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Hyōgo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Hyōg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8090" y="43530"/>
                </a:moveTo>
                <a:lnTo>
                  <a:pt x="38150" y="43540"/>
                </a:lnTo>
                <a:lnTo>
                  <a:pt x="38170" y="43560"/>
                </a:lnTo>
                <a:lnTo>
                  <a:pt x="38210" y="43570"/>
                </a:lnTo>
                <a:lnTo>
                  <a:pt x="38250" y="43570"/>
                </a:lnTo>
                <a:lnTo>
                  <a:pt x="38290" y="43550"/>
                </a:lnTo>
                <a:lnTo>
                  <a:pt x="38380" y="43480"/>
                </a:lnTo>
                <a:lnTo>
                  <a:pt x="38410" y="43430"/>
                </a:lnTo>
                <a:lnTo>
                  <a:pt x="38430" y="43380"/>
                </a:lnTo>
                <a:lnTo>
                  <a:pt x="38430" y="43320"/>
                </a:lnTo>
                <a:lnTo>
                  <a:pt x="38420" y="43260"/>
                </a:lnTo>
                <a:lnTo>
                  <a:pt x="38420" y="43230"/>
                </a:lnTo>
                <a:lnTo>
                  <a:pt x="38420" y="43200"/>
                </a:lnTo>
                <a:lnTo>
                  <a:pt x="38410" y="43160"/>
                </a:lnTo>
                <a:lnTo>
                  <a:pt x="38340" y="43060"/>
                </a:lnTo>
                <a:lnTo>
                  <a:pt x="38320" y="42980"/>
                </a:lnTo>
                <a:lnTo>
                  <a:pt x="38310" y="42920"/>
                </a:lnTo>
                <a:lnTo>
                  <a:pt x="38240" y="42780"/>
                </a:lnTo>
                <a:lnTo>
                  <a:pt x="38160" y="42400"/>
                </a:lnTo>
                <a:lnTo>
                  <a:pt x="38100" y="42280"/>
                </a:lnTo>
                <a:lnTo>
                  <a:pt x="38020" y="42210"/>
                </a:lnTo>
                <a:lnTo>
                  <a:pt x="38010" y="42200"/>
                </a:lnTo>
                <a:lnTo>
                  <a:pt x="38040" y="42160"/>
                </a:lnTo>
                <a:lnTo>
                  <a:pt x="38150" y="42120"/>
                </a:lnTo>
                <a:lnTo>
                  <a:pt x="38300" y="42060"/>
                </a:lnTo>
                <a:lnTo>
                  <a:pt x="38390" y="42010"/>
                </a:lnTo>
                <a:lnTo>
                  <a:pt x="38510" y="41940"/>
                </a:lnTo>
                <a:lnTo>
                  <a:pt x="38660" y="41990"/>
                </a:lnTo>
                <a:lnTo>
                  <a:pt x="38830" y="41970"/>
                </a:lnTo>
                <a:lnTo>
                  <a:pt x="38960" y="41970"/>
                </a:lnTo>
                <a:lnTo>
                  <a:pt x="39180" y="41960"/>
                </a:lnTo>
                <a:lnTo>
                  <a:pt x="39270" y="41960"/>
                </a:lnTo>
                <a:lnTo>
                  <a:pt x="39320" y="41970"/>
                </a:lnTo>
                <a:lnTo>
                  <a:pt x="39380" y="41990"/>
                </a:lnTo>
                <a:lnTo>
                  <a:pt x="39400" y="42040"/>
                </a:lnTo>
                <a:lnTo>
                  <a:pt x="39460" y="41990"/>
                </a:lnTo>
                <a:lnTo>
                  <a:pt x="39480" y="42120"/>
                </a:lnTo>
                <a:lnTo>
                  <a:pt x="39470" y="42160"/>
                </a:lnTo>
                <a:lnTo>
                  <a:pt x="39470" y="42190"/>
                </a:lnTo>
                <a:lnTo>
                  <a:pt x="39470" y="42260"/>
                </a:lnTo>
                <a:lnTo>
                  <a:pt x="39480" y="42300"/>
                </a:lnTo>
                <a:lnTo>
                  <a:pt x="39490" y="42350"/>
                </a:lnTo>
                <a:lnTo>
                  <a:pt x="39520" y="42400"/>
                </a:lnTo>
                <a:lnTo>
                  <a:pt x="39600" y="42510"/>
                </a:lnTo>
                <a:lnTo>
                  <a:pt x="39670" y="42560"/>
                </a:lnTo>
                <a:lnTo>
                  <a:pt x="39730" y="42570"/>
                </a:lnTo>
                <a:lnTo>
                  <a:pt x="39780" y="42560"/>
                </a:lnTo>
                <a:lnTo>
                  <a:pt x="39870" y="42510"/>
                </a:lnTo>
                <a:lnTo>
                  <a:pt x="39900" y="42490"/>
                </a:lnTo>
                <a:lnTo>
                  <a:pt x="39930" y="42490"/>
                </a:lnTo>
                <a:lnTo>
                  <a:pt x="39970" y="42510"/>
                </a:lnTo>
                <a:lnTo>
                  <a:pt x="39990" y="42550"/>
                </a:lnTo>
                <a:lnTo>
                  <a:pt x="40000" y="42620"/>
                </a:lnTo>
                <a:lnTo>
                  <a:pt x="40010" y="42860"/>
                </a:lnTo>
                <a:lnTo>
                  <a:pt x="40010" y="42900"/>
                </a:lnTo>
                <a:lnTo>
                  <a:pt x="39990" y="42940"/>
                </a:lnTo>
                <a:lnTo>
                  <a:pt x="39980" y="42970"/>
                </a:lnTo>
                <a:lnTo>
                  <a:pt x="39950" y="43000"/>
                </a:lnTo>
                <a:lnTo>
                  <a:pt x="39930" y="43030"/>
                </a:lnTo>
                <a:lnTo>
                  <a:pt x="39910" y="43040"/>
                </a:lnTo>
                <a:lnTo>
                  <a:pt x="39870" y="43040"/>
                </a:lnTo>
                <a:lnTo>
                  <a:pt x="39850" y="43040"/>
                </a:lnTo>
                <a:lnTo>
                  <a:pt x="39820" y="43030"/>
                </a:lnTo>
                <a:lnTo>
                  <a:pt x="39760" y="42980"/>
                </a:lnTo>
                <a:lnTo>
                  <a:pt x="39720" y="42970"/>
                </a:lnTo>
                <a:lnTo>
                  <a:pt x="39680" y="42970"/>
                </a:lnTo>
                <a:lnTo>
                  <a:pt x="39660" y="42990"/>
                </a:lnTo>
                <a:lnTo>
                  <a:pt x="39650" y="43030"/>
                </a:lnTo>
                <a:lnTo>
                  <a:pt x="39640" y="43070"/>
                </a:lnTo>
                <a:lnTo>
                  <a:pt x="39630" y="43210"/>
                </a:lnTo>
                <a:lnTo>
                  <a:pt x="39640" y="43240"/>
                </a:lnTo>
                <a:lnTo>
                  <a:pt x="39650" y="43270"/>
                </a:lnTo>
                <a:lnTo>
                  <a:pt x="39680" y="43300"/>
                </a:lnTo>
                <a:lnTo>
                  <a:pt x="39730" y="43330"/>
                </a:lnTo>
                <a:lnTo>
                  <a:pt x="39830" y="43360"/>
                </a:lnTo>
                <a:lnTo>
                  <a:pt x="39870" y="43380"/>
                </a:lnTo>
                <a:lnTo>
                  <a:pt x="39910" y="43410"/>
                </a:lnTo>
                <a:lnTo>
                  <a:pt x="39940" y="43450"/>
                </a:lnTo>
                <a:lnTo>
                  <a:pt x="40050" y="43490"/>
                </a:lnTo>
                <a:lnTo>
                  <a:pt x="40090" y="43520"/>
                </a:lnTo>
                <a:lnTo>
                  <a:pt x="40140" y="43510"/>
                </a:lnTo>
                <a:lnTo>
                  <a:pt x="40200" y="43470"/>
                </a:lnTo>
                <a:lnTo>
                  <a:pt x="40240" y="43460"/>
                </a:lnTo>
                <a:lnTo>
                  <a:pt x="40290" y="43470"/>
                </a:lnTo>
                <a:lnTo>
                  <a:pt x="40310" y="43480"/>
                </a:lnTo>
                <a:lnTo>
                  <a:pt x="40330" y="43490"/>
                </a:lnTo>
                <a:lnTo>
                  <a:pt x="40370" y="43600"/>
                </a:lnTo>
                <a:lnTo>
                  <a:pt x="40420" y="43690"/>
                </a:lnTo>
                <a:lnTo>
                  <a:pt x="40450" y="43740"/>
                </a:lnTo>
                <a:lnTo>
                  <a:pt x="40520" y="43790"/>
                </a:lnTo>
                <a:lnTo>
                  <a:pt x="40580" y="43790"/>
                </a:lnTo>
                <a:lnTo>
                  <a:pt x="40620" y="43790"/>
                </a:lnTo>
                <a:lnTo>
                  <a:pt x="40670" y="43810"/>
                </a:lnTo>
                <a:lnTo>
                  <a:pt x="40700" y="43840"/>
                </a:lnTo>
                <a:lnTo>
                  <a:pt x="40720" y="43880"/>
                </a:lnTo>
                <a:lnTo>
                  <a:pt x="40760" y="43890"/>
                </a:lnTo>
                <a:lnTo>
                  <a:pt x="40830" y="43880"/>
                </a:lnTo>
                <a:lnTo>
                  <a:pt x="40870" y="43890"/>
                </a:lnTo>
                <a:lnTo>
                  <a:pt x="40970" y="43970"/>
                </a:lnTo>
                <a:lnTo>
                  <a:pt x="41000" y="43990"/>
                </a:lnTo>
                <a:lnTo>
                  <a:pt x="41020" y="44040"/>
                </a:lnTo>
                <a:lnTo>
                  <a:pt x="41040" y="44080"/>
                </a:lnTo>
                <a:lnTo>
                  <a:pt x="41030" y="44120"/>
                </a:lnTo>
                <a:lnTo>
                  <a:pt x="40970" y="44180"/>
                </a:lnTo>
                <a:lnTo>
                  <a:pt x="40920" y="44210"/>
                </a:lnTo>
                <a:lnTo>
                  <a:pt x="40880" y="44230"/>
                </a:lnTo>
                <a:lnTo>
                  <a:pt x="40850" y="44240"/>
                </a:lnTo>
                <a:lnTo>
                  <a:pt x="40850" y="44270"/>
                </a:lnTo>
                <a:lnTo>
                  <a:pt x="40860" y="44300"/>
                </a:lnTo>
                <a:lnTo>
                  <a:pt x="40930" y="44360"/>
                </a:lnTo>
                <a:lnTo>
                  <a:pt x="40940" y="44520"/>
                </a:lnTo>
                <a:lnTo>
                  <a:pt x="41030" y="44620"/>
                </a:lnTo>
                <a:lnTo>
                  <a:pt x="41130" y="44670"/>
                </a:lnTo>
                <a:lnTo>
                  <a:pt x="41150" y="44700"/>
                </a:lnTo>
                <a:lnTo>
                  <a:pt x="41150" y="44750"/>
                </a:lnTo>
                <a:lnTo>
                  <a:pt x="41150" y="44830"/>
                </a:lnTo>
                <a:lnTo>
                  <a:pt x="41150" y="44890"/>
                </a:lnTo>
                <a:lnTo>
                  <a:pt x="41140" y="44940"/>
                </a:lnTo>
                <a:lnTo>
                  <a:pt x="41130" y="45010"/>
                </a:lnTo>
                <a:lnTo>
                  <a:pt x="41130" y="45090"/>
                </a:lnTo>
                <a:lnTo>
                  <a:pt x="41160" y="45210"/>
                </a:lnTo>
                <a:lnTo>
                  <a:pt x="41180" y="45320"/>
                </a:lnTo>
                <a:lnTo>
                  <a:pt x="41170" y="45340"/>
                </a:lnTo>
                <a:lnTo>
                  <a:pt x="41170" y="45350"/>
                </a:lnTo>
                <a:lnTo>
                  <a:pt x="41160" y="45360"/>
                </a:lnTo>
                <a:lnTo>
                  <a:pt x="41130" y="45400"/>
                </a:lnTo>
                <a:lnTo>
                  <a:pt x="41070" y="45450"/>
                </a:lnTo>
                <a:lnTo>
                  <a:pt x="41030" y="45470"/>
                </a:lnTo>
                <a:lnTo>
                  <a:pt x="40980" y="45490"/>
                </a:lnTo>
                <a:lnTo>
                  <a:pt x="40930" y="45460"/>
                </a:lnTo>
                <a:lnTo>
                  <a:pt x="40860" y="45390"/>
                </a:lnTo>
                <a:lnTo>
                  <a:pt x="40790" y="45400"/>
                </a:lnTo>
                <a:lnTo>
                  <a:pt x="40700" y="45400"/>
                </a:lnTo>
                <a:lnTo>
                  <a:pt x="40700" y="45490"/>
                </a:lnTo>
                <a:lnTo>
                  <a:pt x="40610" y="45500"/>
                </a:lnTo>
                <a:lnTo>
                  <a:pt x="40610" y="45420"/>
                </a:lnTo>
                <a:lnTo>
                  <a:pt x="40510" y="45460"/>
                </a:lnTo>
                <a:lnTo>
                  <a:pt x="40570" y="45600"/>
                </a:lnTo>
                <a:lnTo>
                  <a:pt x="40480" y="45580"/>
                </a:lnTo>
                <a:lnTo>
                  <a:pt x="40460" y="45500"/>
                </a:lnTo>
                <a:lnTo>
                  <a:pt x="40410" y="45510"/>
                </a:lnTo>
                <a:lnTo>
                  <a:pt x="40400" y="45600"/>
                </a:lnTo>
                <a:lnTo>
                  <a:pt x="40190" y="45630"/>
                </a:lnTo>
                <a:lnTo>
                  <a:pt x="40100" y="45680"/>
                </a:lnTo>
                <a:lnTo>
                  <a:pt x="40000" y="45690"/>
                </a:lnTo>
                <a:lnTo>
                  <a:pt x="39910" y="45630"/>
                </a:lnTo>
                <a:lnTo>
                  <a:pt x="39800" y="45630"/>
                </a:lnTo>
                <a:lnTo>
                  <a:pt x="39750" y="45620"/>
                </a:lnTo>
                <a:lnTo>
                  <a:pt x="39680" y="45540"/>
                </a:lnTo>
                <a:lnTo>
                  <a:pt x="39590" y="45500"/>
                </a:lnTo>
                <a:lnTo>
                  <a:pt x="39540" y="45450"/>
                </a:lnTo>
                <a:lnTo>
                  <a:pt x="39380" y="45350"/>
                </a:lnTo>
                <a:lnTo>
                  <a:pt x="39280" y="45310"/>
                </a:lnTo>
                <a:lnTo>
                  <a:pt x="39170" y="45220"/>
                </a:lnTo>
                <a:lnTo>
                  <a:pt x="39110" y="45190"/>
                </a:lnTo>
                <a:lnTo>
                  <a:pt x="38970" y="45150"/>
                </a:lnTo>
                <a:lnTo>
                  <a:pt x="38600" y="45190"/>
                </a:lnTo>
                <a:lnTo>
                  <a:pt x="38570" y="45180"/>
                </a:lnTo>
                <a:lnTo>
                  <a:pt x="38560" y="45170"/>
                </a:lnTo>
                <a:lnTo>
                  <a:pt x="38540" y="45160"/>
                </a:lnTo>
                <a:lnTo>
                  <a:pt x="38520" y="45170"/>
                </a:lnTo>
                <a:lnTo>
                  <a:pt x="38510" y="45190"/>
                </a:lnTo>
                <a:lnTo>
                  <a:pt x="38490" y="45200"/>
                </a:lnTo>
                <a:lnTo>
                  <a:pt x="38470" y="45210"/>
                </a:lnTo>
                <a:lnTo>
                  <a:pt x="38460" y="45210"/>
                </a:lnTo>
                <a:lnTo>
                  <a:pt x="38420" y="45210"/>
                </a:lnTo>
                <a:lnTo>
                  <a:pt x="38390" y="45190"/>
                </a:lnTo>
                <a:lnTo>
                  <a:pt x="38370" y="45160"/>
                </a:lnTo>
                <a:lnTo>
                  <a:pt x="38370" y="45110"/>
                </a:lnTo>
                <a:lnTo>
                  <a:pt x="38350" y="45120"/>
                </a:lnTo>
                <a:lnTo>
                  <a:pt x="38340" y="45130"/>
                </a:lnTo>
                <a:lnTo>
                  <a:pt x="38320" y="45150"/>
                </a:lnTo>
                <a:lnTo>
                  <a:pt x="38320" y="45170"/>
                </a:lnTo>
                <a:lnTo>
                  <a:pt x="38310" y="45200"/>
                </a:lnTo>
                <a:lnTo>
                  <a:pt x="38300" y="45210"/>
                </a:lnTo>
                <a:lnTo>
                  <a:pt x="38290" y="45200"/>
                </a:lnTo>
                <a:lnTo>
                  <a:pt x="38270" y="45210"/>
                </a:lnTo>
                <a:lnTo>
                  <a:pt x="38200" y="45310"/>
                </a:lnTo>
                <a:lnTo>
                  <a:pt x="38170" y="45330"/>
                </a:lnTo>
                <a:lnTo>
                  <a:pt x="38130" y="45330"/>
                </a:lnTo>
                <a:lnTo>
                  <a:pt x="38100" y="45310"/>
                </a:lnTo>
                <a:lnTo>
                  <a:pt x="38080" y="45290"/>
                </a:lnTo>
                <a:lnTo>
                  <a:pt x="38050" y="45280"/>
                </a:lnTo>
                <a:lnTo>
                  <a:pt x="38010" y="45290"/>
                </a:lnTo>
                <a:lnTo>
                  <a:pt x="37980" y="45320"/>
                </a:lnTo>
                <a:lnTo>
                  <a:pt x="37970" y="45360"/>
                </a:lnTo>
                <a:lnTo>
                  <a:pt x="37970" y="45400"/>
                </a:lnTo>
                <a:lnTo>
                  <a:pt x="37890" y="45410"/>
                </a:lnTo>
                <a:lnTo>
                  <a:pt x="37830" y="45390"/>
                </a:lnTo>
                <a:lnTo>
                  <a:pt x="37860" y="45310"/>
                </a:lnTo>
                <a:lnTo>
                  <a:pt x="37860" y="45270"/>
                </a:lnTo>
                <a:lnTo>
                  <a:pt x="37850" y="45200"/>
                </a:lnTo>
                <a:lnTo>
                  <a:pt x="37840" y="45170"/>
                </a:lnTo>
                <a:lnTo>
                  <a:pt x="37830" y="45140"/>
                </a:lnTo>
                <a:lnTo>
                  <a:pt x="37780" y="45070"/>
                </a:lnTo>
                <a:lnTo>
                  <a:pt x="37700" y="44990"/>
                </a:lnTo>
                <a:lnTo>
                  <a:pt x="37690" y="44940"/>
                </a:lnTo>
                <a:lnTo>
                  <a:pt x="37690" y="44880"/>
                </a:lnTo>
                <a:lnTo>
                  <a:pt x="37710" y="44810"/>
                </a:lnTo>
                <a:lnTo>
                  <a:pt x="37710" y="44720"/>
                </a:lnTo>
                <a:lnTo>
                  <a:pt x="37690" y="44580"/>
                </a:lnTo>
                <a:lnTo>
                  <a:pt x="37710" y="44470"/>
                </a:lnTo>
                <a:lnTo>
                  <a:pt x="37710" y="44420"/>
                </a:lnTo>
                <a:lnTo>
                  <a:pt x="37710" y="44380"/>
                </a:lnTo>
                <a:lnTo>
                  <a:pt x="37710" y="44350"/>
                </a:lnTo>
                <a:lnTo>
                  <a:pt x="37710" y="44340"/>
                </a:lnTo>
                <a:lnTo>
                  <a:pt x="37850" y="44210"/>
                </a:lnTo>
                <a:lnTo>
                  <a:pt x="38000" y="43950"/>
                </a:lnTo>
                <a:lnTo>
                  <a:pt x="38030" y="43910"/>
                </a:lnTo>
                <a:lnTo>
                  <a:pt x="38060" y="43880"/>
                </a:lnTo>
                <a:lnTo>
                  <a:pt x="38090" y="43850"/>
                </a:lnTo>
                <a:lnTo>
                  <a:pt x="38100" y="43810"/>
                </a:lnTo>
                <a:lnTo>
                  <a:pt x="38090" y="43740"/>
                </a:lnTo>
                <a:lnTo>
                  <a:pt x="38070" y="43680"/>
                </a:lnTo>
                <a:lnTo>
                  <a:pt x="38090" y="43580"/>
                </a:lnTo>
                <a:lnTo>
                  <a:pt x="38090" y="43530"/>
                </a:lnTo>
                <a:close/>
                <a:moveTo>
                  <a:pt x="39870" y="45750"/>
                </a:moveTo>
                <a:lnTo>
                  <a:pt x="39950" y="45810"/>
                </a:lnTo>
                <a:lnTo>
                  <a:pt x="39950" y="45850"/>
                </a:lnTo>
                <a:lnTo>
                  <a:pt x="39920" y="45900"/>
                </a:lnTo>
                <a:lnTo>
                  <a:pt x="39870" y="45950"/>
                </a:lnTo>
                <a:lnTo>
                  <a:pt x="39850" y="46030"/>
                </a:lnTo>
                <a:lnTo>
                  <a:pt x="39820" y="46110"/>
                </a:lnTo>
                <a:lnTo>
                  <a:pt x="39740" y="46190"/>
                </a:lnTo>
                <a:lnTo>
                  <a:pt x="39670" y="46300"/>
                </a:lnTo>
                <a:lnTo>
                  <a:pt x="39580" y="46420"/>
                </a:lnTo>
                <a:lnTo>
                  <a:pt x="39560" y="46550"/>
                </a:lnTo>
                <a:lnTo>
                  <a:pt x="39560" y="46590"/>
                </a:lnTo>
                <a:lnTo>
                  <a:pt x="39570" y="46630"/>
                </a:lnTo>
                <a:lnTo>
                  <a:pt x="39570" y="46670"/>
                </a:lnTo>
                <a:lnTo>
                  <a:pt x="39620" y="46710"/>
                </a:lnTo>
                <a:lnTo>
                  <a:pt x="39630" y="46770"/>
                </a:lnTo>
                <a:lnTo>
                  <a:pt x="39650" y="46810"/>
                </a:lnTo>
                <a:lnTo>
                  <a:pt x="39720" y="46890"/>
                </a:lnTo>
                <a:lnTo>
                  <a:pt x="39740" y="46950"/>
                </a:lnTo>
                <a:lnTo>
                  <a:pt x="39680" y="46980"/>
                </a:lnTo>
                <a:lnTo>
                  <a:pt x="39600" y="47000"/>
                </a:lnTo>
                <a:lnTo>
                  <a:pt x="39530" y="47040"/>
                </a:lnTo>
                <a:lnTo>
                  <a:pt x="39440" y="47070"/>
                </a:lnTo>
                <a:lnTo>
                  <a:pt x="39380" y="47100"/>
                </a:lnTo>
                <a:lnTo>
                  <a:pt x="39280" y="47200"/>
                </a:lnTo>
                <a:lnTo>
                  <a:pt x="39140" y="47230"/>
                </a:lnTo>
                <a:lnTo>
                  <a:pt x="39070" y="47230"/>
                </a:lnTo>
                <a:lnTo>
                  <a:pt x="39060" y="47160"/>
                </a:lnTo>
                <a:lnTo>
                  <a:pt x="39000" y="47130"/>
                </a:lnTo>
                <a:lnTo>
                  <a:pt x="38990" y="47120"/>
                </a:lnTo>
                <a:lnTo>
                  <a:pt x="39020" y="47060"/>
                </a:lnTo>
                <a:lnTo>
                  <a:pt x="39050" y="47010"/>
                </a:lnTo>
                <a:lnTo>
                  <a:pt x="38950" y="47040"/>
                </a:lnTo>
                <a:lnTo>
                  <a:pt x="38890" y="46970"/>
                </a:lnTo>
                <a:lnTo>
                  <a:pt x="38860" y="46890"/>
                </a:lnTo>
                <a:lnTo>
                  <a:pt x="38900" y="46840"/>
                </a:lnTo>
                <a:lnTo>
                  <a:pt x="38940" y="46740"/>
                </a:lnTo>
                <a:lnTo>
                  <a:pt x="39000" y="46760"/>
                </a:lnTo>
                <a:lnTo>
                  <a:pt x="39050" y="46740"/>
                </a:lnTo>
                <a:lnTo>
                  <a:pt x="39270" y="46320"/>
                </a:lnTo>
                <a:lnTo>
                  <a:pt x="39350" y="46270"/>
                </a:lnTo>
                <a:lnTo>
                  <a:pt x="39400" y="46240"/>
                </a:lnTo>
                <a:lnTo>
                  <a:pt x="39430" y="46220"/>
                </a:lnTo>
                <a:lnTo>
                  <a:pt x="39440" y="46190"/>
                </a:lnTo>
                <a:lnTo>
                  <a:pt x="39470" y="46130"/>
                </a:lnTo>
                <a:lnTo>
                  <a:pt x="39490" y="46100"/>
                </a:lnTo>
                <a:lnTo>
                  <a:pt x="39520" y="46030"/>
                </a:lnTo>
                <a:lnTo>
                  <a:pt x="39640" y="45970"/>
                </a:lnTo>
                <a:lnTo>
                  <a:pt x="39680" y="45950"/>
                </a:lnTo>
                <a:lnTo>
                  <a:pt x="39760" y="45850"/>
                </a:lnTo>
                <a:lnTo>
                  <a:pt x="39810" y="45770"/>
                </a:lnTo>
                <a:lnTo>
                  <a:pt x="39870" y="4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