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Hokkaidō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Hokkaidō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65910" y="9470"/>
                </a:moveTo>
                <a:lnTo>
                  <a:pt x="65960" y="9500"/>
                </a:lnTo>
                <a:lnTo>
                  <a:pt x="66090" y="9500"/>
                </a:lnTo>
                <a:lnTo>
                  <a:pt x="66150" y="9510"/>
                </a:lnTo>
                <a:lnTo>
                  <a:pt x="66040" y="9550"/>
                </a:lnTo>
                <a:lnTo>
                  <a:pt x="65910" y="9520"/>
                </a:lnTo>
                <a:lnTo>
                  <a:pt x="65670" y="9430"/>
                </a:lnTo>
                <a:lnTo>
                  <a:pt x="65680" y="9400"/>
                </a:lnTo>
                <a:lnTo>
                  <a:pt x="65740" y="9400"/>
                </a:lnTo>
                <a:lnTo>
                  <a:pt x="65800" y="9410"/>
                </a:lnTo>
                <a:lnTo>
                  <a:pt x="65870" y="9440"/>
                </a:lnTo>
                <a:lnTo>
                  <a:pt x="65910" y="9470"/>
                </a:lnTo>
                <a:close/>
                <a:moveTo>
                  <a:pt x="71390" y="12600"/>
                </a:moveTo>
                <a:lnTo>
                  <a:pt x="71430" y="12600"/>
                </a:lnTo>
                <a:lnTo>
                  <a:pt x="71530" y="12630"/>
                </a:lnTo>
                <a:lnTo>
                  <a:pt x="71560" y="12650"/>
                </a:lnTo>
                <a:lnTo>
                  <a:pt x="71540" y="12690"/>
                </a:lnTo>
                <a:lnTo>
                  <a:pt x="71520" y="12700"/>
                </a:lnTo>
                <a:lnTo>
                  <a:pt x="71450" y="12710"/>
                </a:lnTo>
                <a:lnTo>
                  <a:pt x="71420" y="12720"/>
                </a:lnTo>
                <a:lnTo>
                  <a:pt x="71370" y="12800"/>
                </a:lnTo>
                <a:lnTo>
                  <a:pt x="71330" y="12820"/>
                </a:lnTo>
                <a:lnTo>
                  <a:pt x="71220" y="12840"/>
                </a:lnTo>
                <a:lnTo>
                  <a:pt x="71190" y="12860"/>
                </a:lnTo>
                <a:lnTo>
                  <a:pt x="71150" y="12910"/>
                </a:lnTo>
                <a:lnTo>
                  <a:pt x="71110" y="12920"/>
                </a:lnTo>
                <a:lnTo>
                  <a:pt x="71030" y="12900"/>
                </a:lnTo>
                <a:lnTo>
                  <a:pt x="70990" y="12910"/>
                </a:lnTo>
                <a:lnTo>
                  <a:pt x="70960" y="12940"/>
                </a:lnTo>
                <a:lnTo>
                  <a:pt x="70950" y="12970"/>
                </a:lnTo>
                <a:lnTo>
                  <a:pt x="70920" y="13010"/>
                </a:lnTo>
                <a:lnTo>
                  <a:pt x="70840" y="13090"/>
                </a:lnTo>
                <a:lnTo>
                  <a:pt x="70820" y="13120"/>
                </a:lnTo>
                <a:lnTo>
                  <a:pt x="70800" y="13170"/>
                </a:lnTo>
                <a:lnTo>
                  <a:pt x="70780" y="13270"/>
                </a:lnTo>
                <a:lnTo>
                  <a:pt x="70760" y="13310"/>
                </a:lnTo>
                <a:lnTo>
                  <a:pt x="70740" y="13340"/>
                </a:lnTo>
                <a:lnTo>
                  <a:pt x="70660" y="13450"/>
                </a:lnTo>
                <a:lnTo>
                  <a:pt x="70700" y="13480"/>
                </a:lnTo>
                <a:lnTo>
                  <a:pt x="70660" y="13490"/>
                </a:lnTo>
                <a:lnTo>
                  <a:pt x="70600" y="13480"/>
                </a:lnTo>
                <a:lnTo>
                  <a:pt x="70540" y="13460"/>
                </a:lnTo>
                <a:lnTo>
                  <a:pt x="70470" y="13420"/>
                </a:lnTo>
                <a:lnTo>
                  <a:pt x="70420" y="13420"/>
                </a:lnTo>
                <a:lnTo>
                  <a:pt x="70330" y="13450"/>
                </a:lnTo>
                <a:lnTo>
                  <a:pt x="70030" y="13460"/>
                </a:lnTo>
                <a:lnTo>
                  <a:pt x="69960" y="13490"/>
                </a:lnTo>
                <a:lnTo>
                  <a:pt x="69900" y="13550"/>
                </a:lnTo>
                <a:lnTo>
                  <a:pt x="69820" y="13590"/>
                </a:lnTo>
                <a:lnTo>
                  <a:pt x="69600" y="13620"/>
                </a:lnTo>
                <a:lnTo>
                  <a:pt x="69550" y="13640"/>
                </a:lnTo>
                <a:lnTo>
                  <a:pt x="69510" y="13670"/>
                </a:lnTo>
                <a:lnTo>
                  <a:pt x="69490" y="13730"/>
                </a:lnTo>
                <a:lnTo>
                  <a:pt x="69500" y="13800"/>
                </a:lnTo>
                <a:lnTo>
                  <a:pt x="69540" y="13820"/>
                </a:lnTo>
                <a:lnTo>
                  <a:pt x="69590" y="13810"/>
                </a:lnTo>
                <a:lnTo>
                  <a:pt x="69640" y="13840"/>
                </a:lnTo>
                <a:lnTo>
                  <a:pt x="69610" y="13870"/>
                </a:lnTo>
                <a:lnTo>
                  <a:pt x="69580" y="13890"/>
                </a:lnTo>
                <a:lnTo>
                  <a:pt x="69470" y="13900"/>
                </a:lnTo>
                <a:lnTo>
                  <a:pt x="69460" y="13920"/>
                </a:lnTo>
                <a:lnTo>
                  <a:pt x="69460" y="13940"/>
                </a:lnTo>
                <a:lnTo>
                  <a:pt x="69430" y="13970"/>
                </a:lnTo>
                <a:lnTo>
                  <a:pt x="69370" y="14020"/>
                </a:lnTo>
                <a:lnTo>
                  <a:pt x="69290" y="14020"/>
                </a:lnTo>
                <a:lnTo>
                  <a:pt x="69150" y="13970"/>
                </a:lnTo>
                <a:lnTo>
                  <a:pt x="69210" y="14070"/>
                </a:lnTo>
                <a:lnTo>
                  <a:pt x="69220" y="14120"/>
                </a:lnTo>
                <a:lnTo>
                  <a:pt x="69210" y="14170"/>
                </a:lnTo>
                <a:lnTo>
                  <a:pt x="69190" y="14200"/>
                </a:lnTo>
                <a:lnTo>
                  <a:pt x="69140" y="14210"/>
                </a:lnTo>
                <a:lnTo>
                  <a:pt x="68950" y="14240"/>
                </a:lnTo>
                <a:lnTo>
                  <a:pt x="68850" y="14240"/>
                </a:lnTo>
                <a:lnTo>
                  <a:pt x="68760" y="14200"/>
                </a:lnTo>
                <a:lnTo>
                  <a:pt x="68680" y="14120"/>
                </a:lnTo>
                <a:lnTo>
                  <a:pt x="68680" y="14090"/>
                </a:lnTo>
                <a:lnTo>
                  <a:pt x="68680" y="14040"/>
                </a:lnTo>
                <a:lnTo>
                  <a:pt x="68680" y="13990"/>
                </a:lnTo>
                <a:lnTo>
                  <a:pt x="68620" y="13970"/>
                </a:lnTo>
                <a:lnTo>
                  <a:pt x="68590" y="13970"/>
                </a:lnTo>
                <a:lnTo>
                  <a:pt x="68570" y="13970"/>
                </a:lnTo>
                <a:lnTo>
                  <a:pt x="68550" y="13970"/>
                </a:lnTo>
                <a:lnTo>
                  <a:pt x="68530" y="13970"/>
                </a:lnTo>
                <a:lnTo>
                  <a:pt x="68510" y="13990"/>
                </a:lnTo>
                <a:lnTo>
                  <a:pt x="68480" y="14050"/>
                </a:lnTo>
                <a:lnTo>
                  <a:pt x="68460" y="14060"/>
                </a:lnTo>
                <a:lnTo>
                  <a:pt x="68430" y="14080"/>
                </a:lnTo>
                <a:lnTo>
                  <a:pt x="68400" y="14130"/>
                </a:lnTo>
                <a:lnTo>
                  <a:pt x="68380" y="14190"/>
                </a:lnTo>
                <a:lnTo>
                  <a:pt x="68370" y="14240"/>
                </a:lnTo>
                <a:lnTo>
                  <a:pt x="68390" y="14290"/>
                </a:lnTo>
                <a:lnTo>
                  <a:pt x="68430" y="14340"/>
                </a:lnTo>
                <a:lnTo>
                  <a:pt x="68470" y="14370"/>
                </a:lnTo>
                <a:lnTo>
                  <a:pt x="68510" y="14410"/>
                </a:lnTo>
                <a:lnTo>
                  <a:pt x="68390" y="14460"/>
                </a:lnTo>
                <a:lnTo>
                  <a:pt x="67970" y="14360"/>
                </a:lnTo>
                <a:lnTo>
                  <a:pt x="67740" y="14380"/>
                </a:lnTo>
                <a:lnTo>
                  <a:pt x="67670" y="14420"/>
                </a:lnTo>
                <a:lnTo>
                  <a:pt x="67580" y="14410"/>
                </a:lnTo>
                <a:lnTo>
                  <a:pt x="67360" y="14330"/>
                </a:lnTo>
                <a:lnTo>
                  <a:pt x="67340" y="14310"/>
                </a:lnTo>
                <a:lnTo>
                  <a:pt x="67310" y="14280"/>
                </a:lnTo>
                <a:lnTo>
                  <a:pt x="67290" y="14240"/>
                </a:lnTo>
                <a:lnTo>
                  <a:pt x="67280" y="14200"/>
                </a:lnTo>
                <a:lnTo>
                  <a:pt x="67260" y="14160"/>
                </a:lnTo>
                <a:lnTo>
                  <a:pt x="67230" y="14140"/>
                </a:lnTo>
                <a:lnTo>
                  <a:pt x="67160" y="14140"/>
                </a:lnTo>
                <a:lnTo>
                  <a:pt x="66750" y="14250"/>
                </a:lnTo>
                <a:lnTo>
                  <a:pt x="66340" y="14450"/>
                </a:lnTo>
                <a:lnTo>
                  <a:pt x="65880" y="14780"/>
                </a:lnTo>
                <a:lnTo>
                  <a:pt x="65600" y="15120"/>
                </a:lnTo>
                <a:lnTo>
                  <a:pt x="65160" y="15510"/>
                </a:lnTo>
                <a:lnTo>
                  <a:pt x="64970" y="15740"/>
                </a:lnTo>
                <a:lnTo>
                  <a:pt x="64600" y="16330"/>
                </a:lnTo>
                <a:lnTo>
                  <a:pt x="64310" y="16860"/>
                </a:lnTo>
                <a:lnTo>
                  <a:pt x="64260" y="17030"/>
                </a:lnTo>
                <a:lnTo>
                  <a:pt x="64240" y="17220"/>
                </a:lnTo>
                <a:lnTo>
                  <a:pt x="64270" y="17440"/>
                </a:lnTo>
                <a:lnTo>
                  <a:pt x="64280" y="17530"/>
                </a:lnTo>
                <a:lnTo>
                  <a:pt x="64270" y="17610"/>
                </a:lnTo>
                <a:lnTo>
                  <a:pt x="64260" y="17700"/>
                </a:lnTo>
                <a:lnTo>
                  <a:pt x="64180" y="18020"/>
                </a:lnTo>
                <a:lnTo>
                  <a:pt x="64140" y="18100"/>
                </a:lnTo>
                <a:lnTo>
                  <a:pt x="64070" y="18180"/>
                </a:lnTo>
                <a:lnTo>
                  <a:pt x="64030" y="18350"/>
                </a:lnTo>
                <a:lnTo>
                  <a:pt x="64000" y="18410"/>
                </a:lnTo>
                <a:lnTo>
                  <a:pt x="63950" y="18390"/>
                </a:lnTo>
                <a:lnTo>
                  <a:pt x="63880" y="18340"/>
                </a:lnTo>
                <a:lnTo>
                  <a:pt x="63820" y="18280"/>
                </a:lnTo>
                <a:lnTo>
                  <a:pt x="63800" y="18230"/>
                </a:lnTo>
                <a:lnTo>
                  <a:pt x="63770" y="18160"/>
                </a:lnTo>
                <a:lnTo>
                  <a:pt x="63700" y="18080"/>
                </a:lnTo>
                <a:lnTo>
                  <a:pt x="63630" y="18010"/>
                </a:lnTo>
                <a:lnTo>
                  <a:pt x="63170" y="17710"/>
                </a:lnTo>
                <a:lnTo>
                  <a:pt x="62580" y="17500"/>
                </a:lnTo>
                <a:lnTo>
                  <a:pt x="61960" y="17140"/>
                </a:lnTo>
                <a:lnTo>
                  <a:pt x="61710" y="17050"/>
                </a:lnTo>
                <a:lnTo>
                  <a:pt x="61180" y="16680"/>
                </a:lnTo>
                <a:lnTo>
                  <a:pt x="61010" y="16500"/>
                </a:lnTo>
                <a:lnTo>
                  <a:pt x="60850" y="16310"/>
                </a:lnTo>
                <a:lnTo>
                  <a:pt x="60540" y="16260"/>
                </a:lnTo>
                <a:lnTo>
                  <a:pt x="60300" y="16110"/>
                </a:lnTo>
                <a:lnTo>
                  <a:pt x="60140" y="15910"/>
                </a:lnTo>
                <a:lnTo>
                  <a:pt x="60090" y="15890"/>
                </a:lnTo>
                <a:lnTo>
                  <a:pt x="60030" y="15870"/>
                </a:lnTo>
                <a:lnTo>
                  <a:pt x="59820" y="15750"/>
                </a:lnTo>
                <a:lnTo>
                  <a:pt x="59560" y="15680"/>
                </a:lnTo>
                <a:lnTo>
                  <a:pt x="59300" y="15690"/>
                </a:lnTo>
                <a:lnTo>
                  <a:pt x="59040" y="15750"/>
                </a:lnTo>
                <a:lnTo>
                  <a:pt x="58680" y="15890"/>
                </a:lnTo>
                <a:lnTo>
                  <a:pt x="58200" y="16270"/>
                </a:lnTo>
                <a:lnTo>
                  <a:pt x="58120" y="16310"/>
                </a:lnTo>
                <a:lnTo>
                  <a:pt x="58060" y="16370"/>
                </a:lnTo>
                <a:lnTo>
                  <a:pt x="58030" y="16380"/>
                </a:lnTo>
                <a:lnTo>
                  <a:pt x="57990" y="16380"/>
                </a:lnTo>
                <a:lnTo>
                  <a:pt x="57960" y="16400"/>
                </a:lnTo>
                <a:lnTo>
                  <a:pt x="57930" y="16410"/>
                </a:lnTo>
                <a:lnTo>
                  <a:pt x="57700" y="16580"/>
                </a:lnTo>
                <a:lnTo>
                  <a:pt x="57650" y="16630"/>
                </a:lnTo>
                <a:lnTo>
                  <a:pt x="57480" y="16880"/>
                </a:lnTo>
                <a:lnTo>
                  <a:pt x="57430" y="16920"/>
                </a:lnTo>
                <a:lnTo>
                  <a:pt x="57400" y="16930"/>
                </a:lnTo>
                <a:lnTo>
                  <a:pt x="57370" y="16940"/>
                </a:lnTo>
                <a:lnTo>
                  <a:pt x="57330" y="16940"/>
                </a:lnTo>
                <a:lnTo>
                  <a:pt x="57290" y="16920"/>
                </a:lnTo>
                <a:lnTo>
                  <a:pt x="57270" y="16900"/>
                </a:lnTo>
                <a:lnTo>
                  <a:pt x="57250" y="16860"/>
                </a:lnTo>
                <a:lnTo>
                  <a:pt x="57230" y="16830"/>
                </a:lnTo>
                <a:lnTo>
                  <a:pt x="57240" y="16810"/>
                </a:lnTo>
                <a:lnTo>
                  <a:pt x="57360" y="16830"/>
                </a:lnTo>
                <a:lnTo>
                  <a:pt x="57390" y="16830"/>
                </a:lnTo>
                <a:lnTo>
                  <a:pt x="57390" y="16780"/>
                </a:lnTo>
                <a:lnTo>
                  <a:pt x="57360" y="16760"/>
                </a:lnTo>
                <a:lnTo>
                  <a:pt x="57280" y="16730"/>
                </a:lnTo>
                <a:lnTo>
                  <a:pt x="57220" y="16680"/>
                </a:lnTo>
                <a:lnTo>
                  <a:pt x="57190" y="16650"/>
                </a:lnTo>
                <a:lnTo>
                  <a:pt x="57170" y="16620"/>
                </a:lnTo>
                <a:lnTo>
                  <a:pt x="57140" y="16460"/>
                </a:lnTo>
                <a:lnTo>
                  <a:pt x="56650" y="15890"/>
                </a:lnTo>
                <a:lnTo>
                  <a:pt x="56510" y="15830"/>
                </a:lnTo>
                <a:lnTo>
                  <a:pt x="56440" y="15830"/>
                </a:lnTo>
                <a:lnTo>
                  <a:pt x="56250" y="15860"/>
                </a:lnTo>
                <a:lnTo>
                  <a:pt x="56040" y="15830"/>
                </a:lnTo>
                <a:lnTo>
                  <a:pt x="55970" y="15830"/>
                </a:lnTo>
                <a:lnTo>
                  <a:pt x="55840" y="15890"/>
                </a:lnTo>
                <a:lnTo>
                  <a:pt x="55720" y="16000"/>
                </a:lnTo>
                <a:lnTo>
                  <a:pt x="55620" y="16130"/>
                </a:lnTo>
                <a:lnTo>
                  <a:pt x="55460" y="16410"/>
                </a:lnTo>
                <a:lnTo>
                  <a:pt x="55390" y="16570"/>
                </a:lnTo>
                <a:lnTo>
                  <a:pt x="55350" y="16740"/>
                </a:lnTo>
                <a:lnTo>
                  <a:pt x="55330" y="16920"/>
                </a:lnTo>
                <a:lnTo>
                  <a:pt x="55360" y="17100"/>
                </a:lnTo>
                <a:lnTo>
                  <a:pt x="55450" y="17200"/>
                </a:lnTo>
                <a:lnTo>
                  <a:pt x="55750" y="17370"/>
                </a:lnTo>
                <a:lnTo>
                  <a:pt x="55840" y="17440"/>
                </a:lnTo>
                <a:lnTo>
                  <a:pt x="56060" y="17680"/>
                </a:lnTo>
                <a:lnTo>
                  <a:pt x="56110" y="17710"/>
                </a:lnTo>
                <a:lnTo>
                  <a:pt x="56180" y="17700"/>
                </a:lnTo>
                <a:lnTo>
                  <a:pt x="56290" y="17660"/>
                </a:lnTo>
                <a:lnTo>
                  <a:pt x="56480" y="17640"/>
                </a:lnTo>
                <a:lnTo>
                  <a:pt x="56530" y="17630"/>
                </a:lnTo>
                <a:lnTo>
                  <a:pt x="56590" y="17600"/>
                </a:lnTo>
                <a:lnTo>
                  <a:pt x="56770" y="17720"/>
                </a:lnTo>
                <a:lnTo>
                  <a:pt x="56810" y="17830"/>
                </a:lnTo>
                <a:lnTo>
                  <a:pt x="56950" y="18030"/>
                </a:lnTo>
                <a:lnTo>
                  <a:pt x="57000" y="18080"/>
                </a:lnTo>
                <a:lnTo>
                  <a:pt x="57110" y="18160"/>
                </a:lnTo>
                <a:lnTo>
                  <a:pt x="57160" y="18210"/>
                </a:lnTo>
                <a:lnTo>
                  <a:pt x="57360" y="18460"/>
                </a:lnTo>
                <a:lnTo>
                  <a:pt x="57410" y="18510"/>
                </a:lnTo>
                <a:lnTo>
                  <a:pt x="57470" y="18540"/>
                </a:lnTo>
                <a:lnTo>
                  <a:pt x="57530" y="18560"/>
                </a:lnTo>
                <a:lnTo>
                  <a:pt x="57610" y="18570"/>
                </a:lnTo>
                <a:lnTo>
                  <a:pt x="57680" y="18590"/>
                </a:lnTo>
                <a:lnTo>
                  <a:pt x="57740" y="18630"/>
                </a:lnTo>
                <a:lnTo>
                  <a:pt x="57970" y="18840"/>
                </a:lnTo>
                <a:lnTo>
                  <a:pt x="58020" y="18910"/>
                </a:lnTo>
                <a:lnTo>
                  <a:pt x="57990" y="18950"/>
                </a:lnTo>
                <a:lnTo>
                  <a:pt x="57850" y="18970"/>
                </a:lnTo>
                <a:lnTo>
                  <a:pt x="57790" y="18990"/>
                </a:lnTo>
                <a:lnTo>
                  <a:pt x="57740" y="19030"/>
                </a:lnTo>
                <a:lnTo>
                  <a:pt x="57560" y="19210"/>
                </a:lnTo>
                <a:lnTo>
                  <a:pt x="57450" y="19260"/>
                </a:lnTo>
                <a:lnTo>
                  <a:pt x="57310" y="19220"/>
                </a:lnTo>
                <a:lnTo>
                  <a:pt x="57060" y="19080"/>
                </a:lnTo>
                <a:lnTo>
                  <a:pt x="56920" y="19030"/>
                </a:lnTo>
                <a:lnTo>
                  <a:pt x="56770" y="19030"/>
                </a:lnTo>
                <a:lnTo>
                  <a:pt x="56640" y="19110"/>
                </a:lnTo>
                <a:lnTo>
                  <a:pt x="56580" y="19130"/>
                </a:lnTo>
                <a:lnTo>
                  <a:pt x="56550" y="19070"/>
                </a:lnTo>
                <a:lnTo>
                  <a:pt x="56570" y="19010"/>
                </a:lnTo>
                <a:lnTo>
                  <a:pt x="56620" y="18980"/>
                </a:lnTo>
                <a:lnTo>
                  <a:pt x="56650" y="18940"/>
                </a:lnTo>
                <a:lnTo>
                  <a:pt x="56630" y="18870"/>
                </a:lnTo>
                <a:lnTo>
                  <a:pt x="56580" y="18820"/>
                </a:lnTo>
                <a:lnTo>
                  <a:pt x="56510" y="18790"/>
                </a:lnTo>
                <a:lnTo>
                  <a:pt x="56440" y="18810"/>
                </a:lnTo>
                <a:lnTo>
                  <a:pt x="56380" y="18850"/>
                </a:lnTo>
                <a:lnTo>
                  <a:pt x="56350" y="18920"/>
                </a:lnTo>
                <a:lnTo>
                  <a:pt x="56310" y="19090"/>
                </a:lnTo>
                <a:lnTo>
                  <a:pt x="56270" y="19160"/>
                </a:lnTo>
                <a:lnTo>
                  <a:pt x="56100" y="19250"/>
                </a:lnTo>
                <a:lnTo>
                  <a:pt x="56070" y="19280"/>
                </a:lnTo>
                <a:lnTo>
                  <a:pt x="56040" y="19310"/>
                </a:lnTo>
                <a:lnTo>
                  <a:pt x="55880" y="19350"/>
                </a:lnTo>
                <a:lnTo>
                  <a:pt x="55830" y="19380"/>
                </a:lnTo>
                <a:lnTo>
                  <a:pt x="55770" y="19520"/>
                </a:lnTo>
                <a:lnTo>
                  <a:pt x="55800" y="19840"/>
                </a:lnTo>
                <a:lnTo>
                  <a:pt x="55770" y="19970"/>
                </a:lnTo>
                <a:lnTo>
                  <a:pt x="55680" y="20040"/>
                </a:lnTo>
                <a:lnTo>
                  <a:pt x="55310" y="20160"/>
                </a:lnTo>
                <a:lnTo>
                  <a:pt x="55260" y="20190"/>
                </a:lnTo>
                <a:lnTo>
                  <a:pt x="55210" y="20250"/>
                </a:lnTo>
                <a:lnTo>
                  <a:pt x="55160" y="20330"/>
                </a:lnTo>
                <a:lnTo>
                  <a:pt x="55150" y="20410"/>
                </a:lnTo>
                <a:lnTo>
                  <a:pt x="55120" y="20470"/>
                </a:lnTo>
                <a:lnTo>
                  <a:pt x="55050" y="20460"/>
                </a:lnTo>
                <a:lnTo>
                  <a:pt x="54910" y="20400"/>
                </a:lnTo>
                <a:lnTo>
                  <a:pt x="54870" y="20400"/>
                </a:lnTo>
                <a:lnTo>
                  <a:pt x="54820" y="20420"/>
                </a:lnTo>
                <a:lnTo>
                  <a:pt x="54800" y="20430"/>
                </a:lnTo>
                <a:lnTo>
                  <a:pt x="54760" y="20410"/>
                </a:lnTo>
                <a:lnTo>
                  <a:pt x="54690" y="20360"/>
                </a:lnTo>
                <a:lnTo>
                  <a:pt x="54660" y="20340"/>
                </a:lnTo>
                <a:lnTo>
                  <a:pt x="54620" y="20310"/>
                </a:lnTo>
                <a:lnTo>
                  <a:pt x="54590" y="20240"/>
                </a:lnTo>
                <a:lnTo>
                  <a:pt x="54540" y="20080"/>
                </a:lnTo>
                <a:lnTo>
                  <a:pt x="54460" y="19850"/>
                </a:lnTo>
                <a:lnTo>
                  <a:pt x="54440" y="19770"/>
                </a:lnTo>
                <a:lnTo>
                  <a:pt x="54460" y="19680"/>
                </a:lnTo>
                <a:lnTo>
                  <a:pt x="54510" y="19560"/>
                </a:lnTo>
                <a:lnTo>
                  <a:pt x="54560" y="19320"/>
                </a:lnTo>
                <a:lnTo>
                  <a:pt x="54710" y="19070"/>
                </a:lnTo>
                <a:lnTo>
                  <a:pt x="54750" y="18910"/>
                </a:lnTo>
                <a:lnTo>
                  <a:pt x="54760" y="18890"/>
                </a:lnTo>
                <a:lnTo>
                  <a:pt x="54820" y="18900"/>
                </a:lnTo>
                <a:lnTo>
                  <a:pt x="54850" y="18890"/>
                </a:lnTo>
                <a:lnTo>
                  <a:pt x="54870" y="18860"/>
                </a:lnTo>
                <a:lnTo>
                  <a:pt x="54880" y="18820"/>
                </a:lnTo>
                <a:lnTo>
                  <a:pt x="54890" y="18730"/>
                </a:lnTo>
                <a:lnTo>
                  <a:pt x="54890" y="18710"/>
                </a:lnTo>
                <a:lnTo>
                  <a:pt x="54870" y="18680"/>
                </a:lnTo>
                <a:lnTo>
                  <a:pt x="54870" y="18650"/>
                </a:lnTo>
                <a:lnTo>
                  <a:pt x="54880" y="18630"/>
                </a:lnTo>
                <a:lnTo>
                  <a:pt x="54900" y="18620"/>
                </a:lnTo>
                <a:lnTo>
                  <a:pt x="54930" y="18600"/>
                </a:lnTo>
                <a:lnTo>
                  <a:pt x="54930" y="18550"/>
                </a:lnTo>
                <a:lnTo>
                  <a:pt x="54940" y="18490"/>
                </a:lnTo>
                <a:lnTo>
                  <a:pt x="54950" y="18460"/>
                </a:lnTo>
                <a:lnTo>
                  <a:pt x="54930" y="18400"/>
                </a:lnTo>
                <a:lnTo>
                  <a:pt x="54910" y="18330"/>
                </a:lnTo>
                <a:lnTo>
                  <a:pt x="54910" y="18250"/>
                </a:lnTo>
                <a:lnTo>
                  <a:pt x="54930" y="18190"/>
                </a:lnTo>
                <a:lnTo>
                  <a:pt x="54830" y="18080"/>
                </a:lnTo>
                <a:lnTo>
                  <a:pt x="54680" y="17810"/>
                </a:lnTo>
                <a:lnTo>
                  <a:pt x="54580" y="17710"/>
                </a:lnTo>
                <a:lnTo>
                  <a:pt x="54290" y="17580"/>
                </a:lnTo>
                <a:lnTo>
                  <a:pt x="54240" y="17510"/>
                </a:lnTo>
                <a:lnTo>
                  <a:pt x="54230" y="17490"/>
                </a:lnTo>
                <a:lnTo>
                  <a:pt x="54220" y="17470"/>
                </a:lnTo>
                <a:lnTo>
                  <a:pt x="54160" y="17360"/>
                </a:lnTo>
                <a:lnTo>
                  <a:pt x="54140" y="17340"/>
                </a:lnTo>
                <a:lnTo>
                  <a:pt x="54050" y="17300"/>
                </a:lnTo>
                <a:lnTo>
                  <a:pt x="53910" y="17190"/>
                </a:lnTo>
                <a:lnTo>
                  <a:pt x="53880" y="17150"/>
                </a:lnTo>
                <a:lnTo>
                  <a:pt x="53850" y="17050"/>
                </a:lnTo>
                <a:lnTo>
                  <a:pt x="53820" y="16900"/>
                </a:lnTo>
                <a:lnTo>
                  <a:pt x="53840" y="16820"/>
                </a:lnTo>
                <a:lnTo>
                  <a:pt x="53870" y="16740"/>
                </a:lnTo>
                <a:lnTo>
                  <a:pt x="53990" y="16540"/>
                </a:lnTo>
                <a:lnTo>
                  <a:pt x="54030" y="16450"/>
                </a:lnTo>
                <a:lnTo>
                  <a:pt x="54060" y="16270"/>
                </a:lnTo>
                <a:lnTo>
                  <a:pt x="54060" y="16090"/>
                </a:lnTo>
                <a:lnTo>
                  <a:pt x="54010" y="15790"/>
                </a:lnTo>
                <a:lnTo>
                  <a:pt x="54050" y="15640"/>
                </a:lnTo>
                <a:lnTo>
                  <a:pt x="54140" y="15500"/>
                </a:lnTo>
                <a:lnTo>
                  <a:pt x="54260" y="15440"/>
                </a:lnTo>
                <a:lnTo>
                  <a:pt x="54540" y="15420"/>
                </a:lnTo>
                <a:lnTo>
                  <a:pt x="54610" y="15410"/>
                </a:lnTo>
                <a:lnTo>
                  <a:pt x="54660" y="15370"/>
                </a:lnTo>
                <a:lnTo>
                  <a:pt x="54780" y="15220"/>
                </a:lnTo>
                <a:lnTo>
                  <a:pt x="54810" y="15200"/>
                </a:lnTo>
                <a:lnTo>
                  <a:pt x="54840" y="15180"/>
                </a:lnTo>
                <a:lnTo>
                  <a:pt x="54880" y="15180"/>
                </a:lnTo>
                <a:lnTo>
                  <a:pt x="54900" y="15160"/>
                </a:lnTo>
                <a:lnTo>
                  <a:pt x="54930" y="15120"/>
                </a:lnTo>
                <a:lnTo>
                  <a:pt x="55000" y="14970"/>
                </a:lnTo>
                <a:lnTo>
                  <a:pt x="55040" y="14910"/>
                </a:lnTo>
                <a:lnTo>
                  <a:pt x="55090" y="14900"/>
                </a:lnTo>
                <a:lnTo>
                  <a:pt x="55160" y="14950"/>
                </a:lnTo>
                <a:lnTo>
                  <a:pt x="55220" y="15060"/>
                </a:lnTo>
                <a:lnTo>
                  <a:pt x="55270" y="15110"/>
                </a:lnTo>
                <a:lnTo>
                  <a:pt x="55330" y="15120"/>
                </a:lnTo>
                <a:lnTo>
                  <a:pt x="55390" y="15070"/>
                </a:lnTo>
                <a:lnTo>
                  <a:pt x="55410" y="14980"/>
                </a:lnTo>
                <a:lnTo>
                  <a:pt x="55420" y="14890"/>
                </a:lnTo>
                <a:lnTo>
                  <a:pt x="55440" y="14850"/>
                </a:lnTo>
                <a:lnTo>
                  <a:pt x="55490" y="14820"/>
                </a:lnTo>
                <a:lnTo>
                  <a:pt x="55530" y="14740"/>
                </a:lnTo>
                <a:lnTo>
                  <a:pt x="55610" y="14580"/>
                </a:lnTo>
                <a:lnTo>
                  <a:pt x="55650" y="14520"/>
                </a:lnTo>
                <a:lnTo>
                  <a:pt x="55850" y="14320"/>
                </a:lnTo>
                <a:lnTo>
                  <a:pt x="55980" y="14230"/>
                </a:lnTo>
                <a:lnTo>
                  <a:pt x="56030" y="14170"/>
                </a:lnTo>
                <a:lnTo>
                  <a:pt x="56050" y="14090"/>
                </a:lnTo>
                <a:lnTo>
                  <a:pt x="56020" y="14030"/>
                </a:lnTo>
                <a:lnTo>
                  <a:pt x="55970" y="13970"/>
                </a:lnTo>
                <a:lnTo>
                  <a:pt x="55950" y="13880"/>
                </a:lnTo>
                <a:lnTo>
                  <a:pt x="55930" y="13820"/>
                </a:lnTo>
                <a:lnTo>
                  <a:pt x="55790" y="13620"/>
                </a:lnTo>
                <a:lnTo>
                  <a:pt x="55690" y="13510"/>
                </a:lnTo>
                <a:lnTo>
                  <a:pt x="55580" y="13420"/>
                </a:lnTo>
                <a:lnTo>
                  <a:pt x="55490" y="13310"/>
                </a:lnTo>
                <a:lnTo>
                  <a:pt x="55470" y="13150"/>
                </a:lnTo>
                <a:lnTo>
                  <a:pt x="55560" y="12850"/>
                </a:lnTo>
                <a:lnTo>
                  <a:pt x="55700" y="12850"/>
                </a:lnTo>
                <a:lnTo>
                  <a:pt x="55770" y="12830"/>
                </a:lnTo>
                <a:lnTo>
                  <a:pt x="55830" y="12790"/>
                </a:lnTo>
                <a:lnTo>
                  <a:pt x="55850" y="12760"/>
                </a:lnTo>
                <a:lnTo>
                  <a:pt x="55850" y="12710"/>
                </a:lnTo>
                <a:lnTo>
                  <a:pt x="55870" y="12680"/>
                </a:lnTo>
                <a:lnTo>
                  <a:pt x="55890" y="12650"/>
                </a:lnTo>
                <a:lnTo>
                  <a:pt x="55930" y="12660"/>
                </a:lnTo>
                <a:lnTo>
                  <a:pt x="55970" y="12690"/>
                </a:lnTo>
                <a:lnTo>
                  <a:pt x="56000" y="12720"/>
                </a:lnTo>
                <a:lnTo>
                  <a:pt x="56020" y="12740"/>
                </a:lnTo>
                <a:lnTo>
                  <a:pt x="56070" y="12760"/>
                </a:lnTo>
                <a:lnTo>
                  <a:pt x="56320" y="12940"/>
                </a:lnTo>
                <a:lnTo>
                  <a:pt x="56370" y="12990"/>
                </a:lnTo>
                <a:lnTo>
                  <a:pt x="56460" y="13110"/>
                </a:lnTo>
                <a:lnTo>
                  <a:pt x="56520" y="13160"/>
                </a:lnTo>
                <a:lnTo>
                  <a:pt x="56730" y="13260"/>
                </a:lnTo>
                <a:lnTo>
                  <a:pt x="56760" y="13290"/>
                </a:lnTo>
                <a:lnTo>
                  <a:pt x="56810" y="13350"/>
                </a:lnTo>
                <a:lnTo>
                  <a:pt x="56830" y="13370"/>
                </a:lnTo>
                <a:lnTo>
                  <a:pt x="56880" y="13380"/>
                </a:lnTo>
                <a:lnTo>
                  <a:pt x="57180" y="13330"/>
                </a:lnTo>
                <a:lnTo>
                  <a:pt x="57400" y="13240"/>
                </a:lnTo>
                <a:lnTo>
                  <a:pt x="57460" y="13230"/>
                </a:lnTo>
                <a:lnTo>
                  <a:pt x="57500" y="13260"/>
                </a:lnTo>
                <a:lnTo>
                  <a:pt x="57470" y="13310"/>
                </a:lnTo>
                <a:lnTo>
                  <a:pt x="57440" y="13380"/>
                </a:lnTo>
                <a:lnTo>
                  <a:pt x="57500" y="13450"/>
                </a:lnTo>
                <a:lnTo>
                  <a:pt x="57530" y="13460"/>
                </a:lnTo>
                <a:lnTo>
                  <a:pt x="57640" y="13480"/>
                </a:lnTo>
                <a:lnTo>
                  <a:pt x="57760" y="13530"/>
                </a:lnTo>
                <a:lnTo>
                  <a:pt x="57830" y="13540"/>
                </a:lnTo>
                <a:lnTo>
                  <a:pt x="57890" y="13580"/>
                </a:lnTo>
                <a:lnTo>
                  <a:pt x="57930" y="13590"/>
                </a:lnTo>
                <a:lnTo>
                  <a:pt x="57980" y="13590"/>
                </a:lnTo>
                <a:lnTo>
                  <a:pt x="58020" y="13580"/>
                </a:lnTo>
                <a:lnTo>
                  <a:pt x="58100" y="13530"/>
                </a:lnTo>
                <a:lnTo>
                  <a:pt x="58320" y="13360"/>
                </a:lnTo>
                <a:lnTo>
                  <a:pt x="58520" y="13150"/>
                </a:lnTo>
                <a:lnTo>
                  <a:pt x="58600" y="13030"/>
                </a:lnTo>
                <a:lnTo>
                  <a:pt x="58670" y="12880"/>
                </a:lnTo>
                <a:lnTo>
                  <a:pt x="58720" y="12700"/>
                </a:lnTo>
                <a:lnTo>
                  <a:pt x="58720" y="12520"/>
                </a:lnTo>
                <a:lnTo>
                  <a:pt x="58680" y="12410"/>
                </a:lnTo>
                <a:lnTo>
                  <a:pt x="58520" y="12150"/>
                </a:lnTo>
                <a:lnTo>
                  <a:pt x="58490" y="12050"/>
                </a:lnTo>
                <a:lnTo>
                  <a:pt x="58490" y="11970"/>
                </a:lnTo>
                <a:lnTo>
                  <a:pt x="58530" y="11900"/>
                </a:lnTo>
                <a:lnTo>
                  <a:pt x="58580" y="11820"/>
                </a:lnTo>
                <a:lnTo>
                  <a:pt x="58520" y="11670"/>
                </a:lnTo>
                <a:lnTo>
                  <a:pt x="58500" y="11630"/>
                </a:lnTo>
                <a:lnTo>
                  <a:pt x="58510" y="11550"/>
                </a:lnTo>
                <a:lnTo>
                  <a:pt x="58440" y="11370"/>
                </a:lnTo>
                <a:lnTo>
                  <a:pt x="58420" y="11280"/>
                </a:lnTo>
                <a:lnTo>
                  <a:pt x="58440" y="11210"/>
                </a:lnTo>
                <a:lnTo>
                  <a:pt x="58480" y="11110"/>
                </a:lnTo>
                <a:lnTo>
                  <a:pt x="58560" y="10960"/>
                </a:lnTo>
                <a:lnTo>
                  <a:pt x="58610" y="10910"/>
                </a:lnTo>
                <a:lnTo>
                  <a:pt x="58680" y="10870"/>
                </a:lnTo>
                <a:lnTo>
                  <a:pt x="58740" y="10840"/>
                </a:lnTo>
                <a:lnTo>
                  <a:pt x="58870" y="10820"/>
                </a:lnTo>
                <a:lnTo>
                  <a:pt x="58930" y="10800"/>
                </a:lnTo>
                <a:lnTo>
                  <a:pt x="58980" y="10760"/>
                </a:lnTo>
                <a:lnTo>
                  <a:pt x="59140" y="10620"/>
                </a:lnTo>
                <a:lnTo>
                  <a:pt x="59230" y="10510"/>
                </a:lnTo>
                <a:lnTo>
                  <a:pt x="59310" y="10370"/>
                </a:lnTo>
                <a:lnTo>
                  <a:pt x="59360" y="10180"/>
                </a:lnTo>
                <a:lnTo>
                  <a:pt x="59390" y="10010"/>
                </a:lnTo>
                <a:lnTo>
                  <a:pt x="59390" y="9850"/>
                </a:lnTo>
                <a:lnTo>
                  <a:pt x="59350" y="8990"/>
                </a:lnTo>
                <a:lnTo>
                  <a:pt x="59380" y="8840"/>
                </a:lnTo>
                <a:lnTo>
                  <a:pt x="59620" y="8380"/>
                </a:lnTo>
                <a:lnTo>
                  <a:pt x="59750" y="7670"/>
                </a:lnTo>
                <a:lnTo>
                  <a:pt x="59760" y="7490"/>
                </a:lnTo>
                <a:lnTo>
                  <a:pt x="59730" y="6980"/>
                </a:lnTo>
                <a:lnTo>
                  <a:pt x="59640" y="6490"/>
                </a:lnTo>
                <a:lnTo>
                  <a:pt x="59550" y="6200"/>
                </a:lnTo>
                <a:lnTo>
                  <a:pt x="59150" y="5330"/>
                </a:lnTo>
                <a:lnTo>
                  <a:pt x="59120" y="5150"/>
                </a:lnTo>
                <a:lnTo>
                  <a:pt x="59140" y="4970"/>
                </a:lnTo>
                <a:lnTo>
                  <a:pt x="59160" y="4940"/>
                </a:lnTo>
                <a:lnTo>
                  <a:pt x="59220" y="4870"/>
                </a:lnTo>
                <a:lnTo>
                  <a:pt x="59240" y="4830"/>
                </a:lnTo>
                <a:lnTo>
                  <a:pt x="59250" y="4780"/>
                </a:lnTo>
                <a:lnTo>
                  <a:pt x="59260" y="4740"/>
                </a:lnTo>
                <a:lnTo>
                  <a:pt x="59270" y="4710"/>
                </a:lnTo>
                <a:lnTo>
                  <a:pt x="59330" y="4590"/>
                </a:lnTo>
                <a:lnTo>
                  <a:pt x="59340" y="4530"/>
                </a:lnTo>
                <a:lnTo>
                  <a:pt x="59300" y="4390"/>
                </a:lnTo>
                <a:lnTo>
                  <a:pt x="59300" y="4330"/>
                </a:lnTo>
                <a:lnTo>
                  <a:pt x="59300" y="4260"/>
                </a:lnTo>
                <a:lnTo>
                  <a:pt x="59330" y="4190"/>
                </a:lnTo>
                <a:lnTo>
                  <a:pt x="59380" y="4140"/>
                </a:lnTo>
                <a:lnTo>
                  <a:pt x="59410" y="4160"/>
                </a:lnTo>
                <a:lnTo>
                  <a:pt x="59430" y="4200"/>
                </a:lnTo>
                <a:lnTo>
                  <a:pt x="59440" y="4240"/>
                </a:lnTo>
                <a:lnTo>
                  <a:pt x="59440" y="4300"/>
                </a:lnTo>
                <a:lnTo>
                  <a:pt x="59460" y="4340"/>
                </a:lnTo>
                <a:lnTo>
                  <a:pt x="59490" y="4340"/>
                </a:lnTo>
                <a:lnTo>
                  <a:pt x="59560" y="4310"/>
                </a:lnTo>
                <a:lnTo>
                  <a:pt x="59700" y="4300"/>
                </a:lnTo>
                <a:lnTo>
                  <a:pt x="59840" y="4250"/>
                </a:lnTo>
                <a:lnTo>
                  <a:pt x="59940" y="4180"/>
                </a:lnTo>
                <a:lnTo>
                  <a:pt x="59970" y="4170"/>
                </a:lnTo>
                <a:lnTo>
                  <a:pt x="59990" y="4150"/>
                </a:lnTo>
                <a:lnTo>
                  <a:pt x="60000" y="4100"/>
                </a:lnTo>
                <a:lnTo>
                  <a:pt x="60000" y="4040"/>
                </a:lnTo>
                <a:lnTo>
                  <a:pt x="60000" y="4000"/>
                </a:lnTo>
                <a:lnTo>
                  <a:pt x="60050" y="3930"/>
                </a:lnTo>
                <a:lnTo>
                  <a:pt x="60120" y="3870"/>
                </a:lnTo>
                <a:lnTo>
                  <a:pt x="60200" y="3850"/>
                </a:lnTo>
                <a:lnTo>
                  <a:pt x="60240" y="3890"/>
                </a:lnTo>
                <a:lnTo>
                  <a:pt x="60290" y="4010"/>
                </a:lnTo>
                <a:lnTo>
                  <a:pt x="60320" y="4060"/>
                </a:lnTo>
                <a:lnTo>
                  <a:pt x="60370" y="4080"/>
                </a:lnTo>
                <a:lnTo>
                  <a:pt x="60410" y="4120"/>
                </a:lnTo>
                <a:lnTo>
                  <a:pt x="60530" y="4340"/>
                </a:lnTo>
                <a:lnTo>
                  <a:pt x="60640" y="4460"/>
                </a:lnTo>
                <a:lnTo>
                  <a:pt x="60900" y="4660"/>
                </a:lnTo>
                <a:lnTo>
                  <a:pt x="61010" y="4770"/>
                </a:lnTo>
                <a:lnTo>
                  <a:pt x="61940" y="5930"/>
                </a:lnTo>
                <a:lnTo>
                  <a:pt x="62160" y="6410"/>
                </a:lnTo>
                <a:lnTo>
                  <a:pt x="62210" y="6490"/>
                </a:lnTo>
                <a:lnTo>
                  <a:pt x="62310" y="6560"/>
                </a:lnTo>
                <a:lnTo>
                  <a:pt x="62450" y="6810"/>
                </a:lnTo>
                <a:lnTo>
                  <a:pt x="63020" y="7470"/>
                </a:lnTo>
                <a:lnTo>
                  <a:pt x="63110" y="7520"/>
                </a:lnTo>
                <a:lnTo>
                  <a:pt x="63230" y="7720"/>
                </a:lnTo>
                <a:lnTo>
                  <a:pt x="63410" y="7850"/>
                </a:lnTo>
                <a:lnTo>
                  <a:pt x="63630" y="8090"/>
                </a:lnTo>
                <a:lnTo>
                  <a:pt x="63890" y="8290"/>
                </a:lnTo>
                <a:lnTo>
                  <a:pt x="63950" y="8310"/>
                </a:lnTo>
                <a:lnTo>
                  <a:pt x="63990" y="8330"/>
                </a:lnTo>
                <a:lnTo>
                  <a:pt x="64100" y="8460"/>
                </a:lnTo>
                <a:lnTo>
                  <a:pt x="64160" y="8500"/>
                </a:lnTo>
                <a:lnTo>
                  <a:pt x="64280" y="8540"/>
                </a:lnTo>
                <a:lnTo>
                  <a:pt x="64320" y="8560"/>
                </a:lnTo>
                <a:lnTo>
                  <a:pt x="64370" y="8680"/>
                </a:lnTo>
                <a:lnTo>
                  <a:pt x="64370" y="8700"/>
                </a:lnTo>
                <a:lnTo>
                  <a:pt x="64450" y="8800"/>
                </a:lnTo>
                <a:lnTo>
                  <a:pt x="64470" y="8820"/>
                </a:lnTo>
                <a:lnTo>
                  <a:pt x="64910" y="9090"/>
                </a:lnTo>
                <a:lnTo>
                  <a:pt x="65560" y="9340"/>
                </a:lnTo>
                <a:lnTo>
                  <a:pt x="65560" y="9370"/>
                </a:lnTo>
                <a:lnTo>
                  <a:pt x="65320" y="9340"/>
                </a:lnTo>
                <a:lnTo>
                  <a:pt x="65280" y="9370"/>
                </a:lnTo>
                <a:lnTo>
                  <a:pt x="65290" y="9400"/>
                </a:lnTo>
                <a:lnTo>
                  <a:pt x="65360" y="9470"/>
                </a:lnTo>
                <a:lnTo>
                  <a:pt x="65380" y="9500"/>
                </a:lnTo>
                <a:lnTo>
                  <a:pt x="65420" y="9650"/>
                </a:lnTo>
                <a:lnTo>
                  <a:pt x="65450" y="9640"/>
                </a:lnTo>
                <a:lnTo>
                  <a:pt x="65460" y="9620"/>
                </a:lnTo>
                <a:lnTo>
                  <a:pt x="65500" y="9670"/>
                </a:lnTo>
                <a:lnTo>
                  <a:pt x="65540" y="9690"/>
                </a:lnTo>
                <a:lnTo>
                  <a:pt x="65580" y="9710"/>
                </a:lnTo>
                <a:lnTo>
                  <a:pt x="66010" y="9710"/>
                </a:lnTo>
                <a:lnTo>
                  <a:pt x="66030" y="9720"/>
                </a:lnTo>
                <a:lnTo>
                  <a:pt x="66120" y="9630"/>
                </a:lnTo>
                <a:lnTo>
                  <a:pt x="66170" y="9590"/>
                </a:lnTo>
                <a:lnTo>
                  <a:pt x="66210" y="9570"/>
                </a:lnTo>
                <a:lnTo>
                  <a:pt x="66570" y="9590"/>
                </a:lnTo>
                <a:lnTo>
                  <a:pt x="66660" y="9640"/>
                </a:lnTo>
                <a:lnTo>
                  <a:pt x="66720" y="9680"/>
                </a:lnTo>
                <a:lnTo>
                  <a:pt x="66720" y="9700"/>
                </a:lnTo>
                <a:lnTo>
                  <a:pt x="66680" y="9710"/>
                </a:lnTo>
                <a:lnTo>
                  <a:pt x="66630" y="9740"/>
                </a:lnTo>
                <a:lnTo>
                  <a:pt x="66590" y="9790"/>
                </a:lnTo>
                <a:lnTo>
                  <a:pt x="66520" y="9990"/>
                </a:lnTo>
                <a:lnTo>
                  <a:pt x="66620" y="10030"/>
                </a:lnTo>
                <a:lnTo>
                  <a:pt x="66660" y="10040"/>
                </a:lnTo>
                <a:lnTo>
                  <a:pt x="66700" y="10010"/>
                </a:lnTo>
                <a:lnTo>
                  <a:pt x="66740" y="9970"/>
                </a:lnTo>
                <a:lnTo>
                  <a:pt x="66770" y="9910"/>
                </a:lnTo>
                <a:lnTo>
                  <a:pt x="66790" y="9840"/>
                </a:lnTo>
                <a:lnTo>
                  <a:pt x="66810" y="9780"/>
                </a:lnTo>
                <a:lnTo>
                  <a:pt x="66850" y="9660"/>
                </a:lnTo>
                <a:lnTo>
                  <a:pt x="66930" y="9630"/>
                </a:lnTo>
                <a:lnTo>
                  <a:pt x="66990" y="9680"/>
                </a:lnTo>
                <a:lnTo>
                  <a:pt x="66970" y="9790"/>
                </a:lnTo>
                <a:lnTo>
                  <a:pt x="67000" y="9920"/>
                </a:lnTo>
                <a:lnTo>
                  <a:pt x="67030" y="9970"/>
                </a:lnTo>
                <a:lnTo>
                  <a:pt x="67080" y="9990"/>
                </a:lnTo>
                <a:lnTo>
                  <a:pt x="67100" y="10020"/>
                </a:lnTo>
                <a:lnTo>
                  <a:pt x="67150" y="10150"/>
                </a:lnTo>
                <a:lnTo>
                  <a:pt x="67180" y="10180"/>
                </a:lnTo>
                <a:lnTo>
                  <a:pt x="67200" y="10200"/>
                </a:lnTo>
                <a:lnTo>
                  <a:pt x="67330" y="10290"/>
                </a:lnTo>
                <a:lnTo>
                  <a:pt x="67370" y="10320"/>
                </a:lnTo>
                <a:lnTo>
                  <a:pt x="67480" y="10350"/>
                </a:lnTo>
                <a:lnTo>
                  <a:pt x="67890" y="10420"/>
                </a:lnTo>
                <a:lnTo>
                  <a:pt x="68380" y="10460"/>
                </a:lnTo>
                <a:lnTo>
                  <a:pt x="68520" y="10430"/>
                </a:lnTo>
                <a:lnTo>
                  <a:pt x="68650" y="10350"/>
                </a:lnTo>
                <a:lnTo>
                  <a:pt x="68990" y="9980"/>
                </a:lnTo>
                <a:lnTo>
                  <a:pt x="69250" y="9670"/>
                </a:lnTo>
                <a:lnTo>
                  <a:pt x="69290" y="9620"/>
                </a:lnTo>
                <a:lnTo>
                  <a:pt x="69490" y="9490"/>
                </a:lnTo>
                <a:lnTo>
                  <a:pt x="69630" y="9340"/>
                </a:lnTo>
                <a:lnTo>
                  <a:pt x="69690" y="9320"/>
                </a:lnTo>
                <a:lnTo>
                  <a:pt x="69730" y="9280"/>
                </a:lnTo>
                <a:lnTo>
                  <a:pt x="69880" y="9010"/>
                </a:lnTo>
                <a:lnTo>
                  <a:pt x="69990" y="8900"/>
                </a:lnTo>
                <a:lnTo>
                  <a:pt x="70050" y="8830"/>
                </a:lnTo>
                <a:lnTo>
                  <a:pt x="70080" y="8740"/>
                </a:lnTo>
                <a:lnTo>
                  <a:pt x="70090" y="8720"/>
                </a:lnTo>
                <a:lnTo>
                  <a:pt x="70120" y="8700"/>
                </a:lnTo>
                <a:lnTo>
                  <a:pt x="70140" y="8710"/>
                </a:lnTo>
                <a:lnTo>
                  <a:pt x="70170" y="8790"/>
                </a:lnTo>
                <a:lnTo>
                  <a:pt x="70220" y="8880"/>
                </a:lnTo>
                <a:lnTo>
                  <a:pt x="70240" y="8920"/>
                </a:lnTo>
                <a:lnTo>
                  <a:pt x="70230" y="9100"/>
                </a:lnTo>
                <a:lnTo>
                  <a:pt x="70170" y="9250"/>
                </a:lnTo>
                <a:lnTo>
                  <a:pt x="69990" y="9490"/>
                </a:lnTo>
                <a:lnTo>
                  <a:pt x="69960" y="9570"/>
                </a:lnTo>
                <a:lnTo>
                  <a:pt x="69930" y="9770"/>
                </a:lnTo>
                <a:lnTo>
                  <a:pt x="69910" y="9830"/>
                </a:lnTo>
                <a:lnTo>
                  <a:pt x="69640" y="10180"/>
                </a:lnTo>
                <a:lnTo>
                  <a:pt x="69570" y="10310"/>
                </a:lnTo>
                <a:lnTo>
                  <a:pt x="69500" y="10450"/>
                </a:lnTo>
                <a:lnTo>
                  <a:pt x="69450" y="10600"/>
                </a:lnTo>
                <a:lnTo>
                  <a:pt x="69480" y="10680"/>
                </a:lnTo>
                <a:lnTo>
                  <a:pt x="69470" y="10760"/>
                </a:lnTo>
                <a:lnTo>
                  <a:pt x="69430" y="10840"/>
                </a:lnTo>
                <a:lnTo>
                  <a:pt x="69410" y="10930"/>
                </a:lnTo>
                <a:lnTo>
                  <a:pt x="69360" y="10990"/>
                </a:lnTo>
                <a:lnTo>
                  <a:pt x="69350" y="11030"/>
                </a:lnTo>
                <a:lnTo>
                  <a:pt x="69360" y="11090"/>
                </a:lnTo>
                <a:lnTo>
                  <a:pt x="69360" y="11120"/>
                </a:lnTo>
                <a:lnTo>
                  <a:pt x="69480" y="11390"/>
                </a:lnTo>
                <a:lnTo>
                  <a:pt x="69530" y="11450"/>
                </a:lnTo>
                <a:lnTo>
                  <a:pt x="69710" y="11660"/>
                </a:lnTo>
                <a:lnTo>
                  <a:pt x="69750" y="11710"/>
                </a:lnTo>
                <a:lnTo>
                  <a:pt x="69780" y="11780"/>
                </a:lnTo>
                <a:lnTo>
                  <a:pt x="69810" y="11860"/>
                </a:lnTo>
                <a:lnTo>
                  <a:pt x="69810" y="11950"/>
                </a:lnTo>
                <a:lnTo>
                  <a:pt x="69820" y="11980"/>
                </a:lnTo>
                <a:lnTo>
                  <a:pt x="69870" y="12020"/>
                </a:lnTo>
                <a:lnTo>
                  <a:pt x="69880" y="12090"/>
                </a:lnTo>
                <a:lnTo>
                  <a:pt x="69920" y="12180"/>
                </a:lnTo>
                <a:lnTo>
                  <a:pt x="70000" y="12530"/>
                </a:lnTo>
                <a:lnTo>
                  <a:pt x="70060" y="12680"/>
                </a:lnTo>
                <a:lnTo>
                  <a:pt x="70160" y="12820"/>
                </a:lnTo>
                <a:lnTo>
                  <a:pt x="70300" y="12930"/>
                </a:lnTo>
                <a:lnTo>
                  <a:pt x="70200" y="12940"/>
                </a:lnTo>
                <a:lnTo>
                  <a:pt x="70020" y="12780"/>
                </a:lnTo>
                <a:lnTo>
                  <a:pt x="69930" y="12760"/>
                </a:lnTo>
                <a:lnTo>
                  <a:pt x="69910" y="12790"/>
                </a:lnTo>
                <a:lnTo>
                  <a:pt x="69900" y="12840"/>
                </a:lnTo>
                <a:lnTo>
                  <a:pt x="69920" y="12880"/>
                </a:lnTo>
                <a:lnTo>
                  <a:pt x="69960" y="12900"/>
                </a:lnTo>
                <a:lnTo>
                  <a:pt x="70020" y="12910"/>
                </a:lnTo>
                <a:lnTo>
                  <a:pt x="70070" y="12940"/>
                </a:lnTo>
                <a:lnTo>
                  <a:pt x="70080" y="12970"/>
                </a:lnTo>
                <a:lnTo>
                  <a:pt x="70030" y="12980"/>
                </a:lnTo>
                <a:lnTo>
                  <a:pt x="70090" y="13040"/>
                </a:lnTo>
                <a:lnTo>
                  <a:pt x="70170" y="13090"/>
                </a:lnTo>
                <a:lnTo>
                  <a:pt x="70270" y="13110"/>
                </a:lnTo>
                <a:lnTo>
                  <a:pt x="70520" y="13140"/>
                </a:lnTo>
                <a:lnTo>
                  <a:pt x="70580" y="13170"/>
                </a:lnTo>
                <a:lnTo>
                  <a:pt x="70660" y="13230"/>
                </a:lnTo>
                <a:lnTo>
                  <a:pt x="70670" y="13190"/>
                </a:lnTo>
                <a:lnTo>
                  <a:pt x="70650" y="13150"/>
                </a:lnTo>
                <a:lnTo>
                  <a:pt x="70610" y="13120"/>
                </a:lnTo>
                <a:lnTo>
                  <a:pt x="70600" y="13070"/>
                </a:lnTo>
                <a:lnTo>
                  <a:pt x="70620" y="13040"/>
                </a:lnTo>
                <a:lnTo>
                  <a:pt x="70730" y="12940"/>
                </a:lnTo>
                <a:lnTo>
                  <a:pt x="70850" y="12810"/>
                </a:lnTo>
                <a:lnTo>
                  <a:pt x="70890" y="12780"/>
                </a:lnTo>
                <a:lnTo>
                  <a:pt x="70960" y="12760"/>
                </a:lnTo>
                <a:lnTo>
                  <a:pt x="71000" y="12740"/>
                </a:lnTo>
                <a:lnTo>
                  <a:pt x="71020" y="12710"/>
                </a:lnTo>
                <a:lnTo>
                  <a:pt x="71030" y="12680"/>
                </a:lnTo>
                <a:lnTo>
                  <a:pt x="71040" y="12650"/>
                </a:lnTo>
                <a:lnTo>
                  <a:pt x="71080" y="12630"/>
                </a:lnTo>
                <a:lnTo>
                  <a:pt x="71120" y="12620"/>
                </a:lnTo>
                <a:lnTo>
                  <a:pt x="71260" y="12630"/>
                </a:lnTo>
                <a:lnTo>
                  <a:pt x="71290" y="12620"/>
                </a:lnTo>
                <a:lnTo>
                  <a:pt x="71320" y="12580"/>
                </a:lnTo>
                <a:lnTo>
                  <a:pt x="71340" y="12570"/>
                </a:lnTo>
                <a:lnTo>
                  <a:pt x="71360" y="12570"/>
                </a:lnTo>
                <a:lnTo>
                  <a:pt x="71370" y="12580"/>
                </a:lnTo>
                <a:lnTo>
                  <a:pt x="71380" y="12590"/>
                </a:lnTo>
                <a:lnTo>
                  <a:pt x="71390" y="12600"/>
                </a:lnTo>
                <a:close/>
                <a:moveTo>
                  <a:pt x="53180" y="17160"/>
                </a:moveTo>
                <a:lnTo>
                  <a:pt x="53230" y="17210"/>
                </a:lnTo>
                <a:lnTo>
                  <a:pt x="53200" y="17290"/>
                </a:lnTo>
                <a:lnTo>
                  <a:pt x="53100" y="17440"/>
                </a:lnTo>
                <a:lnTo>
                  <a:pt x="53080" y="17540"/>
                </a:lnTo>
                <a:lnTo>
                  <a:pt x="53080" y="17640"/>
                </a:lnTo>
                <a:lnTo>
                  <a:pt x="53070" y="17730"/>
                </a:lnTo>
                <a:lnTo>
                  <a:pt x="53020" y="17810"/>
                </a:lnTo>
                <a:lnTo>
                  <a:pt x="52910" y="17920"/>
                </a:lnTo>
                <a:lnTo>
                  <a:pt x="52880" y="17910"/>
                </a:lnTo>
                <a:lnTo>
                  <a:pt x="52850" y="17880"/>
                </a:lnTo>
                <a:lnTo>
                  <a:pt x="52830" y="17830"/>
                </a:lnTo>
                <a:lnTo>
                  <a:pt x="52840" y="17790"/>
                </a:lnTo>
                <a:lnTo>
                  <a:pt x="52830" y="17750"/>
                </a:lnTo>
                <a:lnTo>
                  <a:pt x="52820" y="17720"/>
                </a:lnTo>
                <a:lnTo>
                  <a:pt x="52820" y="17640"/>
                </a:lnTo>
                <a:lnTo>
                  <a:pt x="52810" y="17610"/>
                </a:lnTo>
                <a:lnTo>
                  <a:pt x="52780" y="17560"/>
                </a:lnTo>
                <a:lnTo>
                  <a:pt x="52780" y="17520"/>
                </a:lnTo>
                <a:lnTo>
                  <a:pt x="52790" y="17440"/>
                </a:lnTo>
                <a:lnTo>
                  <a:pt x="52820" y="17370"/>
                </a:lnTo>
                <a:lnTo>
                  <a:pt x="52860" y="17310"/>
                </a:lnTo>
                <a:lnTo>
                  <a:pt x="52900" y="17280"/>
                </a:lnTo>
                <a:lnTo>
                  <a:pt x="52930" y="17270"/>
                </a:lnTo>
                <a:lnTo>
                  <a:pt x="53000" y="17250"/>
                </a:lnTo>
                <a:lnTo>
                  <a:pt x="53030" y="17250"/>
                </a:lnTo>
                <a:lnTo>
                  <a:pt x="53070" y="17230"/>
                </a:lnTo>
                <a:lnTo>
                  <a:pt x="53150" y="17170"/>
                </a:lnTo>
                <a:lnTo>
                  <a:pt x="53180" y="17160"/>
                </a:lnTo>
                <a:close/>
                <a:moveTo>
                  <a:pt x="70060" y="11770"/>
                </a:moveTo>
                <a:lnTo>
                  <a:pt x="70150" y="11840"/>
                </a:lnTo>
                <a:lnTo>
                  <a:pt x="70200" y="11880"/>
                </a:lnTo>
                <a:lnTo>
                  <a:pt x="70210" y="11920"/>
                </a:lnTo>
                <a:lnTo>
                  <a:pt x="70170" y="11940"/>
                </a:lnTo>
                <a:lnTo>
                  <a:pt x="70060" y="11970"/>
                </a:lnTo>
                <a:lnTo>
                  <a:pt x="70030" y="12000"/>
                </a:lnTo>
                <a:lnTo>
                  <a:pt x="70010" y="12050"/>
                </a:lnTo>
                <a:lnTo>
                  <a:pt x="69970" y="12070"/>
                </a:lnTo>
                <a:lnTo>
                  <a:pt x="69940" y="12050"/>
                </a:lnTo>
                <a:lnTo>
                  <a:pt x="69950" y="11990"/>
                </a:lnTo>
                <a:lnTo>
                  <a:pt x="69990" y="11950"/>
                </a:lnTo>
                <a:lnTo>
                  <a:pt x="70080" y="11910"/>
                </a:lnTo>
                <a:lnTo>
                  <a:pt x="70120" y="11880"/>
                </a:lnTo>
                <a:lnTo>
                  <a:pt x="69740" y="11680"/>
                </a:lnTo>
                <a:lnTo>
                  <a:pt x="69980" y="11740"/>
                </a:lnTo>
                <a:lnTo>
                  <a:pt x="70060" y="11770"/>
                </a:lnTo>
                <a:close/>
                <a:moveTo>
                  <a:pt x="58390" y="5300"/>
                </a:moveTo>
                <a:lnTo>
                  <a:pt x="58410" y="5360"/>
                </a:lnTo>
                <a:lnTo>
                  <a:pt x="58390" y="5400"/>
                </a:lnTo>
                <a:lnTo>
                  <a:pt x="58360" y="5440"/>
                </a:lnTo>
                <a:lnTo>
                  <a:pt x="58340" y="5490"/>
                </a:lnTo>
                <a:lnTo>
                  <a:pt x="58320" y="5510"/>
                </a:lnTo>
                <a:lnTo>
                  <a:pt x="58220" y="5590"/>
                </a:lnTo>
                <a:lnTo>
                  <a:pt x="58170" y="5600"/>
                </a:lnTo>
                <a:lnTo>
                  <a:pt x="58120" y="5590"/>
                </a:lnTo>
                <a:lnTo>
                  <a:pt x="57960" y="5490"/>
                </a:lnTo>
                <a:lnTo>
                  <a:pt x="57870" y="5400"/>
                </a:lnTo>
                <a:lnTo>
                  <a:pt x="57820" y="5310"/>
                </a:lnTo>
                <a:lnTo>
                  <a:pt x="57860" y="5220"/>
                </a:lnTo>
                <a:lnTo>
                  <a:pt x="57840" y="5200"/>
                </a:lnTo>
                <a:lnTo>
                  <a:pt x="57830" y="5160"/>
                </a:lnTo>
                <a:lnTo>
                  <a:pt x="57820" y="5140"/>
                </a:lnTo>
                <a:lnTo>
                  <a:pt x="57920" y="5020"/>
                </a:lnTo>
                <a:lnTo>
                  <a:pt x="57960" y="5000"/>
                </a:lnTo>
                <a:lnTo>
                  <a:pt x="58030" y="4980"/>
                </a:lnTo>
                <a:lnTo>
                  <a:pt x="58120" y="5010"/>
                </a:lnTo>
                <a:lnTo>
                  <a:pt x="58220" y="5080"/>
                </a:lnTo>
                <a:lnTo>
                  <a:pt x="58290" y="5150"/>
                </a:lnTo>
                <a:lnTo>
                  <a:pt x="58390" y="5300"/>
                </a:lnTo>
                <a:close/>
                <a:moveTo>
                  <a:pt x="57590" y="4140"/>
                </a:moveTo>
                <a:lnTo>
                  <a:pt x="57630" y="4170"/>
                </a:lnTo>
                <a:lnTo>
                  <a:pt x="57650" y="4250"/>
                </a:lnTo>
                <a:lnTo>
                  <a:pt x="57600" y="4670"/>
                </a:lnTo>
                <a:lnTo>
                  <a:pt x="57580" y="4800"/>
                </a:lnTo>
                <a:lnTo>
                  <a:pt x="57540" y="4910"/>
                </a:lnTo>
                <a:lnTo>
                  <a:pt x="57520" y="4860"/>
                </a:lnTo>
                <a:lnTo>
                  <a:pt x="57520" y="4830"/>
                </a:lnTo>
                <a:lnTo>
                  <a:pt x="57540" y="4800"/>
                </a:lnTo>
                <a:lnTo>
                  <a:pt x="57460" y="4650"/>
                </a:lnTo>
                <a:lnTo>
                  <a:pt x="57430" y="4560"/>
                </a:lnTo>
                <a:lnTo>
                  <a:pt x="57410" y="4470"/>
                </a:lnTo>
                <a:lnTo>
                  <a:pt x="57430" y="4270"/>
                </a:lnTo>
                <a:lnTo>
                  <a:pt x="57420" y="4220"/>
                </a:lnTo>
                <a:lnTo>
                  <a:pt x="57330" y="4080"/>
                </a:lnTo>
                <a:lnTo>
                  <a:pt x="57360" y="4070"/>
                </a:lnTo>
                <a:lnTo>
                  <a:pt x="57380" y="4060"/>
                </a:lnTo>
                <a:lnTo>
                  <a:pt x="57390" y="4070"/>
                </a:lnTo>
                <a:lnTo>
                  <a:pt x="57400" y="4080"/>
                </a:lnTo>
                <a:lnTo>
                  <a:pt x="57410" y="4100"/>
                </a:lnTo>
                <a:lnTo>
                  <a:pt x="57450" y="4180"/>
                </a:lnTo>
                <a:lnTo>
                  <a:pt x="57490" y="4180"/>
                </a:lnTo>
                <a:lnTo>
                  <a:pt x="57540" y="4160"/>
                </a:lnTo>
                <a:lnTo>
                  <a:pt x="57590" y="4140"/>
                </a:lnTo>
                <a:close/>
                <a:moveTo>
                  <a:pt x="52670" y="20000"/>
                </a:moveTo>
                <a:lnTo>
                  <a:pt x="52680" y="20010"/>
                </a:lnTo>
                <a:lnTo>
                  <a:pt x="52690" y="20030"/>
                </a:lnTo>
                <a:lnTo>
                  <a:pt x="52670" y="20070"/>
                </a:lnTo>
                <a:lnTo>
                  <a:pt x="52590" y="20110"/>
                </a:lnTo>
                <a:lnTo>
                  <a:pt x="52570" y="20100"/>
                </a:lnTo>
                <a:lnTo>
                  <a:pt x="52560" y="20040"/>
                </a:lnTo>
                <a:lnTo>
                  <a:pt x="52560" y="20010"/>
                </a:lnTo>
                <a:lnTo>
                  <a:pt x="52570" y="19990"/>
                </a:lnTo>
                <a:lnTo>
                  <a:pt x="52600" y="19990"/>
                </a:lnTo>
                <a:lnTo>
                  <a:pt x="52620" y="20000"/>
                </a:lnTo>
                <a:lnTo>
                  <a:pt x="52670" y="20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