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Hiroshima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Hiro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1230" y="46280"/>
                </a:moveTo>
                <a:lnTo>
                  <a:pt x="31220" y="46230"/>
                </a:lnTo>
                <a:lnTo>
                  <a:pt x="31210" y="46200"/>
                </a:lnTo>
                <a:lnTo>
                  <a:pt x="31200" y="46150"/>
                </a:lnTo>
                <a:lnTo>
                  <a:pt x="31220" y="46100"/>
                </a:lnTo>
                <a:lnTo>
                  <a:pt x="31270" y="46040"/>
                </a:lnTo>
                <a:lnTo>
                  <a:pt x="31360" y="45940"/>
                </a:lnTo>
                <a:lnTo>
                  <a:pt x="31400" y="45860"/>
                </a:lnTo>
                <a:lnTo>
                  <a:pt x="31420" y="45800"/>
                </a:lnTo>
                <a:lnTo>
                  <a:pt x="31430" y="45740"/>
                </a:lnTo>
                <a:lnTo>
                  <a:pt x="31440" y="45690"/>
                </a:lnTo>
                <a:lnTo>
                  <a:pt x="31460" y="45640"/>
                </a:lnTo>
                <a:lnTo>
                  <a:pt x="31510" y="45570"/>
                </a:lnTo>
                <a:lnTo>
                  <a:pt x="31520" y="45530"/>
                </a:lnTo>
                <a:lnTo>
                  <a:pt x="31520" y="45490"/>
                </a:lnTo>
                <a:lnTo>
                  <a:pt x="31500" y="45450"/>
                </a:lnTo>
                <a:lnTo>
                  <a:pt x="31500" y="45400"/>
                </a:lnTo>
                <a:lnTo>
                  <a:pt x="31530" y="45360"/>
                </a:lnTo>
                <a:lnTo>
                  <a:pt x="31690" y="45250"/>
                </a:lnTo>
                <a:lnTo>
                  <a:pt x="31750" y="45200"/>
                </a:lnTo>
                <a:lnTo>
                  <a:pt x="31790" y="45160"/>
                </a:lnTo>
                <a:lnTo>
                  <a:pt x="31810" y="45130"/>
                </a:lnTo>
                <a:lnTo>
                  <a:pt x="31840" y="45130"/>
                </a:lnTo>
                <a:lnTo>
                  <a:pt x="31860" y="45160"/>
                </a:lnTo>
                <a:lnTo>
                  <a:pt x="31890" y="45180"/>
                </a:lnTo>
                <a:lnTo>
                  <a:pt x="31930" y="45180"/>
                </a:lnTo>
                <a:lnTo>
                  <a:pt x="31980" y="45150"/>
                </a:lnTo>
                <a:lnTo>
                  <a:pt x="32110" y="45110"/>
                </a:lnTo>
                <a:lnTo>
                  <a:pt x="32160" y="45120"/>
                </a:lnTo>
                <a:lnTo>
                  <a:pt x="32190" y="45140"/>
                </a:lnTo>
                <a:lnTo>
                  <a:pt x="32220" y="45140"/>
                </a:lnTo>
                <a:lnTo>
                  <a:pt x="32260" y="45130"/>
                </a:lnTo>
                <a:lnTo>
                  <a:pt x="32290" y="45090"/>
                </a:lnTo>
                <a:lnTo>
                  <a:pt x="32320" y="45070"/>
                </a:lnTo>
                <a:lnTo>
                  <a:pt x="32370" y="45070"/>
                </a:lnTo>
                <a:lnTo>
                  <a:pt x="32410" y="45080"/>
                </a:lnTo>
                <a:lnTo>
                  <a:pt x="32450" y="45090"/>
                </a:lnTo>
                <a:lnTo>
                  <a:pt x="32570" y="45100"/>
                </a:lnTo>
                <a:lnTo>
                  <a:pt x="32610" y="45090"/>
                </a:lnTo>
                <a:lnTo>
                  <a:pt x="32680" y="45070"/>
                </a:lnTo>
                <a:lnTo>
                  <a:pt x="32800" y="45000"/>
                </a:lnTo>
                <a:lnTo>
                  <a:pt x="33030" y="44930"/>
                </a:lnTo>
                <a:lnTo>
                  <a:pt x="33060" y="44910"/>
                </a:lnTo>
                <a:lnTo>
                  <a:pt x="33070" y="44870"/>
                </a:lnTo>
                <a:lnTo>
                  <a:pt x="33050" y="44830"/>
                </a:lnTo>
                <a:lnTo>
                  <a:pt x="33010" y="44800"/>
                </a:lnTo>
                <a:lnTo>
                  <a:pt x="32980" y="44780"/>
                </a:lnTo>
                <a:lnTo>
                  <a:pt x="32960" y="44770"/>
                </a:lnTo>
                <a:lnTo>
                  <a:pt x="32950" y="44750"/>
                </a:lnTo>
                <a:lnTo>
                  <a:pt x="32960" y="44730"/>
                </a:lnTo>
                <a:lnTo>
                  <a:pt x="32980" y="44700"/>
                </a:lnTo>
                <a:lnTo>
                  <a:pt x="33040" y="44630"/>
                </a:lnTo>
                <a:lnTo>
                  <a:pt x="33070" y="44600"/>
                </a:lnTo>
                <a:lnTo>
                  <a:pt x="33110" y="44570"/>
                </a:lnTo>
                <a:lnTo>
                  <a:pt x="33170" y="44550"/>
                </a:lnTo>
                <a:lnTo>
                  <a:pt x="33210" y="44530"/>
                </a:lnTo>
                <a:lnTo>
                  <a:pt x="33270" y="44490"/>
                </a:lnTo>
                <a:lnTo>
                  <a:pt x="33450" y="44250"/>
                </a:lnTo>
                <a:lnTo>
                  <a:pt x="33510" y="44150"/>
                </a:lnTo>
                <a:lnTo>
                  <a:pt x="33540" y="44110"/>
                </a:lnTo>
                <a:lnTo>
                  <a:pt x="33580" y="44090"/>
                </a:lnTo>
                <a:lnTo>
                  <a:pt x="33640" y="44070"/>
                </a:lnTo>
                <a:lnTo>
                  <a:pt x="33830" y="44110"/>
                </a:lnTo>
                <a:lnTo>
                  <a:pt x="33870" y="44100"/>
                </a:lnTo>
                <a:lnTo>
                  <a:pt x="33950" y="44070"/>
                </a:lnTo>
                <a:lnTo>
                  <a:pt x="33990" y="44060"/>
                </a:lnTo>
                <a:lnTo>
                  <a:pt x="34070" y="44110"/>
                </a:lnTo>
                <a:lnTo>
                  <a:pt x="34120" y="44130"/>
                </a:lnTo>
                <a:lnTo>
                  <a:pt x="34170" y="44130"/>
                </a:lnTo>
                <a:lnTo>
                  <a:pt x="34290" y="44100"/>
                </a:lnTo>
                <a:lnTo>
                  <a:pt x="34380" y="44110"/>
                </a:lnTo>
                <a:lnTo>
                  <a:pt x="34490" y="44130"/>
                </a:lnTo>
                <a:lnTo>
                  <a:pt x="34680" y="44140"/>
                </a:lnTo>
                <a:lnTo>
                  <a:pt x="34780" y="44170"/>
                </a:lnTo>
                <a:lnTo>
                  <a:pt x="34900" y="44360"/>
                </a:lnTo>
                <a:lnTo>
                  <a:pt x="34910" y="44470"/>
                </a:lnTo>
                <a:lnTo>
                  <a:pt x="34900" y="44590"/>
                </a:lnTo>
                <a:lnTo>
                  <a:pt x="34910" y="44680"/>
                </a:lnTo>
                <a:lnTo>
                  <a:pt x="34920" y="44790"/>
                </a:lnTo>
                <a:lnTo>
                  <a:pt x="34930" y="44860"/>
                </a:lnTo>
                <a:lnTo>
                  <a:pt x="34950" y="44910"/>
                </a:lnTo>
                <a:lnTo>
                  <a:pt x="35070" y="45090"/>
                </a:lnTo>
                <a:lnTo>
                  <a:pt x="35080" y="45140"/>
                </a:lnTo>
                <a:lnTo>
                  <a:pt x="35080" y="45180"/>
                </a:lnTo>
                <a:lnTo>
                  <a:pt x="35070" y="45240"/>
                </a:lnTo>
                <a:lnTo>
                  <a:pt x="35070" y="45320"/>
                </a:lnTo>
                <a:lnTo>
                  <a:pt x="35080" y="45390"/>
                </a:lnTo>
                <a:lnTo>
                  <a:pt x="35100" y="45460"/>
                </a:lnTo>
                <a:lnTo>
                  <a:pt x="35160" y="45600"/>
                </a:lnTo>
                <a:lnTo>
                  <a:pt x="35160" y="45750"/>
                </a:lnTo>
                <a:lnTo>
                  <a:pt x="35170" y="45800"/>
                </a:lnTo>
                <a:lnTo>
                  <a:pt x="35190" y="45850"/>
                </a:lnTo>
                <a:lnTo>
                  <a:pt x="35260" y="45940"/>
                </a:lnTo>
                <a:lnTo>
                  <a:pt x="35300" y="46030"/>
                </a:lnTo>
                <a:lnTo>
                  <a:pt x="35320" y="46070"/>
                </a:lnTo>
                <a:lnTo>
                  <a:pt x="35320" y="46100"/>
                </a:lnTo>
                <a:lnTo>
                  <a:pt x="35320" y="46180"/>
                </a:lnTo>
                <a:lnTo>
                  <a:pt x="35300" y="46230"/>
                </a:lnTo>
                <a:lnTo>
                  <a:pt x="35270" y="46230"/>
                </a:lnTo>
                <a:lnTo>
                  <a:pt x="35230" y="46250"/>
                </a:lnTo>
                <a:lnTo>
                  <a:pt x="35220" y="46310"/>
                </a:lnTo>
                <a:lnTo>
                  <a:pt x="35240" y="46330"/>
                </a:lnTo>
                <a:lnTo>
                  <a:pt x="35210" y="46400"/>
                </a:lnTo>
                <a:lnTo>
                  <a:pt x="35010" y="46670"/>
                </a:lnTo>
                <a:lnTo>
                  <a:pt x="34960" y="46710"/>
                </a:lnTo>
                <a:lnTo>
                  <a:pt x="34870" y="46760"/>
                </a:lnTo>
                <a:lnTo>
                  <a:pt x="34830" y="46770"/>
                </a:lnTo>
                <a:lnTo>
                  <a:pt x="34800" y="46760"/>
                </a:lnTo>
                <a:lnTo>
                  <a:pt x="34780" y="46730"/>
                </a:lnTo>
                <a:lnTo>
                  <a:pt x="34800" y="46700"/>
                </a:lnTo>
                <a:lnTo>
                  <a:pt x="34830" y="46690"/>
                </a:lnTo>
                <a:lnTo>
                  <a:pt x="34870" y="46680"/>
                </a:lnTo>
                <a:lnTo>
                  <a:pt x="34900" y="46670"/>
                </a:lnTo>
                <a:lnTo>
                  <a:pt x="34930" y="46610"/>
                </a:lnTo>
                <a:lnTo>
                  <a:pt x="34900" y="46570"/>
                </a:lnTo>
                <a:lnTo>
                  <a:pt x="34840" y="46550"/>
                </a:lnTo>
                <a:lnTo>
                  <a:pt x="34760" y="46550"/>
                </a:lnTo>
                <a:lnTo>
                  <a:pt x="34760" y="46530"/>
                </a:lnTo>
                <a:lnTo>
                  <a:pt x="34820" y="46480"/>
                </a:lnTo>
                <a:lnTo>
                  <a:pt x="34790" y="46420"/>
                </a:lnTo>
                <a:lnTo>
                  <a:pt x="34730" y="46390"/>
                </a:lnTo>
                <a:lnTo>
                  <a:pt x="34680" y="46570"/>
                </a:lnTo>
                <a:lnTo>
                  <a:pt x="34630" y="46620"/>
                </a:lnTo>
                <a:lnTo>
                  <a:pt x="34580" y="46650"/>
                </a:lnTo>
                <a:lnTo>
                  <a:pt x="34540" y="46700"/>
                </a:lnTo>
                <a:lnTo>
                  <a:pt x="34600" y="46740"/>
                </a:lnTo>
                <a:lnTo>
                  <a:pt x="34620" y="46820"/>
                </a:lnTo>
                <a:lnTo>
                  <a:pt x="34600" y="46880"/>
                </a:lnTo>
                <a:lnTo>
                  <a:pt x="34550" y="46910"/>
                </a:lnTo>
                <a:lnTo>
                  <a:pt x="34530" y="46900"/>
                </a:lnTo>
                <a:lnTo>
                  <a:pt x="34490" y="46870"/>
                </a:lnTo>
                <a:lnTo>
                  <a:pt x="34480" y="46860"/>
                </a:lnTo>
                <a:lnTo>
                  <a:pt x="34460" y="46870"/>
                </a:lnTo>
                <a:lnTo>
                  <a:pt x="34430" y="46910"/>
                </a:lnTo>
                <a:lnTo>
                  <a:pt x="34370" y="46930"/>
                </a:lnTo>
                <a:lnTo>
                  <a:pt x="34310" y="47000"/>
                </a:lnTo>
                <a:lnTo>
                  <a:pt x="34280" y="47010"/>
                </a:lnTo>
                <a:lnTo>
                  <a:pt x="34230" y="46990"/>
                </a:lnTo>
                <a:lnTo>
                  <a:pt x="34210" y="46920"/>
                </a:lnTo>
                <a:lnTo>
                  <a:pt x="34220" y="46780"/>
                </a:lnTo>
                <a:lnTo>
                  <a:pt x="34230" y="46780"/>
                </a:lnTo>
                <a:lnTo>
                  <a:pt x="34260" y="46750"/>
                </a:lnTo>
                <a:lnTo>
                  <a:pt x="34310" y="46680"/>
                </a:lnTo>
                <a:lnTo>
                  <a:pt x="34340" y="46660"/>
                </a:lnTo>
                <a:lnTo>
                  <a:pt x="34350" y="46690"/>
                </a:lnTo>
                <a:lnTo>
                  <a:pt x="34350" y="46750"/>
                </a:lnTo>
                <a:lnTo>
                  <a:pt x="34340" y="46790"/>
                </a:lnTo>
                <a:lnTo>
                  <a:pt x="34400" y="46780"/>
                </a:lnTo>
                <a:lnTo>
                  <a:pt x="34440" y="46660"/>
                </a:lnTo>
                <a:lnTo>
                  <a:pt x="34500" y="46650"/>
                </a:lnTo>
                <a:lnTo>
                  <a:pt x="34500" y="46620"/>
                </a:lnTo>
                <a:lnTo>
                  <a:pt x="34450" y="46580"/>
                </a:lnTo>
                <a:lnTo>
                  <a:pt x="34400" y="46550"/>
                </a:lnTo>
                <a:lnTo>
                  <a:pt x="34370" y="46540"/>
                </a:lnTo>
                <a:lnTo>
                  <a:pt x="34340" y="46550"/>
                </a:lnTo>
                <a:lnTo>
                  <a:pt x="34310" y="46540"/>
                </a:lnTo>
                <a:lnTo>
                  <a:pt x="34280" y="46530"/>
                </a:lnTo>
                <a:lnTo>
                  <a:pt x="34240" y="46550"/>
                </a:lnTo>
                <a:lnTo>
                  <a:pt x="34260" y="46660"/>
                </a:lnTo>
                <a:lnTo>
                  <a:pt x="34180" y="46730"/>
                </a:lnTo>
                <a:lnTo>
                  <a:pt x="34060" y="46760"/>
                </a:lnTo>
                <a:lnTo>
                  <a:pt x="33750" y="46790"/>
                </a:lnTo>
                <a:lnTo>
                  <a:pt x="33660" y="46830"/>
                </a:lnTo>
                <a:lnTo>
                  <a:pt x="33580" y="46890"/>
                </a:lnTo>
                <a:lnTo>
                  <a:pt x="33530" y="46800"/>
                </a:lnTo>
                <a:lnTo>
                  <a:pt x="33470" y="46830"/>
                </a:lnTo>
                <a:lnTo>
                  <a:pt x="33420" y="46900"/>
                </a:lnTo>
                <a:lnTo>
                  <a:pt x="33360" y="46940"/>
                </a:lnTo>
                <a:lnTo>
                  <a:pt x="33310" y="46950"/>
                </a:lnTo>
                <a:lnTo>
                  <a:pt x="33320" y="46970"/>
                </a:lnTo>
                <a:lnTo>
                  <a:pt x="33340" y="47010"/>
                </a:lnTo>
                <a:lnTo>
                  <a:pt x="33360" y="47050"/>
                </a:lnTo>
                <a:lnTo>
                  <a:pt x="33340" y="47070"/>
                </a:lnTo>
                <a:lnTo>
                  <a:pt x="33290" y="47080"/>
                </a:lnTo>
                <a:lnTo>
                  <a:pt x="33210" y="47080"/>
                </a:lnTo>
                <a:lnTo>
                  <a:pt x="33140" y="47110"/>
                </a:lnTo>
                <a:lnTo>
                  <a:pt x="33000" y="47200"/>
                </a:lnTo>
                <a:lnTo>
                  <a:pt x="32920" y="47200"/>
                </a:lnTo>
                <a:lnTo>
                  <a:pt x="32900" y="47190"/>
                </a:lnTo>
                <a:lnTo>
                  <a:pt x="32890" y="47170"/>
                </a:lnTo>
                <a:lnTo>
                  <a:pt x="32880" y="47140"/>
                </a:lnTo>
                <a:lnTo>
                  <a:pt x="32880" y="47130"/>
                </a:lnTo>
                <a:lnTo>
                  <a:pt x="32850" y="47140"/>
                </a:lnTo>
                <a:lnTo>
                  <a:pt x="32830" y="47150"/>
                </a:lnTo>
                <a:lnTo>
                  <a:pt x="32830" y="47170"/>
                </a:lnTo>
                <a:lnTo>
                  <a:pt x="32820" y="47180"/>
                </a:lnTo>
                <a:lnTo>
                  <a:pt x="32740" y="47230"/>
                </a:lnTo>
                <a:lnTo>
                  <a:pt x="32700" y="47220"/>
                </a:lnTo>
                <a:lnTo>
                  <a:pt x="32670" y="47180"/>
                </a:lnTo>
                <a:lnTo>
                  <a:pt x="32720" y="47130"/>
                </a:lnTo>
                <a:lnTo>
                  <a:pt x="32690" y="47090"/>
                </a:lnTo>
                <a:lnTo>
                  <a:pt x="32640" y="47040"/>
                </a:lnTo>
                <a:lnTo>
                  <a:pt x="32600" y="46950"/>
                </a:lnTo>
                <a:lnTo>
                  <a:pt x="32560" y="46900"/>
                </a:lnTo>
                <a:lnTo>
                  <a:pt x="32550" y="46890"/>
                </a:lnTo>
                <a:lnTo>
                  <a:pt x="32550" y="46840"/>
                </a:lnTo>
                <a:lnTo>
                  <a:pt x="32560" y="46810"/>
                </a:lnTo>
                <a:lnTo>
                  <a:pt x="32570" y="46790"/>
                </a:lnTo>
                <a:lnTo>
                  <a:pt x="32550" y="46740"/>
                </a:lnTo>
                <a:lnTo>
                  <a:pt x="32570" y="46740"/>
                </a:lnTo>
                <a:lnTo>
                  <a:pt x="32610" y="46720"/>
                </a:lnTo>
                <a:lnTo>
                  <a:pt x="32630" y="46720"/>
                </a:lnTo>
                <a:lnTo>
                  <a:pt x="32620" y="46680"/>
                </a:lnTo>
                <a:lnTo>
                  <a:pt x="32590" y="46660"/>
                </a:lnTo>
                <a:lnTo>
                  <a:pt x="32530" y="46620"/>
                </a:lnTo>
                <a:lnTo>
                  <a:pt x="32490" y="46650"/>
                </a:lnTo>
                <a:lnTo>
                  <a:pt x="32430" y="46670"/>
                </a:lnTo>
                <a:lnTo>
                  <a:pt x="32370" y="46670"/>
                </a:lnTo>
                <a:lnTo>
                  <a:pt x="32270" y="46600"/>
                </a:lnTo>
                <a:lnTo>
                  <a:pt x="32200" y="46610"/>
                </a:lnTo>
                <a:lnTo>
                  <a:pt x="32090" y="46670"/>
                </a:lnTo>
                <a:lnTo>
                  <a:pt x="31990" y="46750"/>
                </a:lnTo>
                <a:lnTo>
                  <a:pt x="31730" y="47060"/>
                </a:lnTo>
                <a:lnTo>
                  <a:pt x="31760" y="47110"/>
                </a:lnTo>
                <a:lnTo>
                  <a:pt x="31780" y="47180"/>
                </a:lnTo>
                <a:lnTo>
                  <a:pt x="31780" y="47230"/>
                </a:lnTo>
                <a:lnTo>
                  <a:pt x="31760" y="47230"/>
                </a:lnTo>
                <a:lnTo>
                  <a:pt x="31660" y="47190"/>
                </a:lnTo>
                <a:lnTo>
                  <a:pt x="31580" y="47140"/>
                </a:lnTo>
                <a:lnTo>
                  <a:pt x="31550" y="47130"/>
                </a:lnTo>
                <a:lnTo>
                  <a:pt x="31500" y="47100"/>
                </a:lnTo>
                <a:lnTo>
                  <a:pt x="31450" y="47030"/>
                </a:lnTo>
                <a:lnTo>
                  <a:pt x="31290" y="46630"/>
                </a:lnTo>
                <a:lnTo>
                  <a:pt x="31260" y="46360"/>
                </a:lnTo>
                <a:lnTo>
                  <a:pt x="31230" y="46280"/>
                </a:lnTo>
                <a:close/>
                <a:moveTo>
                  <a:pt x="32700" y="47650"/>
                </a:moveTo>
                <a:lnTo>
                  <a:pt x="32640" y="47610"/>
                </a:lnTo>
                <a:lnTo>
                  <a:pt x="32480" y="47620"/>
                </a:lnTo>
                <a:lnTo>
                  <a:pt x="32410" y="47590"/>
                </a:lnTo>
                <a:lnTo>
                  <a:pt x="32470" y="47530"/>
                </a:lnTo>
                <a:lnTo>
                  <a:pt x="32540" y="47490"/>
                </a:lnTo>
                <a:lnTo>
                  <a:pt x="32570" y="47440"/>
                </a:lnTo>
                <a:lnTo>
                  <a:pt x="32530" y="47350"/>
                </a:lnTo>
                <a:lnTo>
                  <a:pt x="32560" y="47310"/>
                </a:lnTo>
                <a:lnTo>
                  <a:pt x="32600" y="47290"/>
                </a:lnTo>
                <a:lnTo>
                  <a:pt x="32640" y="47280"/>
                </a:lnTo>
                <a:lnTo>
                  <a:pt x="32670" y="47280"/>
                </a:lnTo>
                <a:lnTo>
                  <a:pt x="32690" y="47300"/>
                </a:lnTo>
                <a:lnTo>
                  <a:pt x="32690" y="47320"/>
                </a:lnTo>
                <a:lnTo>
                  <a:pt x="32680" y="47330"/>
                </a:lnTo>
                <a:lnTo>
                  <a:pt x="32680" y="47350"/>
                </a:lnTo>
                <a:lnTo>
                  <a:pt x="32650" y="47350"/>
                </a:lnTo>
                <a:lnTo>
                  <a:pt x="32680" y="47390"/>
                </a:lnTo>
                <a:lnTo>
                  <a:pt x="32690" y="47430"/>
                </a:lnTo>
                <a:lnTo>
                  <a:pt x="32690" y="47480"/>
                </a:lnTo>
                <a:lnTo>
                  <a:pt x="32690" y="47520"/>
                </a:lnTo>
                <a:lnTo>
                  <a:pt x="32770" y="47480"/>
                </a:lnTo>
                <a:lnTo>
                  <a:pt x="32780" y="47550"/>
                </a:lnTo>
                <a:lnTo>
                  <a:pt x="32750" y="47640"/>
                </a:lnTo>
                <a:lnTo>
                  <a:pt x="32700" y="47650"/>
                </a:lnTo>
                <a:close/>
                <a:moveTo>
                  <a:pt x="33240" y="47210"/>
                </a:moveTo>
                <a:lnTo>
                  <a:pt x="33290" y="47240"/>
                </a:lnTo>
                <a:lnTo>
                  <a:pt x="33310" y="47280"/>
                </a:lnTo>
                <a:lnTo>
                  <a:pt x="33290" y="47310"/>
                </a:lnTo>
                <a:lnTo>
                  <a:pt x="33270" y="47330"/>
                </a:lnTo>
                <a:lnTo>
                  <a:pt x="33250" y="47340"/>
                </a:lnTo>
                <a:lnTo>
                  <a:pt x="33240" y="47330"/>
                </a:lnTo>
                <a:lnTo>
                  <a:pt x="33240" y="47310"/>
                </a:lnTo>
                <a:lnTo>
                  <a:pt x="33220" y="47300"/>
                </a:lnTo>
                <a:lnTo>
                  <a:pt x="33200" y="47300"/>
                </a:lnTo>
                <a:lnTo>
                  <a:pt x="33120" y="47260"/>
                </a:lnTo>
                <a:lnTo>
                  <a:pt x="33100" y="47230"/>
                </a:lnTo>
                <a:lnTo>
                  <a:pt x="33110" y="47200"/>
                </a:lnTo>
                <a:lnTo>
                  <a:pt x="33160" y="47190"/>
                </a:lnTo>
                <a:lnTo>
                  <a:pt x="33210" y="47200"/>
                </a:lnTo>
                <a:lnTo>
                  <a:pt x="33240" y="47210"/>
                </a:lnTo>
                <a:close/>
                <a:moveTo>
                  <a:pt x="33780" y="46920"/>
                </a:moveTo>
                <a:lnTo>
                  <a:pt x="33800" y="46900"/>
                </a:lnTo>
                <a:lnTo>
                  <a:pt x="33810" y="46930"/>
                </a:lnTo>
                <a:lnTo>
                  <a:pt x="33800" y="47010"/>
                </a:lnTo>
                <a:lnTo>
                  <a:pt x="33770" y="47080"/>
                </a:lnTo>
                <a:lnTo>
                  <a:pt x="33760" y="47120"/>
                </a:lnTo>
                <a:lnTo>
                  <a:pt x="33730" y="47150"/>
                </a:lnTo>
                <a:lnTo>
                  <a:pt x="33660" y="47170"/>
                </a:lnTo>
                <a:lnTo>
                  <a:pt x="33610" y="47170"/>
                </a:lnTo>
                <a:lnTo>
                  <a:pt x="33570" y="47140"/>
                </a:lnTo>
                <a:lnTo>
                  <a:pt x="33550" y="47100"/>
                </a:lnTo>
                <a:lnTo>
                  <a:pt x="33560" y="47060"/>
                </a:lnTo>
                <a:lnTo>
                  <a:pt x="33580" y="47040"/>
                </a:lnTo>
                <a:lnTo>
                  <a:pt x="33590" y="47040"/>
                </a:lnTo>
                <a:lnTo>
                  <a:pt x="33670" y="47000"/>
                </a:lnTo>
                <a:lnTo>
                  <a:pt x="33710" y="47000"/>
                </a:lnTo>
                <a:lnTo>
                  <a:pt x="33740" y="46970"/>
                </a:lnTo>
                <a:lnTo>
                  <a:pt x="33780" y="46920"/>
                </a:lnTo>
                <a:close/>
                <a:moveTo>
                  <a:pt x="32070" y="46830"/>
                </a:moveTo>
                <a:lnTo>
                  <a:pt x="32090" y="46860"/>
                </a:lnTo>
                <a:lnTo>
                  <a:pt x="32090" y="46890"/>
                </a:lnTo>
                <a:lnTo>
                  <a:pt x="32090" y="46910"/>
                </a:lnTo>
                <a:lnTo>
                  <a:pt x="32030" y="46970"/>
                </a:lnTo>
                <a:lnTo>
                  <a:pt x="31950" y="47040"/>
                </a:lnTo>
                <a:lnTo>
                  <a:pt x="31900" y="47060"/>
                </a:lnTo>
                <a:lnTo>
                  <a:pt x="31860" y="47040"/>
                </a:lnTo>
                <a:lnTo>
                  <a:pt x="31860" y="47010"/>
                </a:lnTo>
                <a:lnTo>
                  <a:pt x="31920" y="46920"/>
                </a:lnTo>
                <a:lnTo>
                  <a:pt x="31950" y="46870"/>
                </a:lnTo>
                <a:lnTo>
                  <a:pt x="32000" y="46840"/>
                </a:lnTo>
                <a:lnTo>
                  <a:pt x="32040" y="46820"/>
                </a:lnTo>
                <a:lnTo>
                  <a:pt x="32070" y="4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