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Gunma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Gunm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0640" y="38100"/>
                </a:moveTo>
                <a:lnTo>
                  <a:pt x="50760" y="38030"/>
                </a:lnTo>
                <a:lnTo>
                  <a:pt x="50830" y="38040"/>
                </a:lnTo>
                <a:lnTo>
                  <a:pt x="50900" y="38030"/>
                </a:lnTo>
                <a:lnTo>
                  <a:pt x="50970" y="38000"/>
                </a:lnTo>
                <a:lnTo>
                  <a:pt x="51010" y="37960"/>
                </a:lnTo>
                <a:lnTo>
                  <a:pt x="51030" y="37920"/>
                </a:lnTo>
                <a:lnTo>
                  <a:pt x="51060" y="37830"/>
                </a:lnTo>
                <a:lnTo>
                  <a:pt x="51100" y="37810"/>
                </a:lnTo>
                <a:lnTo>
                  <a:pt x="51250" y="37750"/>
                </a:lnTo>
                <a:lnTo>
                  <a:pt x="51290" y="37710"/>
                </a:lnTo>
                <a:lnTo>
                  <a:pt x="51310" y="37690"/>
                </a:lnTo>
                <a:lnTo>
                  <a:pt x="51330" y="37590"/>
                </a:lnTo>
                <a:lnTo>
                  <a:pt x="51330" y="37560"/>
                </a:lnTo>
                <a:lnTo>
                  <a:pt x="51360" y="37530"/>
                </a:lnTo>
                <a:lnTo>
                  <a:pt x="51450" y="37500"/>
                </a:lnTo>
                <a:lnTo>
                  <a:pt x="51470" y="37470"/>
                </a:lnTo>
                <a:lnTo>
                  <a:pt x="51470" y="37430"/>
                </a:lnTo>
                <a:lnTo>
                  <a:pt x="51460" y="37380"/>
                </a:lnTo>
                <a:lnTo>
                  <a:pt x="51460" y="37270"/>
                </a:lnTo>
                <a:lnTo>
                  <a:pt x="51470" y="37230"/>
                </a:lnTo>
                <a:lnTo>
                  <a:pt x="51500" y="37220"/>
                </a:lnTo>
                <a:lnTo>
                  <a:pt x="51670" y="37160"/>
                </a:lnTo>
                <a:lnTo>
                  <a:pt x="51730" y="37120"/>
                </a:lnTo>
                <a:lnTo>
                  <a:pt x="51740" y="37110"/>
                </a:lnTo>
                <a:lnTo>
                  <a:pt x="51760" y="37080"/>
                </a:lnTo>
                <a:lnTo>
                  <a:pt x="51790" y="37010"/>
                </a:lnTo>
                <a:lnTo>
                  <a:pt x="51810" y="36980"/>
                </a:lnTo>
                <a:lnTo>
                  <a:pt x="51840" y="36970"/>
                </a:lnTo>
                <a:lnTo>
                  <a:pt x="51880" y="36980"/>
                </a:lnTo>
                <a:lnTo>
                  <a:pt x="51900" y="37010"/>
                </a:lnTo>
                <a:lnTo>
                  <a:pt x="51920" y="37020"/>
                </a:lnTo>
                <a:lnTo>
                  <a:pt x="51940" y="37060"/>
                </a:lnTo>
                <a:lnTo>
                  <a:pt x="51950" y="37080"/>
                </a:lnTo>
                <a:lnTo>
                  <a:pt x="51970" y="37100"/>
                </a:lnTo>
                <a:lnTo>
                  <a:pt x="51990" y="37110"/>
                </a:lnTo>
                <a:lnTo>
                  <a:pt x="52020" y="37130"/>
                </a:lnTo>
                <a:lnTo>
                  <a:pt x="52030" y="37160"/>
                </a:lnTo>
                <a:lnTo>
                  <a:pt x="52070" y="37260"/>
                </a:lnTo>
                <a:lnTo>
                  <a:pt x="52100" y="37280"/>
                </a:lnTo>
                <a:lnTo>
                  <a:pt x="52130" y="37290"/>
                </a:lnTo>
                <a:lnTo>
                  <a:pt x="52160" y="37290"/>
                </a:lnTo>
                <a:lnTo>
                  <a:pt x="52200" y="37310"/>
                </a:lnTo>
                <a:lnTo>
                  <a:pt x="52210" y="37370"/>
                </a:lnTo>
                <a:lnTo>
                  <a:pt x="52240" y="37390"/>
                </a:lnTo>
                <a:lnTo>
                  <a:pt x="52300" y="37410"/>
                </a:lnTo>
                <a:lnTo>
                  <a:pt x="52370" y="37410"/>
                </a:lnTo>
                <a:lnTo>
                  <a:pt x="52630" y="37470"/>
                </a:lnTo>
                <a:lnTo>
                  <a:pt x="52570" y="37580"/>
                </a:lnTo>
                <a:lnTo>
                  <a:pt x="52560" y="37630"/>
                </a:lnTo>
                <a:lnTo>
                  <a:pt x="52570" y="37670"/>
                </a:lnTo>
                <a:lnTo>
                  <a:pt x="52600" y="37710"/>
                </a:lnTo>
                <a:lnTo>
                  <a:pt x="52630" y="37740"/>
                </a:lnTo>
                <a:lnTo>
                  <a:pt x="52650" y="37760"/>
                </a:lnTo>
                <a:lnTo>
                  <a:pt x="52660" y="37790"/>
                </a:lnTo>
                <a:lnTo>
                  <a:pt x="52650" y="37810"/>
                </a:lnTo>
                <a:lnTo>
                  <a:pt x="52630" y="37840"/>
                </a:lnTo>
                <a:lnTo>
                  <a:pt x="52610" y="37880"/>
                </a:lnTo>
                <a:lnTo>
                  <a:pt x="52580" y="37920"/>
                </a:lnTo>
                <a:lnTo>
                  <a:pt x="52550" y="37960"/>
                </a:lnTo>
                <a:lnTo>
                  <a:pt x="52540" y="38000"/>
                </a:lnTo>
                <a:lnTo>
                  <a:pt x="52540" y="38140"/>
                </a:lnTo>
                <a:lnTo>
                  <a:pt x="52530" y="38190"/>
                </a:lnTo>
                <a:lnTo>
                  <a:pt x="52490" y="38300"/>
                </a:lnTo>
                <a:lnTo>
                  <a:pt x="52480" y="38360"/>
                </a:lnTo>
                <a:lnTo>
                  <a:pt x="52470" y="38410"/>
                </a:lnTo>
                <a:lnTo>
                  <a:pt x="52490" y="38460"/>
                </a:lnTo>
                <a:lnTo>
                  <a:pt x="52580" y="38520"/>
                </a:lnTo>
                <a:lnTo>
                  <a:pt x="52610" y="38540"/>
                </a:lnTo>
                <a:lnTo>
                  <a:pt x="52640" y="38550"/>
                </a:lnTo>
                <a:lnTo>
                  <a:pt x="52820" y="38570"/>
                </a:lnTo>
                <a:lnTo>
                  <a:pt x="52850" y="38590"/>
                </a:lnTo>
                <a:lnTo>
                  <a:pt x="52880" y="38630"/>
                </a:lnTo>
                <a:lnTo>
                  <a:pt x="52890" y="38670"/>
                </a:lnTo>
                <a:lnTo>
                  <a:pt x="52880" y="38720"/>
                </a:lnTo>
                <a:lnTo>
                  <a:pt x="52860" y="38750"/>
                </a:lnTo>
                <a:lnTo>
                  <a:pt x="52830" y="38780"/>
                </a:lnTo>
                <a:lnTo>
                  <a:pt x="52800" y="38820"/>
                </a:lnTo>
                <a:lnTo>
                  <a:pt x="52790" y="38850"/>
                </a:lnTo>
                <a:lnTo>
                  <a:pt x="52780" y="38870"/>
                </a:lnTo>
                <a:lnTo>
                  <a:pt x="52760" y="38910"/>
                </a:lnTo>
                <a:lnTo>
                  <a:pt x="52740" y="38950"/>
                </a:lnTo>
                <a:lnTo>
                  <a:pt x="52730" y="38990"/>
                </a:lnTo>
                <a:lnTo>
                  <a:pt x="52720" y="39030"/>
                </a:lnTo>
                <a:lnTo>
                  <a:pt x="52700" y="39090"/>
                </a:lnTo>
                <a:lnTo>
                  <a:pt x="52680" y="39140"/>
                </a:lnTo>
                <a:lnTo>
                  <a:pt x="52640" y="39220"/>
                </a:lnTo>
                <a:lnTo>
                  <a:pt x="52620" y="39250"/>
                </a:lnTo>
                <a:lnTo>
                  <a:pt x="52590" y="39300"/>
                </a:lnTo>
                <a:lnTo>
                  <a:pt x="52570" y="39320"/>
                </a:lnTo>
                <a:lnTo>
                  <a:pt x="52560" y="39340"/>
                </a:lnTo>
                <a:lnTo>
                  <a:pt x="52560" y="39380"/>
                </a:lnTo>
                <a:lnTo>
                  <a:pt x="52570" y="39420"/>
                </a:lnTo>
                <a:lnTo>
                  <a:pt x="52580" y="39450"/>
                </a:lnTo>
                <a:lnTo>
                  <a:pt x="52610" y="39490"/>
                </a:lnTo>
                <a:lnTo>
                  <a:pt x="52700" y="39580"/>
                </a:lnTo>
                <a:lnTo>
                  <a:pt x="52720" y="39630"/>
                </a:lnTo>
                <a:lnTo>
                  <a:pt x="52750" y="39670"/>
                </a:lnTo>
                <a:lnTo>
                  <a:pt x="52820" y="39740"/>
                </a:lnTo>
                <a:lnTo>
                  <a:pt x="52870" y="39780"/>
                </a:lnTo>
                <a:lnTo>
                  <a:pt x="52910" y="39780"/>
                </a:lnTo>
                <a:lnTo>
                  <a:pt x="52950" y="39770"/>
                </a:lnTo>
                <a:lnTo>
                  <a:pt x="52990" y="39760"/>
                </a:lnTo>
                <a:lnTo>
                  <a:pt x="53050" y="39760"/>
                </a:lnTo>
                <a:lnTo>
                  <a:pt x="53300" y="39810"/>
                </a:lnTo>
                <a:lnTo>
                  <a:pt x="53350" y="39840"/>
                </a:lnTo>
                <a:lnTo>
                  <a:pt x="53450" y="39940"/>
                </a:lnTo>
                <a:lnTo>
                  <a:pt x="53490" y="40020"/>
                </a:lnTo>
                <a:lnTo>
                  <a:pt x="53550" y="40200"/>
                </a:lnTo>
                <a:lnTo>
                  <a:pt x="53360" y="40100"/>
                </a:lnTo>
                <a:lnTo>
                  <a:pt x="53220" y="40060"/>
                </a:lnTo>
                <a:lnTo>
                  <a:pt x="53080" y="40060"/>
                </a:lnTo>
                <a:lnTo>
                  <a:pt x="52960" y="40110"/>
                </a:lnTo>
                <a:lnTo>
                  <a:pt x="52880" y="40040"/>
                </a:lnTo>
                <a:lnTo>
                  <a:pt x="52780" y="39990"/>
                </a:lnTo>
                <a:lnTo>
                  <a:pt x="52680" y="39950"/>
                </a:lnTo>
                <a:lnTo>
                  <a:pt x="52470" y="39930"/>
                </a:lnTo>
                <a:lnTo>
                  <a:pt x="52260" y="39880"/>
                </a:lnTo>
                <a:lnTo>
                  <a:pt x="52160" y="39830"/>
                </a:lnTo>
                <a:lnTo>
                  <a:pt x="52140" y="39820"/>
                </a:lnTo>
                <a:lnTo>
                  <a:pt x="52100" y="39820"/>
                </a:lnTo>
                <a:lnTo>
                  <a:pt x="51980" y="39770"/>
                </a:lnTo>
                <a:lnTo>
                  <a:pt x="51900" y="39770"/>
                </a:lnTo>
                <a:lnTo>
                  <a:pt x="51890" y="39780"/>
                </a:lnTo>
                <a:lnTo>
                  <a:pt x="51840" y="39850"/>
                </a:lnTo>
                <a:lnTo>
                  <a:pt x="51720" y="40040"/>
                </a:lnTo>
                <a:lnTo>
                  <a:pt x="51710" y="40080"/>
                </a:lnTo>
                <a:lnTo>
                  <a:pt x="51700" y="40120"/>
                </a:lnTo>
                <a:lnTo>
                  <a:pt x="51700" y="40160"/>
                </a:lnTo>
                <a:lnTo>
                  <a:pt x="51690" y="40210"/>
                </a:lnTo>
                <a:lnTo>
                  <a:pt x="51670" y="40250"/>
                </a:lnTo>
                <a:lnTo>
                  <a:pt x="51630" y="40290"/>
                </a:lnTo>
                <a:lnTo>
                  <a:pt x="51450" y="40350"/>
                </a:lnTo>
                <a:lnTo>
                  <a:pt x="51160" y="40490"/>
                </a:lnTo>
                <a:lnTo>
                  <a:pt x="50940" y="40630"/>
                </a:lnTo>
                <a:lnTo>
                  <a:pt x="50890" y="40640"/>
                </a:lnTo>
                <a:lnTo>
                  <a:pt x="50850" y="40660"/>
                </a:lnTo>
                <a:lnTo>
                  <a:pt x="50820" y="40680"/>
                </a:lnTo>
                <a:lnTo>
                  <a:pt x="50800" y="40710"/>
                </a:lnTo>
                <a:lnTo>
                  <a:pt x="50790" y="40750"/>
                </a:lnTo>
                <a:lnTo>
                  <a:pt x="50790" y="40760"/>
                </a:lnTo>
                <a:lnTo>
                  <a:pt x="50750" y="40820"/>
                </a:lnTo>
                <a:lnTo>
                  <a:pt x="50700" y="40870"/>
                </a:lnTo>
                <a:lnTo>
                  <a:pt x="50490" y="40690"/>
                </a:lnTo>
                <a:lnTo>
                  <a:pt x="50450" y="40640"/>
                </a:lnTo>
                <a:lnTo>
                  <a:pt x="50440" y="40600"/>
                </a:lnTo>
                <a:lnTo>
                  <a:pt x="50450" y="40570"/>
                </a:lnTo>
                <a:lnTo>
                  <a:pt x="50450" y="40530"/>
                </a:lnTo>
                <a:lnTo>
                  <a:pt x="50440" y="40450"/>
                </a:lnTo>
                <a:lnTo>
                  <a:pt x="50450" y="40370"/>
                </a:lnTo>
                <a:lnTo>
                  <a:pt x="50440" y="40330"/>
                </a:lnTo>
                <a:lnTo>
                  <a:pt x="50410" y="40300"/>
                </a:lnTo>
                <a:lnTo>
                  <a:pt x="50370" y="40280"/>
                </a:lnTo>
                <a:lnTo>
                  <a:pt x="50330" y="40240"/>
                </a:lnTo>
                <a:lnTo>
                  <a:pt x="50320" y="40200"/>
                </a:lnTo>
                <a:lnTo>
                  <a:pt x="50310" y="40160"/>
                </a:lnTo>
                <a:lnTo>
                  <a:pt x="50330" y="40140"/>
                </a:lnTo>
                <a:lnTo>
                  <a:pt x="50380" y="40140"/>
                </a:lnTo>
                <a:lnTo>
                  <a:pt x="50410" y="40120"/>
                </a:lnTo>
                <a:lnTo>
                  <a:pt x="50420" y="40080"/>
                </a:lnTo>
                <a:lnTo>
                  <a:pt x="50420" y="40010"/>
                </a:lnTo>
                <a:lnTo>
                  <a:pt x="50390" y="39930"/>
                </a:lnTo>
                <a:lnTo>
                  <a:pt x="50370" y="39830"/>
                </a:lnTo>
                <a:lnTo>
                  <a:pt x="50370" y="39780"/>
                </a:lnTo>
                <a:lnTo>
                  <a:pt x="50380" y="39740"/>
                </a:lnTo>
                <a:lnTo>
                  <a:pt x="50440" y="39700"/>
                </a:lnTo>
                <a:lnTo>
                  <a:pt x="50470" y="39670"/>
                </a:lnTo>
                <a:lnTo>
                  <a:pt x="50490" y="39630"/>
                </a:lnTo>
                <a:lnTo>
                  <a:pt x="50500" y="39580"/>
                </a:lnTo>
                <a:lnTo>
                  <a:pt x="50490" y="39550"/>
                </a:lnTo>
                <a:lnTo>
                  <a:pt x="50490" y="39530"/>
                </a:lnTo>
                <a:lnTo>
                  <a:pt x="50470" y="39360"/>
                </a:lnTo>
                <a:lnTo>
                  <a:pt x="50450" y="39300"/>
                </a:lnTo>
                <a:lnTo>
                  <a:pt x="50410" y="39260"/>
                </a:lnTo>
                <a:lnTo>
                  <a:pt x="50360" y="39240"/>
                </a:lnTo>
                <a:lnTo>
                  <a:pt x="50310" y="39240"/>
                </a:lnTo>
                <a:lnTo>
                  <a:pt x="50270" y="39240"/>
                </a:lnTo>
                <a:lnTo>
                  <a:pt x="50230" y="39250"/>
                </a:lnTo>
                <a:lnTo>
                  <a:pt x="50150" y="39290"/>
                </a:lnTo>
                <a:lnTo>
                  <a:pt x="50110" y="39300"/>
                </a:lnTo>
                <a:lnTo>
                  <a:pt x="50060" y="39290"/>
                </a:lnTo>
                <a:lnTo>
                  <a:pt x="50010" y="39310"/>
                </a:lnTo>
                <a:lnTo>
                  <a:pt x="49970" y="39310"/>
                </a:lnTo>
                <a:lnTo>
                  <a:pt x="49930" y="39300"/>
                </a:lnTo>
                <a:lnTo>
                  <a:pt x="49840" y="39240"/>
                </a:lnTo>
                <a:lnTo>
                  <a:pt x="49790" y="39180"/>
                </a:lnTo>
                <a:lnTo>
                  <a:pt x="49760" y="39130"/>
                </a:lnTo>
                <a:lnTo>
                  <a:pt x="49750" y="39060"/>
                </a:lnTo>
                <a:lnTo>
                  <a:pt x="49760" y="39000"/>
                </a:lnTo>
                <a:lnTo>
                  <a:pt x="49770" y="38930"/>
                </a:lnTo>
                <a:lnTo>
                  <a:pt x="49820" y="38770"/>
                </a:lnTo>
                <a:lnTo>
                  <a:pt x="49830" y="38680"/>
                </a:lnTo>
                <a:lnTo>
                  <a:pt x="49850" y="38650"/>
                </a:lnTo>
                <a:lnTo>
                  <a:pt x="49870" y="38610"/>
                </a:lnTo>
                <a:lnTo>
                  <a:pt x="49890" y="38580"/>
                </a:lnTo>
                <a:lnTo>
                  <a:pt x="49900" y="38550"/>
                </a:lnTo>
                <a:lnTo>
                  <a:pt x="49910" y="38510"/>
                </a:lnTo>
                <a:lnTo>
                  <a:pt x="49930" y="38480"/>
                </a:lnTo>
                <a:lnTo>
                  <a:pt x="49960" y="38460"/>
                </a:lnTo>
                <a:lnTo>
                  <a:pt x="50070" y="38430"/>
                </a:lnTo>
                <a:lnTo>
                  <a:pt x="50090" y="38410"/>
                </a:lnTo>
                <a:lnTo>
                  <a:pt x="50110" y="38370"/>
                </a:lnTo>
                <a:lnTo>
                  <a:pt x="50100" y="38320"/>
                </a:lnTo>
                <a:lnTo>
                  <a:pt x="50110" y="38280"/>
                </a:lnTo>
                <a:lnTo>
                  <a:pt x="50130" y="38250"/>
                </a:lnTo>
                <a:lnTo>
                  <a:pt x="50170" y="38240"/>
                </a:lnTo>
                <a:lnTo>
                  <a:pt x="50230" y="38220"/>
                </a:lnTo>
                <a:lnTo>
                  <a:pt x="50350" y="38200"/>
                </a:lnTo>
                <a:lnTo>
                  <a:pt x="50410" y="38190"/>
                </a:lnTo>
                <a:lnTo>
                  <a:pt x="50440" y="38160"/>
                </a:lnTo>
                <a:lnTo>
                  <a:pt x="50490" y="38140"/>
                </a:lnTo>
                <a:lnTo>
                  <a:pt x="50580" y="38120"/>
                </a:lnTo>
                <a:lnTo>
                  <a:pt x="50640" y="38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