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Gifu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Gifu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3540" y="42030"/>
                </a:moveTo>
                <a:lnTo>
                  <a:pt x="43640" y="41860"/>
                </a:lnTo>
                <a:lnTo>
                  <a:pt x="43680" y="41680"/>
                </a:lnTo>
                <a:lnTo>
                  <a:pt x="43710" y="41640"/>
                </a:lnTo>
                <a:lnTo>
                  <a:pt x="43740" y="41620"/>
                </a:lnTo>
                <a:lnTo>
                  <a:pt x="43780" y="41600"/>
                </a:lnTo>
                <a:lnTo>
                  <a:pt x="43820" y="41590"/>
                </a:lnTo>
                <a:lnTo>
                  <a:pt x="43860" y="41600"/>
                </a:lnTo>
                <a:lnTo>
                  <a:pt x="43960" y="41640"/>
                </a:lnTo>
                <a:lnTo>
                  <a:pt x="44010" y="41640"/>
                </a:lnTo>
                <a:lnTo>
                  <a:pt x="44050" y="41640"/>
                </a:lnTo>
                <a:lnTo>
                  <a:pt x="44090" y="41640"/>
                </a:lnTo>
                <a:lnTo>
                  <a:pt x="44120" y="41650"/>
                </a:lnTo>
                <a:lnTo>
                  <a:pt x="44190" y="41690"/>
                </a:lnTo>
                <a:lnTo>
                  <a:pt x="44210" y="41700"/>
                </a:lnTo>
                <a:lnTo>
                  <a:pt x="44220" y="41670"/>
                </a:lnTo>
                <a:lnTo>
                  <a:pt x="44240" y="41640"/>
                </a:lnTo>
                <a:lnTo>
                  <a:pt x="44280" y="41620"/>
                </a:lnTo>
                <a:lnTo>
                  <a:pt x="44580" y="41550"/>
                </a:lnTo>
                <a:lnTo>
                  <a:pt x="44650" y="41550"/>
                </a:lnTo>
                <a:lnTo>
                  <a:pt x="44750" y="41570"/>
                </a:lnTo>
                <a:lnTo>
                  <a:pt x="44800" y="41570"/>
                </a:lnTo>
                <a:lnTo>
                  <a:pt x="44870" y="41550"/>
                </a:lnTo>
                <a:lnTo>
                  <a:pt x="44920" y="41540"/>
                </a:lnTo>
                <a:lnTo>
                  <a:pt x="45010" y="41540"/>
                </a:lnTo>
                <a:lnTo>
                  <a:pt x="45040" y="41510"/>
                </a:lnTo>
                <a:lnTo>
                  <a:pt x="45080" y="41430"/>
                </a:lnTo>
                <a:lnTo>
                  <a:pt x="45120" y="41390"/>
                </a:lnTo>
                <a:lnTo>
                  <a:pt x="45140" y="41350"/>
                </a:lnTo>
                <a:lnTo>
                  <a:pt x="45140" y="41300"/>
                </a:lnTo>
                <a:lnTo>
                  <a:pt x="45110" y="41230"/>
                </a:lnTo>
                <a:lnTo>
                  <a:pt x="45070" y="41160"/>
                </a:lnTo>
                <a:lnTo>
                  <a:pt x="45030" y="41120"/>
                </a:lnTo>
                <a:lnTo>
                  <a:pt x="45000" y="41100"/>
                </a:lnTo>
                <a:lnTo>
                  <a:pt x="44920" y="41080"/>
                </a:lnTo>
                <a:lnTo>
                  <a:pt x="44890" y="41060"/>
                </a:lnTo>
                <a:lnTo>
                  <a:pt x="44860" y="41030"/>
                </a:lnTo>
                <a:lnTo>
                  <a:pt x="44840" y="41000"/>
                </a:lnTo>
                <a:lnTo>
                  <a:pt x="44840" y="40960"/>
                </a:lnTo>
                <a:lnTo>
                  <a:pt x="44840" y="40920"/>
                </a:lnTo>
                <a:lnTo>
                  <a:pt x="44850" y="40850"/>
                </a:lnTo>
                <a:lnTo>
                  <a:pt x="44860" y="40700"/>
                </a:lnTo>
                <a:lnTo>
                  <a:pt x="44890" y="40610"/>
                </a:lnTo>
                <a:lnTo>
                  <a:pt x="44910" y="40570"/>
                </a:lnTo>
                <a:lnTo>
                  <a:pt x="44910" y="40540"/>
                </a:lnTo>
                <a:lnTo>
                  <a:pt x="44900" y="40480"/>
                </a:lnTo>
                <a:lnTo>
                  <a:pt x="44970" y="40370"/>
                </a:lnTo>
                <a:lnTo>
                  <a:pt x="45000" y="40220"/>
                </a:lnTo>
                <a:lnTo>
                  <a:pt x="45020" y="40170"/>
                </a:lnTo>
                <a:lnTo>
                  <a:pt x="45170" y="39960"/>
                </a:lnTo>
                <a:lnTo>
                  <a:pt x="45180" y="39900"/>
                </a:lnTo>
                <a:lnTo>
                  <a:pt x="45170" y="39860"/>
                </a:lnTo>
                <a:lnTo>
                  <a:pt x="45110" y="39790"/>
                </a:lnTo>
                <a:lnTo>
                  <a:pt x="45090" y="39770"/>
                </a:lnTo>
                <a:lnTo>
                  <a:pt x="45060" y="39700"/>
                </a:lnTo>
                <a:lnTo>
                  <a:pt x="45130" y="39710"/>
                </a:lnTo>
                <a:lnTo>
                  <a:pt x="45150" y="39710"/>
                </a:lnTo>
                <a:lnTo>
                  <a:pt x="45180" y="39690"/>
                </a:lnTo>
                <a:lnTo>
                  <a:pt x="45190" y="39660"/>
                </a:lnTo>
                <a:lnTo>
                  <a:pt x="45200" y="39610"/>
                </a:lnTo>
                <a:lnTo>
                  <a:pt x="45220" y="39560"/>
                </a:lnTo>
                <a:lnTo>
                  <a:pt x="45240" y="39530"/>
                </a:lnTo>
                <a:lnTo>
                  <a:pt x="45280" y="39510"/>
                </a:lnTo>
                <a:lnTo>
                  <a:pt x="45370" y="39530"/>
                </a:lnTo>
                <a:lnTo>
                  <a:pt x="45420" y="39530"/>
                </a:lnTo>
                <a:lnTo>
                  <a:pt x="45490" y="39550"/>
                </a:lnTo>
                <a:lnTo>
                  <a:pt x="45530" y="39570"/>
                </a:lnTo>
                <a:lnTo>
                  <a:pt x="45560" y="39600"/>
                </a:lnTo>
                <a:lnTo>
                  <a:pt x="45570" y="39630"/>
                </a:lnTo>
                <a:lnTo>
                  <a:pt x="45570" y="39660"/>
                </a:lnTo>
                <a:lnTo>
                  <a:pt x="45550" y="39730"/>
                </a:lnTo>
                <a:lnTo>
                  <a:pt x="45560" y="39750"/>
                </a:lnTo>
                <a:lnTo>
                  <a:pt x="45600" y="39760"/>
                </a:lnTo>
                <a:lnTo>
                  <a:pt x="45650" y="39730"/>
                </a:lnTo>
                <a:lnTo>
                  <a:pt x="45720" y="39650"/>
                </a:lnTo>
                <a:lnTo>
                  <a:pt x="45730" y="39640"/>
                </a:lnTo>
                <a:lnTo>
                  <a:pt x="45770" y="39620"/>
                </a:lnTo>
                <a:lnTo>
                  <a:pt x="45800" y="39600"/>
                </a:lnTo>
                <a:lnTo>
                  <a:pt x="45820" y="39560"/>
                </a:lnTo>
                <a:lnTo>
                  <a:pt x="45830" y="39520"/>
                </a:lnTo>
                <a:lnTo>
                  <a:pt x="45840" y="39480"/>
                </a:lnTo>
                <a:lnTo>
                  <a:pt x="45860" y="39460"/>
                </a:lnTo>
                <a:lnTo>
                  <a:pt x="45880" y="39440"/>
                </a:lnTo>
                <a:lnTo>
                  <a:pt x="45920" y="39420"/>
                </a:lnTo>
                <a:lnTo>
                  <a:pt x="45960" y="39380"/>
                </a:lnTo>
                <a:lnTo>
                  <a:pt x="46110" y="39210"/>
                </a:lnTo>
                <a:lnTo>
                  <a:pt x="46150" y="39180"/>
                </a:lnTo>
                <a:lnTo>
                  <a:pt x="46190" y="39170"/>
                </a:lnTo>
                <a:lnTo>
                  <a:pt x="46230" y="39190"/>
                </a:lnTo>
                <a:lnTo>
                  <a:pt x="46270" y="39200"/>
                </a:lnTo>
                <a:lnTo>
                  <a:pt x="46310" y="39200"/>
                </a:lnTo>
                <a:lnTo>
                  <a:pt x="46490" y="39120"/>
                </a:lnTo>
                <a:lnTo>
                  <a:pt x="46530" y="39110"/>
                </a:lnTo>
                <a:lnTo>
                  <a:pt x="46550" y="39120"/>
                </a:lnTo>
                <a:lnTo>
                  <a:pt x="46560" y="39140"/>
                </a:lnTo>
                <a:lnTo>
                  <a:pt x="46560" y="39170"/>
                </a:lnTo>
                <a:lnTo>
                  <a:pt x="46550" y="39190"/>
                </a:lnTo>
                <a:lnTo>
                  <a:pt x="46560" y="39210"/>
                </a:lnTo>
                <a:lnTo>
                  <a:pt x="46580" y="39230"/>
                </a:lnTo>
                <a:lnTo>
                  <a:pt x="46620" y="39220"/>
                </a:lnTo>
                <a:lnTo>
                  <a:pt x="46650" y="39200"/>
                </a:lnTo>
                <a:lnTo>
                  <a:pt x="46680" y="39170"/>
                </a:lnTo>
                <a:lnTo>
                  <a:pt x="46720" y="39160"/>
                </a:lnTo>
                <a:lnTo>
                  <a:pt x="46770" y="39170"/>
                </a:lnTo>
                <a:lnTo>
                  <a:pt x="46860" y="39220"/>
                </a:lnTo>
                <a:lnTo>
                  <a:pt x="46930" y="39250"/>
                </a:lnTo>
                <a:lnTo>
                  <a:pt x="47120" y="39280"/>
                </a:lnTo>
                <a:lnTo>
                  <a:pt x="47260" y="39350"/>
                </a:lnTo>
                <a:lnTo>
                  <a:pt x="47370" y="39390"/>
                </a:lnTo>
                <a:lnTo>
                  <a:pt x="47500" y="39500"/>
                </a:lnTo>
                <a:lnTo>
                  <a:pt x="47530" y="39560"/>
                </a:lnTo>
                <a:lnTo>
                  <a:pt x="47550" y="39610"/>
                </a:lnTo>
                <a:lnTo>
                  <a:pt x="47540" y="39670"/>
                </a:lnTo>
                <a:lnTo>
                  <a:pt x="47510" y="39770"/>
                </a:lnTo>
                <a:lnTo>
                  <a:pt x="47490" y="39810"/>
                </a:lnTo>
                <a:lnTo>
                  <a:pt x="47470" y="39850"/>
                </a:lnTo>
                <a:lnTo>
                  <a:pt x="47390" y="39930"/>
                </a:lnTo>
                <a:lnTo>
                  <a:pt x="47370" y="39990"/>
                </a:lnTo>
                <a:lnTo>
                  <a:pt x="47360" y="40040"/>
                </a:lnTo>
                <a:lnTo>
                  <a:pt x="47370" y="40070"/>
                </a:lnTo>
                <a:lnTo>
                  <a:pt x="47370" y="40120"/>
                </a:lnTo>
                <a:lnTo>
                  <a:pt x="47360" y="40160"/>
                </a:lnTo>
                <a:lnTo>
                  <a:pt x="47320" y="40250"/>
                </a:lnTo>
                <a:lnTo>
                  <a:pt x="47300" y="40330"/>
                </a:lnTo>
                <a:lnTo>
                  <a:pt x="47310" y="40390"/>
                </a:lnTo>
                <a:lnTo>
                  <a:pt x="47350" y="40450"/>
                </a:lnTo>
                <a:lnTo>
                  <a:pt x="47400" y="40490"/>
                </a:lnTo>
                <a:lnTo>
                  <a:pt x="47420" y="40550"/>
                </a:lnTo>
                <a:lnTo>
                  <a:pt x="47420" y="40600"/>
                </a:lnTo>
                <a:lnTo>
                  <a:pt x="47410" y="40640"/>
                </a:lnTo>
                <a:lnTo>
                  <a:pt x="47350" y="40750"/>
                </a:lnTo>
                <a:lnTo>
                  <a:pt x="47240" y="40930"/>
                </a:lnTo>
                <a:lnTo>
                  <a:pt x="47140" y="41060"/>
                </a:lnTo>
                <a:lnTo>
                  <a:pt x="47110" y="41120"/>
                </a:lnTo>
                <a:lnTo>
                  <a:pt x="47070" y="41160"/>
                </a:lnTo>
                <a:lnTo>
                  <a:pt x="47030" y="41170"/>
                </a:lnTo>
                <a:lnTo>
                  <a:pt x="46970" y="41170"/>
                </a:lnTo>
                <a:lnTo>
                  <a:pt x="46920" y="41170"/>
                </a:lnTo>
                <a:lnTo>
                  <a:pt x="46870" y="41190"/>
                </a:lnTo>
                <a:lnTo>
                  <a:pt x="46820" y="41230"/>
                </a:lnTo>
                <a:lnTo>
                  <a:pt x="46710" y="41390"/>
                </a:lnTo>
                <a:lnTo>
                  <a:pt x="46670" y="41470"/>
                </a:lnTo>
                <a:lnTo>
                  <a:pt x="46670" y="41510"/>
                </a:lnTo>
                <a:lnTo>
                  <a:pt x="46700" y="41540"/>
                </a:lnTo>
                <a:lnTo>
                  <a:pt x="46770" y="41550"/>
                </a:lnTo>
                <a:lnTo>
                  <a:pt x="46800" y="41560"/>
                </a:lnTo>
                <a:lnTo>
                  <a:pt x="46830" y="41590"/>
                </a:lnTo>
                <a:lnTo>
                  <a:pt x="46850" y="41620"/>
                </a:lnTo>
                <a:lnTo>
                  <a:pt x="46880" y="41640"/>
                </a:lnTo>
                <a:lnTo>
                  <a:pt x="46960" y="41660"/>
                </a:lnTo>
                <a:lnTo>
                  <a:pt x="46990" y="41690"/>
                </a:lnTo>
                <a:lnTo>
                  <a:pt x="47020" y="41720"/>
                </a:lnTo>
                <a:lnTo>
                  <a:pt x="47100" y="41910"/>
                </a:lnTo>
                <a:lnTo>
                  <a:pt x="47130" y="41950"/>
                </a:lnTo>
                <a:lnTo>
                  <a:pt x="47190" y="42030"/>
                </a:lnTo>
                <a:lnTo>
                  <a:pt x="47220" y="42070"/>
                </a:lnTo>
                <a:lnTo>
                  <a:pt x="47220" y="42120"/>
                </a:lnTo>
                <a:lnTo>
                  <a:pt x="47210" y="42240"/>
                </a:lnTo>
                <a:lnTo>
                  <a:pt x="47270" y="42420"/>
                </a:lnTo>
                <a:lnTo>
                  <a:pt x="47280" y="42440"/>
                </a:lnTo>
                <a:lnTo>
                  <a:pt x="47280" y="42450"/>
                </a:lnTo>
                <a:lnTo>
                  <a:pt x="47300" y="42460"/>
                </a:lnTo>
                <a:lnTo>
                  <a:pt x="47360" y="42500"/>
                </a:lnTo>
                <a:lnTo>
                  <a:pt x="47430" y="42580"/>
                </a:lnTo>
                <a:lnTo>
                  <a:pt x="47460" y="42670"/>
                </a:lnTo>
                <a:lnTo>
                  <a:pt x="47460" y="42730"/>
                </a:lnTo>
                <a:lnTo>
                  <a:pt x="47450" y="42790"/>
                </a:lnTo>
                <a:lnTo>
                  <a:pt x="47460" y="42830"/>
                </a:lnTo>
                <a:lnTo>
                  <a:pt x="47490" y="42940"/>
                </a:lnTo>
                <a:lnTo>
                  <a:pt x="47490" y="42970"/>
                </a:lnTo>
                <a:lnTo>
                  <a:pt x="47470" y="42990"/>
                </a:lnTo>
                <a:lnTo>
                  <a:pt x="47410" y="42980"/>
                </a:lnTo>
                <a:lnTo>
                  <a:pt x="47380" y="42990"/>
                </a:lnTo>
                <a:lnTo>
                  <a:pt x="47370" y="43020"/>
                </a:lnTo>
                <a:lnTo>
                  <a:pt x="47400" y="43120"/>
                </a:lnTo>
                <a:lnTo>
                  <a:pt x="47410" y="43180"/>
                </a:lnTo>
                <a:lnTo>
                  <a:pt x="47400" y="43230"/>
                </a:lnTo>
                <a:lnTo>
                  <a:pt x="47370" y="43270"/>
                </a:lnTo>
                <a:lnTo>
                  <a:pt x="47320" y="43380"/>
                </a:lnTo>
                <a:lnTo>
                  <a:pt x="47180" y="43450"/>
                </a:lnTo>
                <a:lnTo>
                  <a:pt x="47160" y="43470"/>
                </a:lnTo>
                <a:lnTo>
                  <a:pt x="47090" y="43520"/>
                </a:lnTo>
                <a:lnTo>
                  <a:pt x="46960" y="43580"/>
                </a:lnTo>
                <a:lnTo>
                  <a:pt x="46910" y="43580"/>
                </a:lnTo>
                <a:lnTo>
                  <a:pt x="46870" y="43560"/>
                </a:lnTo>
                <a:lnTo>
                  <a:pt x="46800" y="43500"/>
                </a:lnTo>
                <a:lnTo>
                  <a:pt x="46760" y="43480"/>
                </a:lnTo>
                <a:lnTo>
                  <a:pt x="46700" y="43460"/>
                </a:lnTo>
                <a:lnTo>
                  <a:pt x="46580" y="43390"/>
                </a:lnTo>
                <a:lnTo>
                  <a:pt x="46540" y="43390"/>
                </a:lnTo>
                <a:lnTo>
                  <a:pt x="46490" y="43400"/>
                </a:lnTo>
                <a:lnTo>
                  <a:pt x="46300" y="43490"/>
                </a:lnTo>
                <a:lnTo>
                  <a:pt x="46250" y="43490"/>
                </a:lnTo>
                <a:lnTo>
                  <a:pt x="46210" y="43480"/>
                </a:lnTo>
                <a:lnTo>
                  <a:pt x="46190" y="43470"/>
                </a:lnTo>
                <a:lnTo>
                  <a:pt x="46090" y="43400"/>
                </a:lnTo>
                <a:lnTo>
                  <a:pt x="46060" y="43380"/>
                </a:lnTo>
                <a:lnTo>
                  <a:pt x="46020" y="43360"/>
                </a:lnTo>
                <a:lnTo>
                  <a:pt x="45970" y="43360"/>
                </a:lnTo>
                <a:lnTo>
                  <a:pt x="45950" y="43350"/>
                </a:lnTo>
                <a:lnTo>
                  <a:pt x="45930" y="43330"/>
                </a:lnTo>
                <a:lnTo>
                  <a:pt x="45890" y="43260"/>
                </a:lnTo>
                <a:lnTo>
                  <a:pt x="45870" y="43240"/>
                </a:lnTo>
                <a:lnTo>
                  <a:pt x="45840" y="43220"/>
                </a:lnTo>
                <a:lnTo>
                  <a:pt x="45830" y="43200"/>
                </a:lnTo>
                <a:lnTo>
                  <a:pt x="45810" y="43180"/>
                </a:lnTo>
                <a:lnTo>
                  <a:pt x="45800" y="43140"/>
                </a:lnTo>
                <a:lnTo>
                  <a:pt x="45780" y="43110"/>
                </a:lnTo>
                <a:lnTo>
                  <a:pt x="45760" y="43080"/>
                </a:lnTo>
                <a:lnTo>
                  <a:pt x="45700" y="43050"/>
                </a:lnTo>
                <a:lnTo>
                  <a:pt x="45620" y="42990"/>
                </a:lnTo>
                <a:lnTo>
                  <a:pt x="45580" y="42980"/>
                </a:lnTo>
                <a:lnTo>
                  <a:pt x="45540" y="42980"/>
                </a:lnTo>
                <a:lnTo>
                  <a:pt x="45520" y="42990"/>
                </a:lnTo>
                <a:lnTo>
                  <a:pt x="45460" y="43020"/>
                </a:lnTo>
                <a:lnTo>
                  <a:pt x="45280" y="43060"/>
                </a:lnTo>
                <a:lnTo>
                  <a:pt x="45220" y="43090"/>
                </a:lnTo>
                <a:lnTo>
                  <a:pt x="45150" y="43130"/>
                </a:lnTo>
                <a:lnTo>
                  <a:pt x="45130" y="43130"/>
                </a:lnTo>
                <a:lnTo>
                  <a:pt x="45100" y="43130"/>
                </a:lnTo>
                <a:lnTo>
                  <a:pt x="45070" y="43110"/>
                </a:lnTo>
                <a:lnTo>
                  <a:pt x="45050" y="43090"/>
                </a:lnTo>
                <a:lnTo>
                  <a:pt x="45020" y="43110"/>
                </a:lnTo>
                <a:lnTo>
                  <a:pt x="45000" y="43140"/>
                </a:lnTo>
                <a:lnTo>
                  <a:pt x="44920" y="43310"/>
                </a:lnTo>
                <a:lnTo>
                  <a:pt x="44780" y="43510"/>
                </a:lnTo>
                <a:lnTo>
                  <a:pt x="44770" y="43580"/>
                </a:lnTo>
                <a:lnTo>
                  <a:pt x="44760" y="43860"/>
                </a:lnTo>
                <a:lnTo>
                  <a:pt x="44600" y="43790"/>
                </a:lnTo>
                <a:lnTo>
                  <a:pt x="44500" y="43730"/>
                </a:lnTo>
                <a:lnTo>
                  <a:pt x="44430" y="43660"/>
                </a:lnTo>
                <a:lnTo>
                  <a:pt x="44400" y="43620"/>
                </a:lnTo>
                <a:lnTo>
                  <a:pt x="44370" y="43550"/>
                </a:lnTo>
                <a:lnTo>
                  <a:pt x="44340" y="43530"/>
                </a:lnTo>
                <a:lnTo>
                  <a:pt x="44300" y="43520"/>
                </a:lnTo>
                <a:lnTo>
                  <a:pt x="43960" y="43630"/>
                </a:lnTo>
                <a:lnTo>
                  <a:pt x="43890" y="43520"/>
                </a:lnTo>
                <a:lnTo>
                  <a:pt x="43890" y="43400"/>
                </a:lnTo>
                <a:lnTo>
                  <a:pt x="43950" y="43210"/>
                </a:lnTo>
                <a:lnTo>
                  <a:pt x="43960" y="43120"/>
                </a:lnTo>
                <a:lnTo>
                  <a:pt x="43970" y="43070"/>
                </a:lnTo>
                <a:lnTo>
                  <a:pt x="43980" y="42940"/>
                </a:lnTo>
                <a:lnTo>
                  <a:pt x="43960" y="42730"/>
                </a:lnTo>
                <a:lnTo>
                  <a:pt x="43900" y="42560"/>
                </a:lnTo>
                <a:lnTo>
                  <a:pt x="43870" y="42480"/>
                </a:lnTo>
                <a:lnTo>
                  <a:pt x="43840" y="42440"/>
                </a:lnTo>
                <a:lnTo>
                  <a:pt x="43810" y="42430"/>
                </a:lnTo>
                <a:lnTo>
                  <a:pt x="43780" y="42440"/>
                </a:lnTo>
                <a:lnTo>
                  <a:pt x="43750" y="42440"/>
                </a:lnTo>
                <a:lnTo>
                  <a:pt x="43710" y="42410"/>
                </a:lnTo>
                <a:lnTo>
                  <a:pt x="43660" y="42330"/>
                </a:lnTo>
                <a:lnTo>
                  <a:pt x="43650" y="42270"/>
                </a:lnTo>
                <a:lnTo>
                  <a:pt x="43640" y="42200"/>
                </a:lnTo>
                <a:lnTo>
                  <a:pt x="43540" y="4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