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Fukushima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Japan • State Map | Fully Editable Vector Shape</a:t>
            </a:r>
          </a:p>
        </p:txBody>
      </p:sp>
      <p:sp>
        <p:nvSpPr>
          <p:cNvPr id="101" name="Fukushima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52200" y="37310"/>
                </a:moveTo>
                <a:lnTo>
                  <a:pt x="52240" y="37250"/>
                </a:lnTo>
                <a:lnTo>
                  <a:pt x="52250" y="37110"/>
                </a:lnTo>
                <a:lnTo>
                  <a:pt x="52280" y="37010"/>
                </a:lnTo>
                <a:lnTo>
                  <a:pt x="52280" y="36970"/>
                </a:lnTo>
                <a:lnTo>
                  <a:pt x="52260" y="36780"/>
                </a:lnTo>
                <a:lnTo>
                  <a:pt x="52260" y="36690"/>
                </a:lnTo>
                <a:lnTo>
                  <a:pt x="52270" y="36640"/>
                </a:lnTo>
                <a:lnTo>
                  <a:pt x="52260" y="36600"/>
                </a:lnTo>
                <a:lnTo>
                  <a:pt x="52250" y="36560"/>
                </a:lnTo>
                <a:lnTo>
                  <a:pt x="52190" y="36430"/>
                </a:lnTo>
                <a:lnTo>
                  <a:pt x="52170" y="36410"/>
                </a:lnTo>
                <a:lnTo>
                  <a:pt x="52150" y="36410"/>
                </a:lnTo>
                <a:lnTo>
                  <a:pt x="52120" y="36420"/>
                </a:lnTo>
                <a:lnTo>
                  <a:pt x="52100" y="36420"/>
                </a:lnTo>
                <a:lnTo>
                  <a:pt x="52080" y="36390"/>
                </a:lnTo>
                <a:lnTo>
                  <a:pt x="52040" y="36330"/>
                </a:lnTo>
                <a:lnTo>
                  <a:pt x="52030" y="36280"/>
                </a:lnTo>
                <a:lnTo>
                  <a:pt x="52040" y="36230"/>
                </a:lnTo>
                <a:lnTo>
                  <a:pt x="52130" y="36070"/>
                </a:lnTo>
                <a:lnTo>
                  <a:pt x="52140" y="36020"/>
                </a:lnTo>
                <a:lnTo>
                  <a:pt x="52190" y="35810"/>
                </a:lnTo>
                <a:lnTo>
                  <a:pt x="52190" y="35760"/>
                </a:lnTo>
                <a:lnTo>
                  <a:pt x="52170" y="35720"/>
                </a:lnTo>
                <a:lnTo>
                  <a:pt x="52150" y="35680"/>
                </a:lnTo>
                <a:lnTo>
                  <a:pt x="52130" y="35650"/>
                </a:lnTo>
                <a:lnTo>
                  <a:pt x="52120" y="35610"/>
                </a:lnTo>
                <a:lnTo>
                  <a:pt x="52130" y="35580"/>
                </a:lnTo>
                <a:lnTo>
                  <a:pt x="52150" y="35530"/>
                </a:lnTo>
                <a:lnTo>
                  <a:pt x="52190" y="35490"/>
                </a:lnTo>
                <a:lnTo>
                  <a:pt x="52240" y="35470"/>
                </a:lnTo>
                <a:lnTo>
                  <a:pt x="52350" y="35470"/>
                </a:lnTo>
                <a:lnTo>
                  <a:pt x="52530" y="35420"/>
                </a:lnTo>
                <a:lnTo>
                  <a:pt x="52570" y="35410"/>
                </a:lnTo>
                <a:lnTo>
                  <a:pt x="52660" y="35430"/>
                </a:lnTo>
                <a:lnTo>
                  <a:pt x="52690" y="35420"/>
                </a:lnTo>
                <a:lnTo>
                  <a:pt x="52730" y="35320"/>
                </a:lnTo>
                <a:lnTo>
                  <a:pt x="52760" y="35290"/>
                </a:lnTo>
                <a:lnTo>
                  <a:pt x="52800" y="35260"/>
                </a:lnTo>
                <a:lnTo>
                  <a:pt x="52940" y="35270"/>
                </a:lnTo>
                <a:lnTo>
                  <a:pt x="52980" y="35260"/>
                </a:lnTo>
                <a:lnTo>
                  <a:pt x="53050" y="35250"/>
                </a:lnTo>
                <a:lnTo>
                  <a:pt x="53080" y="35240"/>
                </a:lnTo>
                <a:lnTo>
                  <a:pt x="53170" y="35260"/>
                </a:lnTo>
                <a:lnTo>
                  <a:pt x="53200" y="35250"/>
                </a:lnTo>
                <a:lnTo>
                  <a:pt x="53200" y="35210"/>
                </a:lnTo>
                <a:lnTo>
                  <a:pt x="53190" y="35040"/>
                </a:lnTo>
                <a:lnTo>
                  <a:pt x="53180" y="34990"/>
                </a:lnTo>
                <a:lnTo>
                  <a:pt x="53170" y="34950"/>
                </a:lnTo>
                <a:lnTo>
                  <a:pt x="53150" y="34910"/>
                </a:lnTo>
                <a:lnTo>
                  <a:pt x="53140" y="34890"/>
                </a:lnTo>
                <a:lnTo>
                  <a:pt x="53140" y="34850"/>
                </a:lnTo>
                <a:lnTo>
                  <a:pt x="53150" y="34810"/>
                </a:lnTo>
                <a:lnTo>
                  <a:pt x="53180" y="34760"/>
                </a:lnTo>
                <a:lnTo>
                  <a:pt x="53320" y="34610"/>
                </a:lnTo>
                <a:lnTo>
                  <a:pt x="53520" y="34300"/>
                </a:lnTo>
                <a:lnTo>
                  <a:pt x="53580" y="34240"/>
                </a:lnTo>
                <a:lnTo>
                  <a:pt x="53700" y="34090"/>
                </a:lnTo>
                <a:lnTo>
                  <a:pt x="53810" y="34100"/>
                </a:lnTo>
                <a:lnTo>
                  <a:pt x="53850" y="34130"/>
                </a:lnTo>
                <a:lnTo>
                  <a:pt x="53890" y="34140"/>
                </a:lnTo>
                <a:lnTo>
                  <a:pt x="53940" y="34140"/>
                </a:lnTo>
                <a:lnTo>
                  <a:pt x="53990" y="34120"/>
                </a:lnTo>
                <a:lnTo>
                  <a:pt x="54060" y="34120"/>
                </a:lnTo>
                <a:lnTo>
                  <a:pt x="54150" y="34140"/>
                </a:lnTo>
                <a:lnTo>
                  <a:pt x="54180" y="34150"/>
                </a:lnTo>
                <a:lnTo>
                  <a:pt x="54220" y="34130"/>
                </a:lnTo>
                <a:lnTo>
                  <a:pt x="54260" y="34110"/>
                </a:lnTo>
                <a:lnTo>
                  <a:pt x="54310" y="34120"/>
                </a:lnTo>
                <a:lnTo>
                  <a:pt x="54340" y="34160"/>
                </a:lnTo>
                <a:lnTo>
                  <a:pt x="54400" y="34260"/>
                </a:lnTo>
                <a:lnTo>
                  <a:pt x="54440" y="34300"/>
                </a:lnTo>
                <a:lnTo>
                  <a:pt x="54480" y="34320"/>
                </a:lnTo>
                <a:lnTo>
                  <a:pt x="54500" y="34330"/>
                </a:lnTo>
                <a:lnTo>
                  <a:pt x="54530" y="34330"/>
                </a:lnTo>
                <a:lnTo>
                  <a:pt x="54610" y="34320"/>
                </a:lnTo>
                <a:lnTo>
                  <a:pt x="54650" y="34330"/>
                </a:lnTo>
                <a:lnTo>
                  <a:pt x="54680" y="34340"/>
                </a:lnTo>
                <a:lnTo>
                  <a:pt x="54710" y="34370"/>
                </a:lnTo>
                <a:lnTo>
                  <a:pt x="54780" y="34430"/>
                </a:lnTo>
                <a:lnTo>
                  <a:pt x="54810" y="34450"/>
                </a:lnTo>
                <a:lnTo>
                  <a:pt x="54850" y="34450"/>
                </a:lnTo>
                <a:lnTo>
                  <a:pt x="54890" y="34430"/>
                </a:lnTo>
                <a:lnTo>
                  <a:pt x="54940" y="34390"/>
                </a:lnTo>
                <a:lnTo>
                  <a:pt x="54980" y="34380"/>
                </a:lnTo>
                <a:lnTo>
                  <a:pt x="55010" y="34370"/>
                </a:lnTo>
                <a:lnTo>
                  <a:pt x="55040" y="34380"/>
                </a:lnTo>
                <a:lnTo>
                  <a:pt x="55070" y="34390"/>
                </a:lnTo>
                <a:lnTo>
                  <a:pt x="55100" y="34390"/>
                </a:lnTo>
                <a:lnTo>
                  <a:pt x="55130" y="34380"/>
                </a:lnTo>
                <a:lnTo>
                  <a:pt x="55160" y="34370"/>
                </a:lnTo>
                <a:lnTo>
                  <a:pt x="55180" y="34360"/>
                </a:lnTo>
                <a:lnTo>
                  <a:pt x="55270" y="34280"/>
                </a:lnTo>
                <a:lnTo>
                  <a:pt x="55290" y="34240"/>
                </a:lnTo>
                <a:lnTo>
                  <a:pt x="55310" y="34170"/>
                </a:lnTo>
                <a:lnTo>
                  <a:pt x="55290" y="34050"/>
                </a:lnTo>
                <a:lnTo>
                  <a:pt x="55280" y="33900"/>
                </a:lnTo>
                <a:lnTo>
                  <a:pt x="55290" y="33770"/>
                </a:lnTo>
                <a:lnTo>
                  <a:pt x="55300" y="33700"/>
                </a:lnTo>
                <a:lnTo>
                  <a:pt x="55290" y="33550"/>
                </a:lnTo>
                <a:lnTo>
                  <a:pt x="55440" y="33620"/>
                </a:lnTo>
                <a:lnTo>
                  <a:pt x="55540" y="33620"/>
                </a:lnTo>
                <a:lnTo>
                  <a:pt x="55650" y="33590"/>
                </a:lnTo>
                <a:lnTo>
                  <a:pt x="55690" y="33590"/>
                </a:lnTo>
                <a:lnTo>
                  <a:pt x="55800" y="33630"/>
                </a:lnTo>
                <a:lnTo>
                  <a:pt x="55840" y="33660"/>
                </a:lnTo>
                <a:lnTo>
                  <a:pt x="55880" y="33700"/>
                </a:lnTo>
                <a:lnTo>
                  <a:pt x="55920" y="33780"/>
                </a:lnTo>
                <a:lnTo>
                  <a:pt x="55960" y="33810"/>
                </a:lnTo>
                <a:lnTo>
                  <a:pt x="55990" y="33820"/>
                </a:lnTo>
                <a:lnTo>
                  <a:pt x="56020" y="33820"/>
                </a:lnTo>
                <a:lnTo>
                  <a:pt x="56190" y="33780"/>
                </a:lnTo>
                <a:lnTo>
                  <a:pt x="56300" y="33810"/>
                </a:lnTo>
                <a:lnTo>
                  <a:pt x="56350" y="33840"/>
                </a:lnTo>
                <a:lnTo>
                  <a:pt x="56410" y="33860"/>
                </a:lnTo>
                <a:lnTo>
                  <a:pt x="56460" y="33900"/>
                </a:lnTo>
                <a:lnTo>
                  <a:pt x="56490" y="33940"/>
                </a:lnTo>
                <a:lnTo>
                  <a:pt x="56500" y="33990"/>
                </a:lnTo>
                <a:lnTo>
                  <a:pt x="56500" y="34080"/>
                </a:lnTo>
                <a:lnTo>
                  <a:pt x="56500" y="34110"/>
                </a:lnTo>
                <a:lnTo>
                  <a:pt x="56520" y="34140"/>
                </a:lnTo>
                <a:lnTo>
                  <a:pt x="56540" y="34170"/>
                </a:lnTo>
                <a:lnTo>
                  <a:pt x="56650" y="34250"/>
                </a:lnTo>
                <a:lnTo>
                  <a:pt x="56740" y="34270"/>
                </a:lnTo>
                <a:lnTo>
                  <a:pt x="56780" y="34270"/>
                </a:lnTo>
                <a:lnTo>
                  <a:pt x="56800" y="34250"/>
                </a:lnTo>
                <a:lnTo>
                  <a:pt x="56770" y="34220"/>
                </a:lnTo>
                <a:lnTo>
                  <a:pt x="56780" y="34220"/>
                </a:lnTo>
                <a:lnTo>
                  <a:pt x="56920" y="34210"/>
                </a:lnTo>
                <a:lnTo>
                  <a:pt x="56970" y="34200"/>
                </a:lnTo>
                <a:lnTo>
                  <a:pt x="56990" y="34170"/>
                </a:lnTo>
                <a:lnTo>
                  <a:pt x="57000" y="34130"/>
                </a:lnTo>
                <a:lnTo>
                  <a:pt x="57010" y="34020"/>
                </a:lnTo>
                <a:lnTo>
                  <a:pt x="57010" y="33990"/>
                </a:lnTo>
                <a:lnTo>
                  <a:pt x="57000" y="33910"/>
                </a:lnTo>
                <a:lnTo>
                  <a:pt x="57010" y="33880"/>
                </a:lnTo>
                <a:lnTo>
                  <a:pt x="57040" y="33860"/>
                </a:lnTo>
                <a:lnTo>
                  <a:pt x="57070" y="33840"/>
                </a:lnTo>
                <a:lnTo>
                  <a:pt x="57220" y="33830"/>
                </a:lnTo>
                <a:lnTo>
                  <a:pt x="57240" y="33830"/>
                </a:lnTo>
                <a:lnTo>
                  <a:pt x="57310" y="33980"/>
                </a:lnTo>
                <a:lnTo>
                  <a:pt x="57410" y="34160"/>
                </a:lnTo>
                <a:lnTo>
                  <a:pt x="57450" y="34300"/>
                </a:lnTo>
                <a:lnTo>
                  <a:pt x="57460" y="34350"/>
                </a:lnTo>
                <a:lnTo>
                  <a:pt x="57480" y="34390"/>
                </a:lnTo>
                <a:lnTo>
                  <a:pt x="57500" y="34430"/>
                </a:lnTo>
                <a:lnTo>
                  <a:pt x="57500" y="34510"/>
                </a:lnTo>
                <a:lnTo>
                  <a:pt x="57490" y="34540"/>
                </a:lnTo>
                <a:lnTo>
                  <a:pt x="57460" y="34590"/>
                </a:lnTo>
                <a:lnTo>
                  <a:pt x="57450" y="34610"/>
                </a:lnTo>
                <a:lnTo>
                  <a:pt x="57470" y="34640"/>
                </a:lnTo>
                <a:lnTo>
                  <a:pt x="57510" y="34690"/>
                </a:lnTo>
                <a:lnTo>
                  <a:pt x="57510" y="34730"/>
                </a:lnTo>
                <a:lnTo>
                  <a:pt x="57550" y="35730"/>
                </a:lnTo>
                <a:lnTo>
                  <a:pt x="57540" y="35850"/>
                </a:lnTo>
                <a:lnTo>
                  <a:pt x="57470" y="36120"/>
                </a:lnTo>
                <a:lnTo>
                  <a:pt x="57470" y="36230"/>
                </a:lnTo>
                <a:lnTo>
                  <a:pt x="57450" y="36280"/>
                </a:lnTo>
                <a:lnTo>
                  <a:pt x="57450" y="36620"/>
                </a:lnTo>
                <a:lnTo>
                  <a:pt x="57450" y="36660"/>
                </a:lnTo>
                <a:lnTo>
                  <a:pt x="57400" y="36780"/>
                </a:lnTo>
                <a:lnTo>
                  <a:pt x="57360" y="37110"/>
                </a:lnTo>
                <a:lnTo>
                  <a:pt x="57320" y="37240"/>
                </a:lnTo>
                <a:lnTo>
                  <a:pt x="57210" y="37340"/>
                </a:lnTo>
                <a:lnTo>
                  <a:pt x="57190" y="37350"/>
                </a:lnTo>
                <a:lnTo>
                  <a:pt x="57110" y="37360"/>
                </a:lnTo>
                <a:lnTo>
                  <a:pt x="57020" y="37430"/>
                </a:lnTo>
                <a:lnTo>
                  <a:pt x="56950" y="37450"/>
                </a:lnTo>
                <a:lnTo>
                  <a:pt x="56910" y="37500"/>
                </a:lnTo>
                <a:lnTo>
                  <a:pt x="56880" y="37510"/>
                </a:lnTo>
                <a:lnTo>
                  <a:pt x="56860" y="37530"/>
                </a:lnTo>
                <a:lnTo>
                  <a:pt x="56850" y="37570"/>
                </a:lnTo>
                <a:lnTo>
                  <a:pt x="56850" y="37640"/>
                </a:lnTo>
                <a:lnTo>
                  <a:pt x="56840" y="37670"/>
                </a:lnTo>
                <a:lnTo>
                  <a:pt x="56550" y="37590"/>
                </a:lnTo>
                <a:lnTo>
                  <a:pt x="56520" y="37580"/>
                </a:lnTo>
                <a:lnTo>
                  <a:pt x="56300" y="37490"/>
                </a:lnTo>
                <a:lnTo>
                  <a:pt x="56260" y="37460"/>
                </a:lnTo>
                <a:lnTo>
                  <a:pt x="56230" y="37430"/>
                </a:lnTo>
                <a:lnTo>
                  <a:pt x="56210" y="37400"/>
                </a:lnTo>
                <a:lnTo>
                  <a:pt x="56190" y="37380"/>
                </a:lnTo>
                <a:lnTo>
                  <a:pt x="56170" y="37380"/>
                </a:lnTo>
                <a:lnTo>
                  <a:pt x="56150" y="37410"/>
                </a:lnTo>
                <a:lnTo>
                  <a:pt x="56140" y="37450"/>
                </a:lnTo>
                <a:lnTo>
                  <a:pt x="56150" y="37490"/>
                </a:lnTo>
                <a:lnTo>
                  <a:pt x="56160" y="37540"/>
                </a:lnTo>
                <a:lnTo>
                  <a:pt x="56170" y="37580"/>
                </a:lnTo>
                <a:lnTo>
                  <a:pt x="56160" y="37610"/>
                </a:lnTo>
                <a:lnTo>
                  <a:pt x="56060" y="37680"/>
                </a:lnTo>
                <a:lnTo>
                  <a:pt x="56010" y="37740"/>
                </a:lnTo>
                <a:lnTo>
                  <a:pt x="55990" y="37770"/>
                </a:lnTo>
                <a:lnTo>
                  <a:pt x="55960" y="37800"/>
                </a:lnTo>
                <a:lnTo>
                  <a:pt x="55910" y="37860"/>
                </a:lnTo>
                <a:lnTo>
                  <a:pt x="55880" y="37870"/>
                </a:lnTo>
                <a:lnTo>
                  <a:pt x="55820" y="37860"/>
                </a:lnTo>
                <a:lnTo>
                  <a:pt x="55700" y="37790"/>
                </a:lnTo>
                <a:lnTo>
                  <a:pt x="55610" y="37710"/>
                </a:lnTo>
                <a:lnTo>
                  <a:pt x="55540" y="37640"/>
                </a:lnTo>
                <a:lnTo>
                  <a:pt x="55460" y="37570"/>
                </a:lnTo>
                <a:lnTo>
                  <a:pt x="55400" y="37500"/>
                </a:lnTo>
                <a:lnTo>
                  <a:pt x="55340" y="37460"/>
                </a:lnTo>
                <a:lnTo>
                  <a:pt x="55200" y="37390"/>
                </a:lnTo>
                <a:lnTo>
                  <a:pt x="55210" y="37320"/>
                </a:lnTo>
                <a:lnTo>
                  <a:pt x="55190" y="37150"/>
                </a:lnTo>
                <a:lnTo>
                  <a:pt x="55180" y="37110"/>
                </a:lnTo>
                <a:lnTo>
                  <a:pt x="55170" y="37110"/>
                </a:lnTo>
                <a:lnTo>
                  <a:pt x="55160" y="37100"/>
                </a:lnTo>
                <a:lnTo>
                  <a:pt x="55110" y="37070"/>
                </a:lnTo>
                <a:lnTo>
                  <a:pt x="55090" y="37040"/>
                </a:lnTo>
                <a:lnTo>
                  <a:pt x="55070" y="37000"/>
                </a:lnTo>
                <a:lnTo>
                  <a:pt x="55060" y="36950"/>
                </a:lnTo>
                <a:lnTo>
                  <a:pt x="55050" y="36920"/>
                </a:lnTo>
                <a:lnTo>
                  <a:pt x="55020" y="36900"/>
                </a:lnTo>
                <a:lnTo>
                  <a:pt x="54980" y="36870"/>
                </a:lnTo>
                <a:lnTo>
                  <a:pt x="54840" y="36750"/>
                </a:lnTo>
                <a:lnTo>
                  <a:pt x="54790" y="36720"/>
                </a:lnTo>
                <a:lnTo>
                  <a:pt x="54380" y="36600"/>
                </a:lnTo>
                <a:lnTo>
                  <a:pt x="54260" y="36590"/>
                </a:lnTo>
                <a:lnTo>
                  <a:pt x="54170" y="36600"/>
                </a:lnTo>
                <a:lnTo>
                  <a:pt x="54100" y="36630"/>
                </a:lnTo>
                <a:lnTo>
                  <a:pt x="53980" y="36730"/>
                </a:lnTo>
                <a:lnTo>
                  <a:pt x="53890" y="36810"/>
                </a:lnTo>
                <a:lnTo>
                  <a:pt x="53810" y="36820"/>
                </a:lnTo>
                <a:lnTo>
                  <a:pt x="53760" y="36830"/>
                </a:lnTo>
                <a:lnTo>
                  <a:pt x="53560" y="36920"/>
                </a:lnTo>
                <a:lnTo>
                  <a:pt x="53070" y="37200"/>
                </a:lnTo>
                <a:lnTo>
                  <a:pt x="52930" y="37250"/>
                </a:lnTo>
                <a:lnTo>
                  <a:pt x="52880" y="37270"/>
                </a:lnTo>
                <a:lnTo>
                  <a:pt x="52770" y="37390"/>
                </a:lnTo>
                <a:lnTo>
                  <a:pt x="52630" y="37470"/>
                </a:lnTo>
                <a:lnTo>
                  <a:pt x="52370" y="37410"/>
                </a:lnTo>
                <a:lnTo>
                  <a:pt x="52300" y="37410"/>
                </a:lnTo>
                <a:lnTo>
                  <a:pt x="52240" y="37390"/>
                </a:lnTo>
                <a:lnTo>
                  <a:pt x="52210" y="37370"/>
                </a:lnTo>
                <a:lnTo>
                  <a:pt x="52200" y="37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