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Fukuoka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Fukuok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28740" y="49270"/>
                </a:moveTo>
                <a:lnTo>
                  <a:pt x="28720" y="49290"/>
                </a:lnTo>
                <a:lnTo>
                  <a:pt x="28680" y="49320"/>
                </a:lnTo>
                <a:lnTo>
                  <a:pt x="28680" y="49340"/>
                </a:lnTo>
                <a:lnTo>
                  <a:pt x="28660" y="49370"/>
                </a:lnTo>
                <a:lnTo>
                  <a:pt x="28660" y="49430"/>
                </a:lnTo>
                <a:lnTo>
                  <a:pt x="28690" y="49510"/>
                </a:lnTo>
                <a:lnTo>
                  <a:pt x="28680" y="49540"/>
                </a:lnTo>
                <a:lnTo>
                  <a:pt x="28660" y="49580"/>
                </a:lnTo>
                <a:lnTo>
                  <a:pt x="28630" y="49620"/>
                </a:lnTo>
                <a:lnTo>
                  <a:pt x="28610" y="49650"/>
                </a:lnTo>
                <a:lnTo>
                  <a:pt x="28590" y="49680"/>
                </a:lnTo>
                <a:lnTo>
                  <a:pt x="28560" y="49700"/>
                </a:lnTo>
                <a:lnTo>
                  <a:pt x="28520" y="49700"/>
                </a:lnTo>
                <a:lnTo>
                  <a:pt x="28340" y="49670"/>
                </a:lnTo>
                <a:lnTo>
                  <a:pt x="28160" y="49670"/>
                </a:lnTo>
                <a:lnTo>
                  <a:pt x="28140" y="49670"/>
                </a:lnTo>
                <a:lnTo>
                  <a:pt x="28090" y="49680"/>
                </a:lnTo>
                <a:lnTo>
                  <a:pt x="28010" y="49720"/>
                </a:lnTo>
                <a:lnTo>
                  <a:pt x="27970" y="49750"/>
                </a:lnTo>
                <a:lnTo>
                  <a:pt x="27930" y="49780"/>
                </a:lnTo>
                <a:lnTo>
                  <a:pt x="27890" y="49850"/>
                </a:lnTo>
                <a:lnTo>
                  <a:pt x="27820" y="49930"/>
                </a:lnTo>
                <a:lnTo>
                  <a:pt x="27780" y="49990"/>
                </a:lnTo>
                <a:lnTo>
                  <a:pt x="27760" y="50070"/>
                </a:lnTo>
                <a:lnTo>
                  <a:pt x="27690" y="50180"/>
                </a:lnTo>
                <a:lnTo>
                  <a:pt x="27680" y="50210"/>
                </a:lnTo>
                <a:lnTo>
                  <a:pt x="27670" y="50230"/>
                </a:lnTo>
                <a:lnTo>
                  <a:pt x="27670" y="50260"/>
                </a:lnTo>
                <a:lnTo>
                  <a:pt x="27670" y="50290"/>
                </a:lnTo>
                <a:lnTo>
                  <a:pt x="27690" y="50390"/>
                </a:lnTo>
                <a:lnTo>
                  <a:pt x="27690" y="50450"/>
                </a:lnTo>
                <a:lnTo>
                  <a:pt x="27640" y="50600"/>
                </a:lnTo>
                <a:lnTo>
                  <a:pt x="27660" y="50670"/>
                </a:lnTo>
                <a:lnTo>
                  <a:pt x="27720" y="50860"/>
                </a:lnTo>
                <a:lnTo>
                  <a:pt x="27730" y="50920"/>
                </a:lnTo>
                <a:lnTo>
                  <a:pt x="27670" y="51130"/>
                </a:lnTo>
                <a:lnTo>
                  <a:pt x="27530" y="51070"/>
                </a:lnTo>
                <a:lnTo>
                  <a:pt x="27360" y="50950"/>
                </a:lnTo>
                <a:lnTo>
                  <a:pt x="27320" y="50930"/>
                </a:lnTo>
                <a:lnTo>
                  <a:pt x="27280" y="50930"/>
                </a:lnTo>
                <a:lnTo>
                  <a:pt x="27230" y="50930"/>
                </a:lnTo>
                <a:lnTo>
                  <a:pt x="27190" y="50940"/>
                </a:lnTo>
                <a:lnTo>
                  <a:pt x="27130" y="51020"/>
                </a:lnTo>
                <a:lnTo>
                  <a:pt x="27080" y="51050"/>
                </a:lnTo>
                <a:lnTo>
                  <a:pt x="27030" y="51060"/>
                </a:lnTo>
                <a:lnTo>
                  <a:pt x="26920" y="51070"/>
                </a:lnTo>
                <a:lnTo>
                  <a:pt x="26870" y="51100"/>
                </a:lnTo>
                <a:lnTo>
                  <a:pt x="26820" y="51150"/>
                </a:lnTo>
                <a:lnTo>
                  <a:pt x="26750" y="51200"/>
                </a:lnTo>
                <a:lnTo>
                  <a:pt x="26710" y="51240"/>
                </a:lnTo>
                <a:lnTo>
                  <a:pt x="26680" y="51300"/>
                </a:lnTo>
                <a:lnTo>
                  <a:pt x="26690" y="51360"/>
                </a:lnTo>
                <a:lnTo>
                  <a:pt x="26690" y="51380"/>
                </a:lnTo>
                <a:lnTo>
                  <a:pt x="26690" y="51410"/>
                </a:lnTo>
                <a:lnTo>
                  <a:pt x="26680" y="51420"/>
                </a:lnTo>
                <a:lnTo>
                  <a:pt x="26640" y="51430"/>
                </a:lnTo>
                <a:lnTo>
                  <a:pt x="26530" y="51450"/>
                </a:lnTo>
                <a:lnTo>
                  <a:pt x="26480" y="51480"/>
                </a:lnTo>
                <a:lnTo>
                  <a:pt x="26470" y="51390"/>
                </a:lnTo>
                <a:lnTo>
                  <a:pt x="26480" y="51240"/>
                </a:lnTo>
                <a:lnTo>
                  <a:pt x="26460" y="51170"/>
                </a:lnTo>
                <a:lnTo>
                  <a:pt x="26460" y="51130"/>
                </a:lnTo>
                <a:lnTo>
                  <a:pt x="26450" y="51110"/>
                </a:lnTo>
                <a:lnTo>
                  <a:pt x="26440" y="51100"/>
                </a:lnTo>
                <a:lnTo>
                  <a:pt x="26420" y="51090"/>
                </a:lnTo>
                <a:lnTo>
                  <a:pt x="26410" y="51090"/>
                </a:lnTo>
                <a:lnTo>
                  <a:pt x="26390" y="51080"/>
                </a:lnTo>
                <a:lnTo>
                  <a:pt x="26330" y="51040"/>
                </a:lnTo>
                <a:lnTo>
                  <a:pt x="26310" y="51010"/>
                </a:lnTo>
                <a:lnTo>
                  <a:pt x="26300" y="50970"/>
                </a:lnTo>
                <a:lnTo>
                  <a:pt x="26300" y="50940"/>
                </a:lnTo>
                <a:lnTo>
                  <a:pt x="26290" y="50930"/>
                </a:lnTo>
                <a:lnTo>
                  <a:pt x="26250" y="50920"/>
                </a:lnTo>
                <a:lnTo>
                  <a:pt x="26240" y="50870"/>
                </a:lnTo>
                <a:lnTo>
                  <a:pt x="26230" y="50830"/>
                </a:lnTo>
                <a:lnTo>
                  <a:pt x="26240" y="50790"/>
                </a:lnTo>
                <a:lnTo>
                  <a:pt x="26260" y="50760"/>
                </a:lnTo>
                <a:lnTo>
                  <a:pt x="26280" y="50730"/>
                </a:lnTo>
                <a:lnTo>
                  <a:pt x="26300" y="50720"/>
                </a:lnTo>
                <a:lnTo>
                  <a:pt x="26310" y="50690"/>
                </a:lnTo>
                <a:lnTo>
                  <a:pt x="26320" y="50620"/>
                </a:lnTo>
                <a:lnTo>
                  <a:pt x="26340" y="50590"/>
                </a:lnTo>
                <a:lnTo>
                  <a:pt x="26370" y="50570"/>
                </a:lnTo>
                <a:lnTo>
                  <a:pt x="26410" y="50550"/>
                </a:lnTo>
                <a:lnTo>
                  <a:pt x="26440" y="50530"/>
                </a:lnTo>
                <a:lnTo>
                  <a:pt x="26460" y="50510"/>
                </a:lnTo>
                <a:lnTo>
                  <a:pt x="26520" y="50510"/>
                </a:lnTo>
                <a:lnTo>
                  <a:pt x="26550" y="50490"/>
                </a:lnTo>
                <a:lnTo>
                  <a:pt x="26580" y="50430"/>
                </a:lnTo>
                <a:lnTo>
                  <a:pt x="26600" y="50410"/>
                </a:lnTo>
                <a:lnTo>
                  <a:pt x="26620" y="50350"/>
                </a:lnTo>
                <a:lnTo>
                  <a:pt x="26640" y="50320"/>
                </a:lnTo>
                <a:lnTo>
                  <a:pt x="26670" y="50290"/>
                </a:lnTo>
                <a:lnTo>
                  <a:pt x="26710" y="50270"/>
                </a:lnTo>
                <a:lnTo>
                  <a:pt x="26740" y="50270"/>
                </a:lnTo>
                <a:lnTo>
                  <a:pt x="26760" y="50260"/>
                </a:lnTo>
                <a:lnTo>
                  <a:pt x="26780" y="50230"/>
                </a:lnTo>
                <a:lnTo>
                  <a:pt x="26790" y="50120"/>
                </a:lnTo>
                <a:lnTo>
                  <a:pt x="26790" y="50100"/>
                </a:lnTo>
                <a:lnTo>
                  <a:pt x="26770" y="49980"/>
                </a:lnTo>
                <a:lnTo>
                  <a:pt x="26770" y="49970"/>
                </a:lnTo>
                <a:lnTo>
                  <a:pt x="26740" y="49940"/>
                </a:lnTo>
                <a:lnTo>
                  <a:pt x="26710" y="49930"/>
                </a:lnTo>
                <a:lnTo>
                  <a:pt x="26650" y="49950"/>
                </a:lnTo>
                <a:lnTo>
                  <a:pt x="26570" y="49990"/>
                </a:lnTo>
                <a:lnTo>
                  <a:pt x="26530" y="50010"/>
                </a:lnTo>
                <a:lnTo>
                  <a:pt x="26470" y="50060"/>
                </a:lnTo>
                <a:lnTo>
                  <a:pt x="26440" y="50060"/>
                </a:lnTo>
                <a:lnTo>
                  <a:pt x="26400" y="50040"/>
                </a:lnTo>
                <a:lnTo>
                  <a:pt x="26330" y="49970"/>
                </a:lnTo>
                <a:lnTo>
                  <a:pt x="26290" y="49940"/>
                </a:lnTo>
                <a:lnTo>
                  <a:pt x="26250" y="49920"/>
                </a:lnTo>
                <a:lnTo>
                  <a:pt x="26070" y="49810"/>
                </a:lnTo>
                <a:lnTo>
                  <a:pt x="26030" y="49790"/>
                </a:lnTo>
                <a:lnTo>
                  <a:pt x="25980" y="49780"/>
                </a:lnTo>
                <a:lnTo>
                  <a:pt x="25900" y="49770"/>
                </a:lnTo>
                <a:lnTo>
                  <a:pt x="25840" y="49780"/>
                </a:lnTo>
                <a:lnTo>
                  <a:pt x="25700" y="49800"/>
                </a:lnTo>
                <a:lnTo>
                  <a:pt x="25580" y="49800"/>
                </a:lnTo>
                <a:lnTo>
                  <a:pt x="25490" y="49810"/>
                </a:lnTo>
                <a:lnTo>
                  <a:pt x="25330" y="49810"/>
                </a:lnTo>
                <a:lnTo>
                  <a:pt x="25340" y="49800"/>
                </a:lnTo>
                <a:lnTo>
                  <a:pt x="25350" y="49720"/>
                </a:lnTo>
                <a:lnTo>
                  <a:pt x="25380" y="49680"/>
                </a:lnTo>
                <a:lnTo>
                  <a:pt x="25470" y="49640"/>
                </a:lnTo>
                <a:lnTo>
                  <a:pt x="25530" y="49620"/>
                </a:lnTo>
                <a:lnTo>
                  <a:pt x="25560" y="49630"/>
                </a:lnTo>
                <a:lnTo>
                  <a:pt x="25590" y="49610"/>
                </a:lnTo>
                <a:lnTo>
                  <a:pt x="25600" y="49600"/>
                </a:lnTo>
                <a:lnTo>
                  <a:pt x="25640" y="49590"/>
                </a:lnTo>
                <a:lnTo>
                  <a:pt x="25680" y="49580"/>
                </a:lnTo>
                <a:lnTo>
                  <a:pt x="25710" y="49550"/>
                </a:lnTo>
                <a:lnTo>
                  <a:pt x="25730" y="49500"/>
                </a:lnTo>
                <a:lnTo>
                  <a:pt x="25700" y="49500"/>
                </a:lnTo>
                <a:lnTo>
                  <a:pt x="25600" y="49530"/>
                </a:lnTo>
                <a:lnTo>
                  <a:pt x="25580" y="49510"/>
                </a:lnTo>
                <a:lnTo>
                  <a:pt x="25570" y="49470"/>
                </a:lnTo>
                <a:lnTo>
                  <a:pt x="25540" y="49460"/>
                </a:lnTo>
                <a:lnTo>
                  <a:pt x="25510" y="49450"/>
                </a:lnTo>
                <a:lnTo>
                  <a:pt x="25490" y="49430"/>
                </a:lnTo>
                <a:lnTo>
                  <a:pt x="25500" y="49410"/>
                </a:lnTo>
                <a:lnTo>
                  <a:pt x="25510" y="49380"/>
                </a:lnTo>
                <a:lnTo>
                  <a:pt x="25540" y="49350"/>
                </a:lnTo>
                <a:lnTo>
                  <a:pt x="25570" y="49350"/>
                </a:lnTo>
                <a:lnTo>
                  <a:pt x="25600" y="49350"/>
                </a:lnTo>
                <a:lnTo>
                  <a:pt x="25630" y="49330"/>
                </a:lnTo>
                <a:lnTo>
                  <a:pt x="25680" y="49290"/>
                </a:lnTo>
                <a:lnTo>
                  <a:pt x="25670" y="49250"/>
                </a:lnTo>
                <a:lnTo>
                  <a:pt x="25690" y="49210"/>
                </a:lnTo>
                <a:lnTo>
                  <a:pt x="25720" y="49210"/>
                </a:lnTo>
                <a:lnTo>
                  <a:pt x="25760" y="49210"/>
                </a:lnTo>
                <a:lnTo>
                  <a:pt x="25780" y="49210"/>
                </a:lnTo>
                <a:lnTo>
                  <a:pt x="25800" y="49200"/>
                </a:lnTo>
                <a:lnTo>
                  <a:pt x="25820" y="49170"/>
                </a:lnTo>
                <a:lnTo>
                  <a:pt x="25830" y="49090"/>
                </a:lnTo>
                <a:lnTo>
                  <a:pt x="25870" y="49100"/>
                </a:lnTo>
                <a:lnTo>
                  <a:pt x="25900" y="49130"/>
                </a:lnTo>
                <a:lnTo>
                  <a:pt x="25920" y="49160"/>
                </a:lnTo>
                <a:lnTo>
                  <a:pt x="25890" y="49190"/>
                </a:lnTo>
                <a:lnTo>
                  <a:pt x="25900" y="49250"/>
                </a:lnTo>
                <a:lnTo>
                  <a:pt x="25940" y="49270"/>
                </a:lnTo>
                <a:lnTo>
                  <a:pt x="25960" y="49290"/>
                </a:lnTo>
                <a:lnTo>
                  <a:pt x="26020" y="49270"/>
                </a:lnTo>
                <a:lnTo>
                  <a:pt x="26030" y="49300"/>
                </a:lnTo>
                <a:lnTo>
                  <a:pt x="26000" y="49350"/>
                </a:lnTo>
                <a:lnTo>
                  <a:pt x="26020" y="49380"/>
                </a:lnTo>
                <a:lnTo>
                  <a:pt x="26060" y="49400"/>
                </a:lnTo>
                <a:lnTo>
                  <a:pt x="26070" y="49410"/>
                </a:lnTo>
                <a:lnTo>
                  <a:pt x="26090" y="49390"/>
                </a:lnTo>
                <a:lnTo>
                  <a:pt x="26110" y="49390"/>
                </a:lnTo>
                <a:lnTo>
                  <a:pt x="26120" y="49370"/>
                </a:lnTo>
                <a:lnTo>
                  <a:pt x="26150" y="49320"/>
                </a:lnTo>
                <a:lnTo>
                  <a:pt x="26190" y="49320"/>
                </a:lnTo>
                <a:lnTo>
                  <a:pt x="26270" y="49320"/>
                </a:lnTo>
                <a:lnTo>
                  <a:pt x="26320" y="49300"/>
                </a:lnTo>
                <a:lnTo>
                  <a:pt x="26370" y="49300"/>
                </a:lnTo>
                <a:lnTo>
                  <a:pt x="26390" y="49260"/>
                </a:lnTo>
                <a:lnTo>
                  <a:pt x="26400" y="49210"/>
                </a:lnTo>
                <a:lnTo>
                  <a:pt x="26420" y="49140"/>
                </a:lnTo>
                <a:lnTo>
                  <a:pt x="26400" y="49110"/>
                </a:lnTo>
                <a:lnTo>
                  <a:pt x="26390" y="49070"/>
                </a:lnTo>
                <a:lnTo>
                  <a:pt x="26330" y="49110"/>
                </a:lnTo>
                <a:lnTo>
                  <a:pt x="26280" y="49150"/>
                </a:lnTo>
                <a:lnTo>
                  <a:pt x="26240" y="49170"/>
                </a:lnTo>
                <a:lnTo>
                  <a:pt x="26210" y="49150"/>
                </a:lnTo>
                <a:lnTo>
                  <a:pt x="26170" y="49130"/>
                </a:lnTo>
                <a:lnTo>
                  <a:pt x="26160" y="49110"/>
                </a:lnTo>
                <a:lnTo>
                  <a:pt x="26120" y="49120"/>
                </a:lnTo>
                <a:lnTo>
                  <a:pt x="26090" y="49090"/>
                </a:lnTo>
                <a:lnTo>
                  <a:pt x="26070" y="49030"/>
                </a:lnTo>
                <a:lnTo>
                  <a:pt x="26080" y="49000"/>
                </a:lnTo>
                <a:lnTo>
                  <a:pt x="26120" y="49010"/>
                </a:lnTo>
                <a:lnTo>
                  <a:pt x="26130" y="49060"/>
                </a:lnTo>
                <a:lnTo>
                  <a:pt x="26170" y="49090"/>
                </a:lnTo>
                <a:lnTo>
                  <a:pt x="26230" y="49090"/>
                </a:lnTo>
                <a:lnTo>
                  <a:pt x="26350" y="49040"/>
                </a:lnTo>
                <a:lnTo>
                  <a:pt x="26400" y="49000"/>
                </a:lnTo>
                <a:lnTo>
                  <a:pt x="26440" y="48950"/>
                </a:lnTo>
                <a:lnTo>
                  <a:pt x="26480" y="48910"/>
                </a:lnTo>
                <a:lnTo>
                  <a:pt x="26520" y="48900"/>
                </a:lnTo>
                <a:lnTo>
                  <a:pt x="26550" y="48860"/>
                </a:lnTo>
                <a:lnTo>
                  <a:pt x="26590" y="48810"/>
                </a:lnTo>
                <a:lnTo>
                  <a:pt x="26600" y="48740"/>
                </a:lnTo>
                <a:lnTo>
                  <a:pt x="26590" y="48680"/>
                </a:lnTo>
                <a:lnTo>
                  <a:pt x="26560" y="48670"/>
                </a:lnTo>
                <a:lnTo>
                  <a:pt x="26530" y="48650"/>
                </a:lnTo>
                <a:lnTo>
                  <a:pt x="26540" y="48600"/>
                </a:lnTo>
                <a:lnTo>
                  <a:pt x="26550" y="48580"/>
                </a:lnTo>
                <a:lnTo>
                  <a:pt x="26580" y="48570"/>
                </a:lnTo>
                <a:lnTo>
                  <a:pt x="26610" y="48550"/>
                </a:lnTo>
                <a:lnTo>
                  <a:pt x="26620" y="48520"/>
                </a:lnTo>
                <a:lnTo>
                  <a:pt x="26650" y="48420"/>
                </a:lnTo>
                <a:lnTo>
                  <a:pt x="26680" y="48440"/>
                </a:lnTo>
                <a:lnTo>
                  <a:pt x="26710" y="48440"/>
                </a:lnTo>
                <a:lnTo>
                  <a:pt x="26780" y="48390"/>
                </a:lnTo>
                <a:lnTo>
                  <a:pt x="26800" y="48370"/>
                </a:lnTo>
                <a:lnTo>
                  <a:pt x="26810" y="48340"/>
                </a:lnTo>
                <a:lnTo>
                  <a:pt x="26830" y="48330"/>
                </a:lnTo>
                <a:lnTo>
                  <a:pt x="26880" y="48320"/>
                </a:lnTo>
                <a:lnTo>
                  <a:pt x="27020" y="48330"/>
                </a:lnTo>
                <a:lnTo>
                  <a:pt x="27080" y="48320"/>
                </a:lnTo>
                <a:lnTo>
                  <a:pt x="27140" y="48270"/>
                </a:lnTo>
                <a:lnTo>
                  <a:pt x="27230" y="48140"/>
                </a:lnTo>
                <a:lnTo>
                  <a:pt x="27250" y="48130"/>
                </a:lnTo>
                <a:lnTo>
                  <a:pt x="27290" y="48120"/>
                </a:lnTo>
                <a:lnTo>
                  <a:pt x="27320" y="48120"/>
                </a:lnTo>
                <a:lnTo>
                  <a:pt x="27360" y="48150"/>
                </a:lnTo>
                <a:lnTo>
                  <a:pt x="27440" y="48100"/>
                </a:lnTo>
                <a:lnTo>
                  <a:pt x="27540" y="48100"/>
                </a:lnTo>
                <a:lnTo>
                  <a:pt x="27650" y="48120"/>
                </a:lnTo>
                <a:lnTo>
                  <a:pt x="27630" y="48190"/>
                </a:lnTo>
                <a:lnTo>
                  <a:pt x="27670" y="48170"/>
                </a:lnTo>
                <a:lnTo>
                  <a:pt x="27750" y="48170"/>
                </a:lnTo>
                <a:lnTo>
                  <a:pt x="27770" y="48210"/>
                </a:lnTo>
                <a:lnTo>
                  <a:pt x="27800" y="48270"/>
                </a:lnTo>
                <a:lnTo>
                  <a:pt x="27850" y="48300"/>
                </a:lnTo>
                <a:lnTo>
                  <a:pt x="27900" y="48290"/>
                </a:lnTo>
                <a:lnTo>
                  <a:pt x="27930" y="48260"/>
                </a:lnTo>
                <a:lnTo>
                  <a:pt x="27980" y="48200"/>
                </a:lnTo>
                <a:lnTo>
                  <a:pt x="28000" y="48120"/>
                </a:lnTo>
                <a:lnTo>
                  <a:pt x="28080" y="48060"/>
                </a:lnTo>
                <a:lnTo>
                  <a:pt x="28170" y="48020"/>
                </a:lnTo>
                <a:lnTo>
                  <a:pt x="28210" y="48060"/>
                </a:lnTo>
                <a:lnTo>
                  <a:pt x="28200" y="48130"/>
                </a:lnTo>
                <a:lnTo>
                  <a:pt x="28170" y="48180"/>
                </a:lnTo>
                <a:lnTo>
                  <a:pt x="28160" y="48200"/>
                </a:lnTo>
                <a:lnTo>
                  <a:pt x="28160" y="48220"/>
                </a:lnTo>
                <a:lnTo>
                  <a:pt x="28130" y="48270"/>
                </a:lnTo>
                <a:lnTo>
                  <a:pt x="28160" y="48300"/>
                </a:lnTo>
                <a:lnTo>
                  <a:pt x="28150" y="48350"/>
                </a:lnTo>
                <a:lnTo>
                  <a:pt x="28110" y="48350"/>
                </a:lnTo>
                <a:lnTo>
                  <a:pt x="28120" y="48380"/>
                </a:lnTo>
                <a:lnTo>
                  <a:pt x="28120" y="48410"/>
                </a:lnTo>
                <a:lnTo>
                  <a:pt x="28110" y="48440"/>
                </a:lnTo>
                <a:lnTo>
                  <a:pt x="28090" y="48460"/>
                </a:lnTo>
                <a:lnTo>
                  <a:pt x="28040" y="48490"/>
                </a:lnTo>
                <a:lnTo>
                  <a:pt x="28040" y="48540"/>
                </a:lnTo>
                <a:lnTo>
                  <a:pt x="28040" y="48550"/>
                </a:lnTo>
                <a:lnTo>
                  <a:pt x="28050" y="48560"/>
                </a:lnTo>
                <a:lnTo>
                  <a:pt x="28110" y="48580"/>
                </a:lnTo>
                <a:lnTo>
                  <a:pt x="28170" y="48560"/>
                </a:lnTo>
                <a:lnTo>
                  <a:pt x="28160" y="48680"/>
                </a:lnTo>
                <a:lnTo>
                  <a:pt x="28170" y="48710"/>
                </a:lnTo>
                <a:lnTo>
                  <a:pt x="28180" y="48800"/>
                </a:lnTo>
                <a:lnTo>
                  <a:pt x="28210" y="48870"/>
                </a:lnTo>
                <a:lnTo>
                  <a:pt x="28300" y="49030"/>
                </a:lnTo>
                <a:lnTo>
                  <a:pt x="28340" y="49130"/>
                </a:lnTo>
                <a:lnTo>
                  <a:pt x="28390" y="49190"/>
                </a:lnTo>
                <a:lnTo>
                  <a:pt x="28450" y="49230"/>
                </a:lnTo>
                <a:lnTo>
                  <a:pt x="28500" y="49220"/>
                </a:lnTo>
                <a:lnTo>
                  <a:pt x="28580" y="49240"/>
                </a:lnTo>
                <a:lnTo>
                  <a:pt x="28700" y="49260"/>
                </a:lnTo>
                <a:lnTo>
                  <a:pt x="28740" y="49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