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Fukui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Fuku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2040" y="43140"/>
                </a:moveTo>
                <a:lnTo>
                  <a:pt x="41880" y="43170"/>
                </a:lnTo>
                <a:lnTo>
                  <a:pt x="41440" y="43050"/>
                </a:lnTo>
                <a:lnTo>
                  <a:pt x="41380" y="43010"/>
                </a:lnTo>
                <a:lnTo>
                  <a:pt x="41360" y="42980"/>
                </a:lnTo>
                <a:lnTo>
                  <a:pt x="41330" y="42950"/>
                </a:lnTo>
                <a:lnTo>
                  <a:pt x="41280" y="42900"/>
                </a:lnTo>
                <a:lnTo>
                  <a:pt x="41190" y="42780"/>
                </a:lnTo>
                <a:lnTo>
                  <a:pt x="41170" y="42730"/>
                </a:lnTo>
                <a:lnTo>
                  <a:pt x="41170" y="42700"/>
                </a:lnTo>
                <a:lnTo>
                  <a:pt x="41190" y="42650"/>
                </a:lnTo>
                <a:lnTo>
                  <a:pt x="41190" y="42630"/>
                </a:lnTo>
                <a:lnTo>
                  <a:pt x="41180" y="42590"/>
                </a:lnTo>
                <a:lnTo>
                  <a:pt x="41160" y="42560"/>
                </a:lnTo>
                <a:lnTo>
                  <a:pt x="41150" y="42530"/>
                </a:lnTo>
                <a:lnTo>
                  <a:pt x="41160" y="42500"/>
                </a:lnTo>
                <a:lnTo>
                  <a:pt x="41190" y="42460"/>
                </a:lnTo>
                <a:lnTo>
                  <a:pt x="41220" y="42440"/>
                </a:lnTo>
                <a:lnTo>
                  <a:pt x="41260" y="42420"/>
                </a:lnTo>
                <a:lnTo>
                  <a:pt x="41270" y="42400"/>
                </a:lnTo>
                <a:lnTo>
                  <a:pt x="41270" y="42440"/>
                </a:lnTo>
                <a:lnTo>
                  <a:pt x="41260" y="42460"/>
                </a:lnTo>
                <a:lnTo>
                  <a:pt x="41270" y="42480"/>
                </a:lnTo>
                <a:lnTo>
                  <a:pt x="41290" y="42480"/>
                </a:lnTo>
                <a:lnTo>
                  <a:pt x="41310" y="42470"/>
                </a:lnTo>
                <a:lnTo>
                  <a:pt x="41340" y="42450"/>
                </a:lnTo>
                <a:lnTo>
                  <a:pt x="41360" y="42390"/>
                </a:lnTo>
                <a:lnTo>
                  <a:pt x="41360" y="42450"/>
                </a:lnTo>
                <a:lnTo>
                  <a:pt x="41350" y="42520"/>
                </a:lnTo>
                <a:lnTo>
                  <a:pt x="41360" y="42570"/>
                </a:lnTo>
                <a:lnTo>
                  <a:pt x="41410" y="42590"/>
                </a:lnTo>
                <a:lnTo>
                  <a:pt x="41500" y="42590"/>
                </a:lnTo>
                <a:lnTo>
                  <a:pt x="41520" y="42590"/>
                </a:lnTo>
                <a:lnTo>
                  <a:pt x="41550" y="42570"/>
                </a:lnTo>
                <a:lnTo>
                  <a:pt x="41610" y="42540"/>
                </a:lnTo>
                <a:lnTo>
                  <a:pt x="41640" y="42500"/>
                </a:lnTo>
                <a:lnTo>
                  <a:pt x="41690" y="42440"/>
                </a:lnTo>
                <a:lnTo>
                  <a:pt x="41760" y="42410"/>
                </a:lnTo>
                <a:lnTo>
                  <a:pt x="41820" y="42440"/>
                </a:lnTo>
                <a:lnTo>
                  <a:pt x="41810" y="42450"/>
                </a:lnTo>
                <a:lnTo>
                  <a:pt x="41740" y="42480"/>
                </a:lnTo>
                <a:lnTo>
                  <a:pt x="41720" y="42580"/>
                </a:lnTo>
                <a:lnTo>
                  <a:pt x="41680" y="42610"/>
                </a:lnTo>
                <a:lnTo>
                  <a:pt x="41750" y="42630"/>
                </a:lnTo>
                <a:lnTo>
                  <a:pt x="41900" y="42590"/>
                </a:lnTo>
                <a:lnTo>
                  <a:pt x="41980" y="42590"/>
                </a:lnTo>
                <a:lnTo>
                  <a:pt x="42020" y="42560"/>
                </a:lnTo>
                <a:lnTo>
                  <a:pt x="42050" y="42510"/>
                </a:lnTo>
                <a:lnTo>
                  <a:pt x="42050" y="42440"/>
                </a:lnTo>
                <a:lnTo>
                  <a:pt x="41970" y="42480"/>
                </a:lnTo>
                <a:lnTo>
                  <a:pt x="41940" y="42410"/>
                </a:lnTo>
                <a:lnTo>
                  <a:pt x="41890" y="42390"/>
                </a:lnTo>
                <a:lnTo>
                  <a:pt x="41930" y="42340"/>
                </a:lnTo>
                <a:lnTo>
                  <a:pt x="42030" y="42310"/>
                </a:lnTo>
                <a:lnTo>
                  <a:pt x="42050" y="42330"/>
                </a:lnTo>
                <a:lnTo>
                  <a:pt x="42080" y="42380"/>
                </a:lnTo>
                <a:lnTo>
                  <a:pt x="42140" y="42380"/>
                </a:lnTo>
                <a:lnTo>
                  <a:pt x="42190" y="42450"/>
                </a:lnTo>
                <a:lnTo>
                  <a:pt x="42240" y="42460"/>
                </a:lnTo>
                <a:lnTo>
                  <a:pt x="42310" y="42440"/>
                </a:lnTo>
                <a:lnTo>
                  <a:pt x="42270" y="42420"/>
                </a:lnTo>
                <a:lnTo>
                  <a:pt x="42250" y="42390"/>
                </a:lnTo>
                <a:lnTo>
                  <a:pt x="42210" y="42310"/>
                </a:lnTo>
                <a:lnTo>
                  <a:pt x="42220" y="42290"/>
                </a:lnTo>
                <a:lnTo>
                  <a:pt x="42250" y="42280"/>
                </a:lnTo>
                <a:lnTo>
                  <a:pt x="42280" y="42310"/>
                </a:lnTo>
                <a:lnTo>
                  <a:pt x="42320" y="42290"/>
                </a:lnTo>
                <a:lnTo>
                  <a:pt x="42370" y="42270"/>
                </a:lnTo>
                <a:lnTo>
                  <a:pt x="42360" y="42250"/>
                </a:lnTo>
                <a:lnTo>
                  <a:pt x="42340" y="42230"/>
                </a:lnTo>
                <a:lnTo>
                  <a:pt x="42320" y="42200"/>
                </a:lnTo>
                <a:lnTo>
                  <a:pt x="42310" y="42150"/>
                </a:lnTo>
                <a:lnTo>
                  <a:pt x="42290" y="42140"/>
                </a:lnTo>
                <a:lnTo>
                  <a:pt x="42250" y="42090"/>
                </a:lnTo>
                <a:lnTo>
                  <a:pt x="42240" y="42040"/>
                </a:lnTo>
                <a:lnTo>
                  <a:pt x="42270" y="42040"/>
                </a:lnTo>
                <a:lnTo>
                  <a:pt x="42330" y="42080"/>
                </a:lnTo>
                <a:lnTo>
                  <a:pt x="42360" y="42110"/>
                </a:lnTo>
                <a:lnTo>
                  <a:pt x="42400" y="42140"/>
                </a:lnTo>
                <a:lnTo>
                  <a:pt x="42500" y="42110"/>
                </a:lnTo>
                <a:lnTo>
                  <a:pt x="42530" y="42150"/>
                </a:lnTo>
                <a:lnTo>
                  <a:pt x="42560" y="42170"/>
                </a:lnTo>
                <a:lnTo>
                  <a:pt x="42610" y="42130"/>
                </a:lnTo>
                <a:lnTo>
                  <a:pt x="42650" y="42100"/>
                </a:lnTo>
                <a:lnTo>
                  <a:pt x="42710" y="42110"/>
                </a:lnTo>
                <a:lnTo>
                  <a:pt x="42730" y="42090"/>
                </a:lnTo>
                <a:lnTo>
                  <a:pt x="42740" y="42040"/>
                </a:lnTo>
                <a:lnTo>
                  <a:pt x="42680" y="42000"/>
                </a:lnTo>
                <a:lnTo>
                  <a:pt x="42710" y="41920"/>
                </a:lnTo>
                <a:lnTo>
                  <a:pt x="42720" y="41870"/>
                </a:lnTo>
                <a:lnTo>
                  <a:pt x="42700" y="41830"/>
                </a:lnTo>
                <a:lnTo>
                  <a:pt x="42660" y="41840"/>
                </a:lnTo>
                <a:lnTo>
                  <a:pt x="42660" y="41740"/>
                </a:lnTo>
                <a:lnTo>
                  <a:pt x="42740" y="41700"/>
                </a:lnTo>
                <a:lnTo>
                  <a:pt x="42850" y="41600"/>
                </a:lnTo>
                <a:lnTo>
                  <a:pt x="42890" y="41670"/>
                </a:lnTo>
                <a:lnTo>
                  <a:pt x="42880" y="41700"/>
                </a:lnTo>
                <a:lnTo>
                  <a:pt x="42910" y="41760"/>
                </a:lnTo>
                <a:lnTo>
                  <a:pt x="42930" y="41830"/>
                </a:lnTo>
                <a:lnTo>
                  <a:pt x="42910" y="41870"/>
                </a:lnTo>
                <a:lnTo>
                  <a:pt x="42880" y="41870"/>
                </a:lnTo>
                <a:lnTo>
                  <a:pt x="42870" y="41910"/>
                </a:lnTo>
                <a:lnTo>
                  <a:pt x="42920" y="41950"/>
                </a:lnTo>
                <a:lnTo>
                  <a:pt x="42930" y="41990"/>
                </a:lnTo>
                <a:lnTo>
                  <a:pt x="42990" y="41980"/>
                </a:lnTo>
                <a:lnTo>
                  <a:pt x="43010" y="41910"/>
                </a:lnTo>
                <a:lnTo>
                  <a:pt x="43030" y="41900"/>
                </a:lnTo>
                <a:lnTo>
                  <a:pt x="43040" y="41870"/>
                </a:lnTo>
                <a:lnTo>
                  <a:pt x="43030" y="41820"/>
                </a:lnTo>
                <a:lnTo>
                  <a:pt x="43060" y="41780"/>
                </a:lnTo>
                <a:lnTo>
                  <a:pt x="43060" y="41750"/>
                </a:lnTo>
                <a:lnTo>
                  <a:pt x="43060" y="41680"/>
                </a:lnTo>
                <a:lnTo>
                  <a:pt x="43080" y="41620"/>
                </a:lnTo>
                <a:lnTo>
                  <a:pt x="43080" y="41570"/>
                </a:lnTo>
                <a:lnTo>
                  <a:pt x="43050" y="41500"/>
                </a:lnTo>
                <a:lnTo>
                  <a:pt x="43020" y="41440"/>
                </a:lnTo>
                <a:lnTo>
                  <a:pt x="43000" y="41390"/>
                </a:lnTo>
                <a:lnTo>
                  <a:pt x="42930" y="41340"/>
                </a:lnTo>
                <a:lnTo>
                  <a:pt x="42830" y="41220"/>
                </a:lnTo>
                <a:lnTo>
                  <a:pt x="42770" y="41170"/>
                </a:lnTo>
                <a:lnTo>
                  <a:pt x="42780" y="41070"/>
                </a:lnTo>
                <a:lnTo>
                  <a:pt x="42770" y="40990"/>
                </a:lnTo>
                <a:lnTo>
                  <a:pt x="42710" y="40900"/>
                </a:lnTo>
                <a:lnTo>
                  <a:pt x="42670" y="40850"/>
                </a:lnTo>
                <a:lnTo>
                  <a:pt x="42680" y="40760"/>
                </a:lnTo>
                <a:lnTo>
                  <a:pt x="42750" y="40710"/>
                </a:lnTo>
                <a:lnTo>
                  <a:pt x="42790" y="40670"/>
                </a:lnTo>
                <a:lnTo>
                  <a:pt x="42840" y="40550"/>
                </a:lnTo>
                <a:lnTo>
                  <a:pt x="42880" y="40460"/>
                </a:lnTo>
                <a:lnTo>
                  <a:pt x="42920" y="40350"/>
                </a:lnTo>
                <a:lnTo>
                  <a:pt x="43060" y="40170"/>
                </a:lnTo>
                <a:lnTo>
                  <a:pt x="43110" y="40080"/>
                </a:lnTo>
                <a:lnTo>
                  <a:pt x="43140" y="40030"/>
                </a:lnTo>
                <a:lnTo>
                  <a:pt x="43190" y="39940"/>
                </a:lnTo>
                <a:lnTo>
                  <a:pt x="43140" y="39860"/>
                </a:lnTo>
                <a:lnTo>
                  <a:pt x="43160" y="39840"/>
                </a:lnTo>
                <a:lnTo>
                  <a:pt x="43220" y="39830"/>
                </a:lnTo>
                <a:lnTo>
                  <a:pt x="43270" y="39840"/>
                </a:lnTo>
                <a:lnTo>
                  <a:pt x="43370" y="39800"/>
                </a:lnTo>
                <a:lnTo>
                  <a:pt x="43460" y="39720"/>
                </a:lnTo>
                <a:lnTo>
                  <a:pt x="43500" y="39770"/>
                </a:lnTo>
                <a:lnTo>
                  <a:pt x="43500" y="39780"/>
                </a:lnTo>
                <a:lnTo>
                  <a:pt x="43600" y="39840"/>
                </a:lnTo>
                <a:lnTo>
                  <a:pt x="43610" y="39850"/>
                </a:lnTo>
                <a:lnTo>
                  <a:pt x="43630" y="39880"/>
                </a:lnTo>
                <a:lnTo>
                  <a:pt x="43640" y="39900"/>
                </a:lnTo>
                <a:lnTo>
                  <a:pt x="43650" y="39940"/>
                </a:lnTo>
                <a:lnTo>
                  <a:pt x="43670" y="40040"/>
                </a:lnTo>
                <a:lnTo>
                  <a:pt x="43690" y="40090"/>
                </a:lnTo>
                <a:lnTo>
                  <a:pt x="43700" y="40130"/>
                </a:lnTo>
                <a:lnTo>
                  <a:pt x="43740" y="40150"/>
                </a:lnTo>
                <a:lnTo>
                  <a:pt x="43770" y="40170"/>
                </a:lnTo>
                <a:lnTo>
                  <a:pt x="43840" y="40180"/>
                </a:lnTo>
                <a:lnTo>
                  <a:pt x="43900" y="40190"/>
                </a:lnTo>
                <a:lnTo>
                  <a:pt x="44010" y="40250"/>
                </a:lnTo>
                <a:lnTo>
                  <a:pt x="44070" y="40250"/>
                </a:lnTo>
                <a:lnTo>
                  <a:pt x="44110" y="40230"/>
                </a:lnTo>
                <a:lnTo>
                  <a:pt x="44150" y="40220"/>
                </a:lnTo>
                <a:lnTo>
                  <a:pt x="44240" y="40230"/>
                </a:lnTo>
                <a:lnTo>
                  <a:pt x="44350" y="40250"/>
                </a:lnTo>
                <a:lnTo>
                  <a:pt x="44450" y="40310"/>
                </a:lnTo>
                <a:lnTo>
                  <a:pt x="44510" y="40360"/>
                </a:lnTo>
                <a:lnTo>
                  <a:pt x="44620" y="40490"/>
                </a:lnTo>
                <a:lnTo>
                  <a:pt x="44660" y="40520"/>
                </a:lnTo>
                <a:lnTo>
                  <a:pt x="44710" y="40530"/>
                </a:lnTo>
                <a:lnTo>
                  <a:pt x="44900" y="40480"/>
                </a:lnTo>
                <a:lnTo>
                  <a:pt x="44910" y="40540"/>
                </a:lnTo>
                <a:lnTo>
                  <a:pt x="44910" y="40570"/>
                </a:lnTo>
                <a:lnTo>
                  <a:pt x="44890" y="40610"/>
                </a:lnTo>
                <a:lnTo>
                  <a:pt x="44860" y="40700"/>
                </a:lnTo>
                <a:lnTo>
                  <a:pt x="44850" y="40850"/>
                </a:lnTo>
                <a:lnTo>
                  <a:pt x="44840" y="40920"/>
                </a:lnTo>
                <a:lnTo>
                  <a:pt x="44840" y="40960"/>
                </a:lnTo>
                <a:lnTo>
                  <a:pt x="44840" y="41000"/>
                </a:lnTo>
                <a:lnTo>
                  <a:pt x="44860" y="41030"/>
                </a:lnTo>
                <a:lnTo>
                  <a:pt x="44890" y="41060"/>
                </a:lnTo>
                <a:lnTo>
                  <a:pt x="44920" y="41080"/>
                </a:lnTo>
                <a:lnTo>
                  <a:pt x="45000" y="41100"/>
                </a:lnTo>
                <a:lnTo>
                  <a:pt x="45030" y="41120"/>
                </a:lnTo>
                <a:lnTo>
                  <a:pt x="45070" y="41160"/>
                </a:lnTo>
                <a:lnTo>
                  <a:pt x="45110" y="41230"/>
                </a:lnTo>
                <a:lnTo>
                  <a:pt x="45140" y="41300"/>
                </a:lnTo>
                <a:lnTo>
                  <a:pt x="45140" y="41350"/>
                </a:lnTo>
                <a:lnTo>
                  <a:pt x="45120" y="41390"/>
                </a:lnTo>
                <a:lnTo>
                  <a:pt x="45080" y="41430"/>
                </a:lnTo>
                <a:lnTo>
                  <a:pt x="45040" y="41510"/>
                </a:lnTo>
                <a:lnTo>
                  <a:pt x="45010" y="41540"/>
                </a:lnTo>
                <a:lnTo>
                  <a:pt x="44920" y="41540"/>
                </a:lnTo>
                <a:lnTo>
                  <a:pt x="44870" y="41550"/>
                </a:lnTo>
                <a:lnTo>
                  <a:pt x="44800" y="41570"/>
                </a:lnTo>
                <a:lnTo>
                  <a:pt x="44750" y="41570"/>
                </a:lnTo>
                <a:lnTo>
                  <a:pt x="44650" y="41550"/>
                </a:lnTo>
                <a:lnTo>
                  <a:pt x="44580" y="41550"/>
                </a:lnTo>
                <a:lnTo>
                  <a:pt x="44280" y="41620"/>
                </a:lnTo>
                <a:lnTo>
                  <a:pt x="44240" y="41640"/>
                </a:lnTo>
                <a:lnTo>
                  <a:pt x="44220" y="41670"/>
                </a:lnTo>
                <a:lnTo>
                  <a:pt x="44210" y="41700"/>
                </a:lnTo>
                <a:lnTo>
                  <a:pt x="44190" y="41690"/>
                </a:lnTo>
                <a:lnTo>
                  <a:pt x="44120" y="41650"/>
                </a:lnTo>
                <a:lnTo>
                  <a:pt x="44090" y="41640"/>
                </a:lnTo>
                <a:lnTo>
                  <a:pt x="44050" y="41640"/>
                </a:lnTo>
                <a:lnTo>
                  <a:pt x="44010" y="41640"/>
                </a:lnTo>
                <a:lnTo>
                  <a:pt x="43960" y="41640"/>
                </a:lnTo>
                <a:lnTo>
                  <a:pt x="43860" y="41600"/>
                </a:lnTo>
                <a:lnTo>
                  <a:pt x="43820" y="41590"/>
                </a:lnTo>
                <a:lnTo>
                  <a:pt x="43780" y="41600"/>
                </a:lnTo>
                <a:lnTo>
                  <a:pt x="43740" y="41620"/>
                </a:lnTo>
                <a:lnTo>
                  <a:pt x="43710" y="41640"/>
                </a:lnTo>
                <a:lnTo>
                  <a:pt x="43680" y="41680"/>
                </a:lnTo>
                <a:lnTo>
                  <a:pt x="43640" y="41860"/>
                </a:lnTo>
                <a:lnTo>
                  <a:pt x="43540" y="42030"/>
                </a:lnTo>
                <a:lnTo>
                  <a:pt x="43280" y="41930"/>
                </a:lnTo>
                <a:lnTo>
                  <a:pt x="43220" y="41940"/>
                </a:lnTo>
                <a:lnTo>
                  <a:pt x="43170" y="41970"/>
                </a:lnTo>
                <a:lnTo>
                  <a:pt x="43150" y="42000"/>
                </a:lnTo>
                <a:lnTo>
                  <a:pt x="43160" y="42020"/>
                </a:lnTo>
                <a:lnTo>
                  <a:pt x="43180" y="42080"/>
                </a:lnTo>
                <a:lnTo>
                  <a:pt x="43180" y="42100"/>
                </a:lnTo>
                <a:lnTo>
                  <a:pt x="43180" y="42160"/>
                </a:lnTo>
                <a:lnTo>
                  <a:pt x="43210" y="42230"/>
                </a:lnTo>
                <a:lnTo>
                  <a:pt x="43220" y="42260"/>
                </a:lnTo>
                <a:lnTo>
                  <a:pt x="43220" y="42300"/>
                </a:lnTo>
                <a:lnTo>
                  <a:pt x="43190" y="42350"/>
                </a:lnTo>
                <a:lnTo>
                  <a:pt x="43150" y="42360"/>
                </a:lnTo>
                <a:lnTo>
                  <a:pt x="43110" y="42350"/>
                </a:lnTo>
                <a:lnTo>
                  <a:pt x="43070" y="42350"/>
                </a:lnTo>
                <a:lnTo>
                  <a:pt x="43060" y="42370"/>
                </a:lnTo>
                <a:lnTo>
                  <a:pt x="43050" y="42410"/>
                </a:lnTo>
                <a:lnTo>
                  <a:pt x="43050" y="42440"/>
                </a:lnTo>
                <a:lnTo>
                  <a:pt x="43050" y="42480"/>
                </a:lnTo>
                <a:lnTo>
                  <a:pt x="43030" y="42510"/>
                </a:lnTo>
                <a:lnTo>
                  <a:pt x="43000" y="42500"/>
                </a:lnTo>
                <a:lnTo>
                  <a:pt x="42960" y="42510"/>
                </a:lnTo>
                <a:lnTo>
                  <a:pt x="42920" y="42520"/>
                </a:lnTo>
                <a:lnTo>
                  <a:pt x="42840" y="42550"/>
                </a:lnTo>
                <a:lnTo>
                  <a:pt x="42770" y="42610"/>
                </a:lnTo>
                <a:lnTo>
                  <a:pt x="42730" y="42630"/>
                </a:lnTo>
                <a:lnTo>
                  <a:pt x="42700" y="42620"/>
                </a:lnTo>
                <a:lnTo>
                  <a:pt x="42660" y="42600"/>
                </a:lnTo>
                <a:lnTo>
                  <a:pt x="42630" y="42570"/>
                </a:lnTo>
                <a:lnTo>
                  <a:pt x="42610" y="42560"/>
                </a:lnTo>
                <a:lnTo>
                  <a:pt x="42590" y="42550"/>
                </a:lnTo>
                <a:lnTo>
                  <a:pt x="42570" y="42570"/>
                </a:lnTo>
                <a:lnTo>
                  <a:pt x="42560" y="42600"/>
                </a:lnTo>
                <a:lnTo>
                  <a:pt x="42500" y="42870"/>
                </a:lnTo>
                <a:lnTo>
                  <a:pt x="42480" y="42920"/>
                </a:lnTo>
                <a:lnTo>
                  <a:pt x="42460" y="42950"/>
                </a:lnTo>
                <a:lnTo>
                  <a:pt x="42430" y="42980"/>
                </a:lnTo>
                <a:lnTo>
                  <a:pt x="42400" y="42990"/>
                </a:lnTo>
                <a:lnTo>
                  <a:pt x="42370" y="42980"/>
                </a:lnTo>
                <a:lnTo>
                  <a:pt x="42330" y="42970"/>
                </a:lnTo>
                <a:lnTo>
                  <a:pt x="42260" y="42970"/>
                </a:lnTo>
                <a:lnTo>
                  <a:pt x="42200" y="43000"/>
                </a:lnTo>
                <a:lnTo>
                  <a:pt x="42040" y="4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