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Ehime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Ehim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5940" y="47910"/>
                </a:moveTo>
                <a:lnTo>
                  <a:pt x="35970" y="48160"/>
                </a:lnTo>
                <a:lnTo>
                  <a:pt x="35960" y="48250"/>
                </a:lnTo>
                <a:lnTo>
                  <a:pt x="35930" y="48350"/>
                </a:lnTo>
                <a:lnTo>
                  <a:pt x="35900" y="48410"/>
                </a:lnTo>
                <a:lnTo>
                  <a:pt x="35650" y="48420"/>
                </a:lnTo>
                <a:lnTo>
                  <a:pt x="35520" y="48480"/>
                </a:lnTo>
                <a:lnTo>
                  <a:pt x="35450" y="48520"/>
                </a:lnTo>
                <a:lnTo>
                  <a:pt x="35380" y="48540"/>
                </a:lnTo>
                <a:lnTo>
                  <a:pt x="35260" y="48550"/>
                </a:lnTo>
                <a:lnTo>
                  <a:pt x="35130" y="48560"/>
                </a:lnTo>
                <a:lnTo>
                  <a:pt x="34990" y="48560"/>
                </a:lnTo>
                <a:lnTo>
                  <a:pt x="34890" y="48590"/>
                </a:lnTo>
                <a:lnTo>
                  <a:pt x="34840" y="48590"/>
                </a:lnTo>
                <a:lnTo>
                  <a:pt x="34790" y="48590"/>
                </a:lnTo>
                <a:lnTo>
                  <a:pt x="34760" y="48620"/>
                </a:lnTo>
                <a:lnTo>
                  <a:pt x="34700" y="48680"/>
                </a:lnTo>
                <a:lnTo>
                  <a:pt x="34660" y="48700"/>
                </a:lnTo>
                <a:lnTo>
                  <a:pt x="34620" y="48710"/>
                </a:lnTo>
                <a:lnTo>
                  <a:pt x="34560" y="48700"/>
                </a:lnTo>
                <a:lnTo>
                  <a:pt x="34530" y="48710"/>
                </a:lnTo>
                <a:lnTo>
                  <a:pt x="34510" y="48740"/>
                </a:lnTo>
                <a:lnTo>
                  <a:pt x="34490" y="48780"/>
                </a:lnTo>
                <a:lnTo>
                  <a:pt x="34440" y="48860"/>
                </a:lnTo>
                <a:lnTo>
                  <a:pt x="34350" y="49060"/>
                </a:lnTo>
                <a:lnTo>
                  <a:pt x="34320" y="49110"/>
                </a:lnTo>
                <a:lnTo>
                  <a:pt x="34290" y="49150"/>
                </a:lnTo>
                <a:lnTo>
                  <a:pt x="34230" y="49210"/>
                </a:lnTo>
                <a:lnTo>
                  <a:pt x="34200" y="49250"/>
                </a:lnTo>
                <a:lnTo>
                  <a:pt x="34180" y="49310"/>
                </a:lnTo>
                <a:lnTo>
                  <a:pt x="34170" y="49350"/>
                </a:lnTo>
                <a:lnTo>
                  <a:pt x="34140" y="49440"/>
                </a:lnTo>
                <a:lnTo>
                  <a:pt x="34140" y="49480"/>
                </a:lnTo>
                <a:lnTo>
                  <a:pt x="34140" y="49540"/>
                </a:lnTo>
                <a:lnTo>
                  <a:pt x="34130" y="49580"/>
                </a:lnTo>
                <a:lnTo>
                  <a:pt x="34110" y="49620"/>
                </a:lnTo>
                <a:lnTo>
                  <a:pt x="34010" y="49750"/>
                </a:lnTo>
                <a:lnTo>
                  <a:pt x="33970" y="49800"/>
                </a:lnTo>
                <a:lnTo>
                  <a:pt x="33920" y="49830"/>
                </a:lnTo>
                <a:lnTo>
                  <a:pt x="33860" y="49840"/>
                </a:lnTo>
                <a:lnTo>
                  <a:pt x="33480" y="49840"/>
                </a:lnTo>
                <a:lnTo>
                  <a:pt x="33450" y="49860"/>
                </a:lnTo>
                <a:lnTo>
                  <a:pt x="33430" y="49890"/>
                </a:lnTo>
                <a:lnTo>
                  <a:pt x="33450" y="49970"/>
                </a:lnTo>
                <a:lnTo>
                  <a:pt x="33460" y="50020"/>
                </a:lnTo>
                <a:lnTo>
                  <a:pt x="33470" y="50060"/>
                </a:lnTo>
                <a:lnTo>
                  <a:pt x="33490" y="50090"/>
                </a:lnTo>
                <a:lnTo>
                  <a:pt x="33520" y="50120"/>
                </a:lnTo>
                <a:lnTo>
                  <a:pt x="33540" y="50150"/>
                </a:lnTo>
                <a:lnTo>
                  <a:pt x="33560" y="50180"/>
                </a:lnTo>
                <a:lnTo>
                  <a:pt x="33590" y="50210"/>
                </a:lnTo>
                <a:lnTo>
                  <a:pt x="33620" y="50240"/>
                </a:lnTo>
                <a:lnTo>
                  <a:pt x="33650" y="50270"/>
                </a:lnTo>
                <a:lnTo>
                  <a:pt x="33660" y="50310"/>
                </a:lnTo>
                <a:lnTo>
                  <a:pt x="33650" y="50360"/>
                </a:lnTo>
                <a:lnTo>
                  <a:pt x="33600" y="50400"/>
                </a:lnTo>
                <a:lnTo>
                  <a:pt x="33430" y="50500"/>
                </a:lnTo>
                <a:lnTo>
                  <a:pt x="33380" y="50540"/>
                </a:lnTo>
                <a:lnTo>
                  <a:pt x="33340" y="50580"/>
                </a:lnTo>
                <a:lnTo>
                  <a:pt x="33330" y="50620"/>
                </a:lnTo>
                <a:lnTo>
                  <a:pt x="33320" y="50660"/>
                </a:lnTo>
                <a:lnTo>
                  <a:pt x="33310" y="50700"/>
                </a:lnTo>
                <a:lnTo>
                  <a:pt x="33310" y="50730"/>
                </a:lnTo>
                <a:lnTo>
                  <a:pt x="33300" y="50760"/>
                </a:lnTo>
                <a:lnTo>
                  <a:pt x="33280" y="50780"/>
                </a:lnTo>
                <a:lnTo>
                  <a:pt x="33200" y="50830"/>
                </a:lnTo>
                <a:lnTo>
                  <a:pt x="33170" y="50870"/>
                </a:lnTo>
                <a:lnTo>
                  <a:pt x="33120" y="50960"/>
                </a:lnTo>
                <a:lnTo>
                  <a:pt x="33090" y="50980"/>
                </a:lnTo>
                <a:lnTo>
                  <a:pt x="33050" y="50990"/>
                </a:lnTo>
                <a:lnTo>
                  <a:pt x="33010" y="50960"/>
                </a:lnTo>
                <a:lnTo>
                  <a:pt x="32930" y="50890"/>
                </a:lnTo>
                <a:lnTo>
                  <a:pt x="32890" y="50880"/>
                </a:lnTo>
                <a:lnTo>
                  <a:pt x="32880" y="50910"/>
                </a:lnTo>
                <a:lnTo>
                  <a:pt x="32880" y="50940"/>
                </a:lnTo>
                <a:lnTo>
                  <a:pt x="32890" y="50980"/>
                </a:lnTo>
                <a:lnTo>
                  <a:pt x="32940" y="51100"/>
                </a:lnTo>
                <a:lnTo>
                  <a:pt x="32960" y="51140"/>
                </a:lnTo>
                <a:lnTo>
                  <a:pt x="32980" y="51180"/>
                </a:lnTo>
                <a:lnTo>
                  <a:pt x="32980" y="51220"/>
                </a:lnTo>
                <a:lnTo>
                  <a:pt x="32980" y="51260"/>
                </a:lnTo>
                <a:lnTo>
                  <a:pt x="32990" y="51300"/>
                </a:lnTo>
                <a:lnTo>
                  <a:pt x="33050" y="51410"/>
                </a:lnTo>
                <a:lnTo>
                  <a:pt x="33050" y="51480"/>
                </a:lnTo>
                <a:lnTo>
                  <a:pt x="33060" y="51550"/>
                </a:lnTo>
                <a:lnTo>
                  <a:pt x="33050" y="51580"/>
                </a:lnTo>
                <a:lnTo>
                  <a:pt x="33040" y="51620"/>
                </a:lnTo>
                <a:lnTo>
                  <a:pt x="32960" y="51730"/>
                </a:lnTo>
                <a:lnTo>
                  <a:pt x="32950" y="51730"/>
                </a:lnTo>
                <a:lnTo>
                  <a:pt x="32920" y="51740"/>
                </a:lnTo>
                <a:lnTo>
                  <a:pt x="32890" y="51740"/>
                </a:lnTo>
                <a:lnTo>
                  <a:pt x="32760" y="51650"/>
                </a:lnTo>
                <a:lnTo>
                  <a:pt x="32720" y="51640"/>
                </a:lnTo>
                <a:lnTo>
                  <a:pt x="32750" y="51680"/>
                </a:lnTo>
                <a:lnTo>
                  <a:pt x="32700" y="51680"/>
                </a:lnTo>
                <a:lnTo>
                  <a:pt x="32650" y="51660"/>
                </a:lnTo>
                <a:lnTo>
                  <a:pt x="32610" y="51660"/>
                </a:lnTo>
                <a:lnTo>
                  <a:pt x="32590" y="51730"/>
                </a:lnTo>
                <a:lnTo>
                  <a:pt x="32610" y="51740"/>
                </a:lnTo>
                <a:lnTo>
                  <a:pt x="32640" y="51770"/>
                </a:lnTo>
                <a:lnTo>
                  <a:pt x="32650" y="51780"/>
                </a:lnTo>
                <a:lnTo>
                  <a:pt x="32600" y="51800"/>
                </a:lnTo>
                <a:lnTo>
                  <a:pt x="32560" y="51790"/>
                </a:lnTo>
                <a:lnTo>
                  <a:pt x="32520" y="51760"/>
                </a:lnTo>
                <a:lnTo>
                  <a:pt x="32460" y="51650"/>
                </a:lnTo>
                <a:lnTo>
                  <a:pt x="32530" y="51590"/>
                </a:lnTo>
                <a:lnTo>
                  <a:pt x="32490" y="51520"/>
                </a:lnTo>
                <a:lnTo>
                  <a:pt x="32530" y="51470"/>
                </a:lnTo>
                <a:lnTo>
                  <a:pt x="32550" y="51440"/>
                </a:lnTo>
                <a:lnTo>
                  <a:pt x="32490" y="51330"/>
                </a:lnTo>
                <a:lnTo>
                  <a:pt x="32460" y="51270"/>
                </a:lnTo>
                <a:lnTo>
                  <a:pt x="32370" y="51260"/>
                </a:lnTo>
                <a:lnTo>
                  <a:pt x="32310" y="51240"/>
                </a:lnTo>
                <a:lnTo>
                  <a:pt x="32240" y="51360"/>
                </a:lnTo>
                <a:lnTo>
                  <a:pt x="32200" y="51350"/>
                </a:lnTo>
                <a:lnTo>
                  <a:pt x="32250" y="51260"/>
                </a:lnTo>
                <a:lnTo>
                  <a:pt x="32240" y="51210"/>
                </a:lnTo>
                <a:lnTo>
                  <a:pt x="32270" y="51170"/>
                </a:lnTo>
                <a:lnTo>
                  <a:pt x="32400" y="51230"/>
                </a:lnTo>
                <a:lnTo>
                  <a:pt x="32460" y="51220"/>
                </a:lnTo>
                <a:lnTo>
                  <a:pt x="32490" y="51180"/>
                </a:lnTo>
                <a:lnTo>
                  <a:pt x="32430" y="51180"/>
                </a:lnTo>
                <a:lnTo>
                  <a:pt x="32450" y="51130"/>
                </a:lnTo>
                <a:lnTo>
                  <a:pt x="32450" y="51080"/>
                </a:lnTo>
                <a:lnTo>
                  <a:pt x="32430" y="51050"/>
                </a:lnTo>
                <a:lnTo>
                  <a:pt x="32390" y="51040"/>
                </a:lnTo>
                <a:lnTo>
                  <a:pt x="32390" y="51010"/>
                </a:lnTo>
                <a:lnTo>
                  <a:pt x="32460" y="51020"/>
                </a:lnTo>
                <a:lnTo>
                  <a:pt x="32470" y="51010"/>
                </a:lnTo>
                <a:lnTo>
                  <a:pt x="32490" y="51000"/>
                </a:lnTo>
                <a:lnTo>
                  <a:pt x="32510" y="50980"/>
                </a:lnTo>
                <a:lnTo>
                  <a:pt x="32510" y="50950"/>
                </a:lnTo>
                <a:lnTo>
                  <a:pt x="32480" y="50940"/>
                </a:lnTo>
                <a:lnTo>
                  <a:pt x="32400" y="50940"/>
                </a:lnTo>
                <a:lnTo>
                  <a:pt x="32370" y="50920"/>
                </a:lnTo>
                <a:lnTo>
                  <a:pt x="32350" y="50870"/>
                </a:lnTo>
                <a:lnTo>
                  <a:pt x="32360" y="50830"/>
                </a:lnTo>
                <a:lnTo>
                  <a:pt x="32420" y="50810"/>
                </a:lnTo>
                <a:lnTo>
                  <a:pt x="32390" y="50770"/>
                </a:lnTo>
                <a:lnTo>
                  <a:pt x="32360" y="50750"/>
                </a:lnTo>
                <a:lnTo>
                  <a:pt x="32320" y="50720"/>
                </a:lnTo>
                <a:lnTo>
                  <a:pt x="32300" y="50750"/>
                </a:lnTo>
                <a:lnTo>
                  <a:pt x="32250" y="50760"/>
                </a:lnTo>
                <a:lnTo>
                  <a:pt x="32230" y="50700"/>
                </a:lnTo>
                <a:lnTo>
                  <a:pt x="32310" y="50680"/>
                </a:lnTo>
                <a:lnTo>
                  <a:pt x="32380" y="50700"/>
                </a:lnTo>
                <a:lnTo>
                  <a:pt x="32430" y="50700"/>
                </a:lnTo>
                <a:lnTo>
                  <a:pt x="32430" y="50750"/>
                </a:lnTo>
                <a:lnTo>
                  <a:pt x="32480" y="50780"/>
                </a:lnTo>
                <a:lnTo>
                  <a:pt x="32500" y="50830"/>
                </a:lnTo>
                <a:lnTo>
                  <a:pt x="32560" y="50780"/>
                </a:lnTo>
                <a:lnTo>
                  <a:pt x="32550" y="50720"/>
                </a:lnTo>
                <a:lnTo>
                  <a:pt x="32580" y="50670"/>
                </a:lnTo>
                <a:lnTo>
                  <a:pt x="32650" y="50660"/>
                </a:lnTo>
                <a:lnTo>
                  <a:pt x="32680" y="50620"/>
                </a:lnTo>
                <a:lnTo>
                  <a:pt x="32650" y="50570"/>
                </a:lnTo>
                <a:lnTo>
                  <a:pt x="32610" y="50540"/>
                </a:lnTo>
                <a:lnTo>
                  <a:pt x="32660" y="50500"/>
                </a:lnTo>
                <a:lnTo>
                  <a:pt x="32610" y="50500"/>
                </a:lnTo>
                <a:lnTo>
                  <a:pt x="32570" y="50510"/>
                </a:lnTo>
                <a:lnTo>
                  <a:pt x="32550" y="50480"/>
                </a:lnTo>
                <a:lnTo>
                  <a:pt x="32520" y="50470"/>
                </a:lnTo>
                <a:lnTo>
                  <a:pt x="32500" y="50450"/>
                </a:lnTo>
                <a:lnTo>
                  <a:pt x="32500" y="50400"/>
                </a:lnTo>
                <a:lnTo>
                  <a:pt x="32560" y="50350"/>
                </a:lnTo>
                <a:lnTo>
                  <a:pt x="32610" y="50340"/>
                </a:lnTo>
                <a:lnTo>
                  <a:pt x="32620" y="50320"/>
                </a:lnTo>
                <a:lnTo>
                  <a:pt x="32500" y="50310"/>
                </a:lnTo>
                <a:lnTo>
                  <a:pt x="32310" y="50350"/>
                </a:lnTo>
                <a:lnTo>
                  <a:pt x="32250" y="50330"/>
                </a:lnTo>
                <a:lnTo>
                  <a:pt x="32220" y="50310"/>
                </a:lnTo>
                <a:lnTo>
                  <a:pt x="32190" y="50300"/>
                </a:lnTo>
                <a:lnTo>
                  <a:pt x="32200" y="50260"/>
                </a:lnTo>
                <a:lnTo>
                  <a:pt x="32230" y="50240"/>
                </a:lnTo>
                <a:lnTo>
                  <a:pt x="32270" y="50240"/>
                </a:lnTo>
                <a:lnTo>
                  <a:pt x="32300" y="50220"/>
                </a:lnTo>
                <a:lnTo>
                  <a:pt x="32300" y="50200"/>
                </a:lnTo>
                <a:lnTo>
                  <a:pt x="32310" y="50100"/>
                </a:lnTo>
                <a:lnTo>
                  <a:pt x="32260" y="50150"/>
                </a:lnTo>
                <a:lnTo>
                  <a:pt x="32220" y="50100"/>
                </a:lnTo>
                <a:lnTo>
                  <a:pt x="32220" y="50020"/>
                </a:lnTo>
                <a:lnTo>
                  <a:pt x="32270" y="49960"/>
                </a:lnTo>
                <a:lnTo>
                  <a:pt x="32270" y="49930"/>
                </a:lnTo>
                <a:lnTo>
                  <a:pt x="32230" y="49930"/>
                </a:lnTo>
                <a:lnTo>
                  <a:pt x="32250" y="49910"/>
                </a:lnTo>
                <a:lnTo>
                  <a:pt x="32260" y="49880"/>
                </a:lnTo>
                <a:lnTo>
                  <a:pt x="32290" y="49870"/>
                </a:lnTo>
                <a:lnTo>
                  <a:pt x="32310" y="49860"/>
                </a:lnTo>
                <a:lnTo>
                  <a:pt x="32200" y="49780"/>
                </a:lnTo>
                <a:lnTo>
                  <a:pt x="32140" y="49780"/>
                </a:lnTo>
                <a:lnTo>
                  <a:pt x="32090" y="49780"/>
                </a:lnTo>
                <a:lnTo>
                  <a:pt x="32060" y="49800"/>
                </a:lnTo>
                <a:lnTo>
                  <a:pt x="32020" y="49810"/>
                </a:lnTo>
                <a:lnTo>
                  <a:pt x="31980" y="49790"/>
                </a:lnTo>
                <a:lnTo>
                  <a:pt x="31890" y="49850"/>
                </a:lnTo>
                <a:lnTo>
                  <a:pt x="31820" y="49870"/>
                </a:lnTo>
                <a:lnTo>
                  <a:pt x="31710" y="49940"/>
                </a:lnTo>
                <a:lnTo>
                  <a:pt x="31610" y="49990"/>
                </a:lnTo>
                <a:lnTo>
                  <a:pt x="31520" y="50050"/>
                </a:lnTo>
                <a:lnTo>
                  <a:pt x="31490" y="50110"/>
                </a:lnTo>
                <a:lnTo>
                  <a:pt x="31460" y="50140"/>
                </a:lnTo>
                <a:lnTo>
                  <a:pt x="31410" y="50140"/>
                </a:lnTo>
                <a:lnTo>
                  <a:pt x="31380" y="50120"/>
                </a:lnTo>
                <a:lnTo>
                  <a:pt x="31400" y="50060"/>
                </a:lnTo>
                <a:lnTo>
                  <a:pt x="31290" y="50130"/>
                </a:lnTo>
                <a:lnTo>
                  <a:pt x="31150" y="50210"/>
                </a:lnTo>
                <a:lnTo>
                  <a:pt x="31110" y="50200"/>
                </a:lnTo>
                <a:lnTo>
                  <a:pt x="31170" y="50140"/>
                </a:lnTo>
                <a:lnTo>
                  <a:pt x="31230" y="50100"/>
                </a:lnTo>
                <a:lnTo>
                  <a:pt x="31360" y="49990"/>
                </a:lnTo>
                <a:lnTo>
                  <a:pt x="31480" y="49950"/>
                </a:lnTo>
                <a:lnTo>
                  <a:pt x="31530" y="49960"/>
                </a:lnTo>
                <a:lnTo>
                  <a:pt x="31570" y="49950"/>
                </a:lnTo>
                <a:lnTo>
                  <a:pt x="31540" y="49920"/>
                </a:lnTo>
                <a:lnTo>
                  <a:pt x="31530" y="49890"/>
                </a:lnTo>
                <a:lnTo>
                  <a:pt x="31580" y="49860"/>
                </a:lnTo>
                <a:lnTo>
                  <a:pt x="31660" y="49820"/>
                </a:lnTo>
                <a:lnTo>
                  <a:pt x="31730" y="49830"/>
                </a:lnTo>
                <a:lnTo>
                  <a:pt x="31780" y="49790"/>
                </a:lnTo>
                <a:lnTo>
                  <a:pt x="31850" y="49790"/>
                </a:lnTo>
                <a:lnTo>
                  <a:pt x="31940" y="49720"/>
                </a:lnTo>
                <a:lnTo>
                  <a:pt x="32290" y="49540"/>
                </a:lnTo>
                <a:lnTo>
                  <a:pt x="32330" y="49500"/>
                </a:lnTo>
                <a:lnTo>
                  <a:pt x="32350" y="49440"/>
                </a:lnTo>
                <a:lnTo>
                  <a:pt x="32370" y="49410"/>
                </a:lnTo>
                <a:lnTo>
                  <a:pt x="32460" y="49310"/>
                </a:lnTo>
                <a:lnTo>
                  <a:pt x="32480" y="49290"/>
                </a:lnTo>
                <a:lnTo>
                  <a:pt x="32540" y="49230"/>
                </a:lnTo>
                <a:lnTo>
                  <a:pt x="32840" y="49100"/>
                </a:lnTo>
                <a:lnTo>
                  <a:pt x="32890" y="49050"/>
                </a:lnTo>
                <a:lnTo>
                  <a:pt x="32970" y="49000"/>
                </a:lnTo>
                <a:lnTo>
                  <a:pt x="33060" y="48910"/>
                </a:lnTo>
                <a:lnTo>
                  <a:pt x="33120" y="48760"/>
                </a:lnTo>
                <a:lnTo>
                  <a:pt x="33120" y="48660"/>
                </a:lnTo>
                <a:lnTo>
                  <a:pt x="33100" y="48560"/>
                </a:lnTo>
                <a:lnTo>
                  <a:pt x="33130" y="48430"/>
                </a:lnTo>
                <a:lnTo>
                  <a:pt x="33150" y="48340"/>
                </a:lnTo>
                <a:lnTo>
                  <a:pt x="33170" y="48240"/>
                </a:lnTo>
                <a:lnTo>
                  <a:pt x="33290" y="48220"/>
                </a:lnTo>
                <a:lnTo>
                  <a:pt x="33300" y="48130"/>
                </a:lnTo>
                <a:lnTo>
                  <a:pt x="33340" y="48060"/>
                </a:lnTo>
                <a:lnTo>
                  <a:pt x="33330" y="47920"/>
                </a:lnTo>
                <a:lnTo>
                  <a:pt x="33420" y="47860"/>
                </a:lnTo>
                <a:lnTo>
                  <a:pt x="33560" y="47760"/>
                </a:lnTo>
                <a:lnTo>
                  <a:pt x="33600" y="47710"/>
                </a:lnTo>
                <a:lnTo>
                  <a:pt x="33770" y="47660"/>
                </a:lnTo>
                <a:lnTo>
                  <a:pt x="33780" y="47610"/>
                </a:lnTo>
                <a:lnTo>
                  <a:pt x="33800" y="47570"/>
                </a:lnTo>
                <a:lnTo>
                  <a:pt x="33790" y="47510"/>
                </a:lnTo>
                <a:lnTo>
                  <a:pt x="33730" y="47500"/>
                </a:lnTo>
                <a:lnTo>
                  <a:pt x="33700" y="47500"/>
                </a:lnTo>
                <a:lnTo>
                  <a:pt x="33710" y="47470"/>
                </a:lnTo>
                <a:lnTo>
                  <a:pt x="33760" y="47480"/>
                </a:lnTo>
                <a:lnTo>
                  <a:pt x="33800" y="47480"/>
                </a:lnTo>
                <a:lnTo>
                  <a:pt x="33840" y="47410"/>
                </a:lnTo>
                <a:lnTo>
                  <a:pt x="33870" y="47460"/>
                </a:lnTo>
                <a:lnTo>
                  <a:pt x="33890" y="47480"/>
                </a:lnTo>
                <a:lnTo>
                  <a:pt x="33910" y="47500"/>
                </a:lnTo>
                <a:lnTo>
                  <a:pt x="33940" y="47520"/>
                </a:lnTo>
                <a:lnTo>
                  <a:pt x="34100" y="47720"/>
                </a:lnTo>
                <a:lnTo>
                  <a:pt x="34180" y="47940"/>
                </a:lnTo>
                <a:lnTo>
                  <a:pt x="34210" y="48000"/>
                </a:lnTo>
                <a:lnTo>
                  <a:pt x="34230" y="48050"/>
                </a:lnTo>
                <a:lnTo>
                  <a:pt x="34260" y="48080"/>
                </a:lnTo>
                <a:lnTo>
                  <a:pt x="34320" y="48110"/>
                </a:lnTo>
                <a:lnTo>
                  <a:pt x="34380" y="48140"/>
                </a:lnTo>
                <a:lnTo>
                  <a:pt x="34440" y="48150"/>
                </a:lnTo>
                <a:lnTo>
                  <a:pt x="34510" y="48110"/>
                </a:lnTo>
                <a:lnTo>
                  <a:pt x="34620" y="48090"/>
                </a:lnTo>
                <a:lnTo>
                  <a:pt x="34720" y="48060"/>
                </a:lnTo>
                <a:lnTo>
                  <a:pt x="34740" y="48000"/>
                </a:lnTo>
                <a:lnTo>
                  <a:pt x="34820" y="47960"/>
                </a:lnTo>
                <a:lnTo>
                  <a:pt x="34890" y="47970"/>
                </a:lnTo>
                <a:lnTo>
                  <a:pt x="34950" y="47940"/>
                </a:lnTo>
                <a:lnTo>
                  <a:pt x="35010" y="47940"/>
                </a:lnTo>
                <a:lnTo>
                  <a:pt x="35060" y="47970"/>
                </a:lnTo>
                <a:lnTo>
                  <a:pt x="35220" y="47960"/>
                </a:lnTo>
                <a:lnTo>
                  <a:pt x="35290" y="47970"/>
                </a:lnTo>
                <a:lnTo>
                  <a:pt x="35430" y="48020"/>
                </a:lnTo>
                <a:lnTo>
                  <a:pt x="35500" y="48030"/>
                </a:lnTo>
                <a:lnTo>
                  <a:pt x="35570" y="48010"/>
                </a:lnTo>
                <a:lnTo>
                  <a:pt x="35610" y="47970"/>
                </a:lnTo>
                <a:lnTo>
                  <a:pt x="35650" y="47930"/>
                </a:lnTo>
                <a:lnTo>
                  <a:pt x="35680" y="47880"/>
                </a:lnTo>
                <a:lnTo>
                  <a:pt x="35730" y="47830"/>
                </a:lnTo>
                <a:lnTo>
                  <a:pt x="35740" y="47820"/>
                </a:lnTo>
                <a:lnTo>
                  <a:pt x="35840" y="47840"/>
                </a:lnTo>
                <a:lnTo>
                  <a:pt x="35900" y="47860"/>
                </a:lnTo>
                <a:lnTo>
                  <a:pt x="35940" y="47910"/>
                </a:lnTo>
                <a:close/>
                <a:moveTo>
                  <a:pt x="34010" y="47170"/>
                </a:moveTo>
                <a:lnTo>
                  <a:pt x="33900" y="47230"/>
                </a:lnTo>
                <a:lnTo>
                  <a:pt x="33880" y="47200"/>
                </a:lnTo>
                <a:lnTo>
                  <a:pt x="33900" y="47130"/>
                </a:lnTo>
                <a:lnTo>
                  <a:pt x="33920" y="47120"/>
                </a:lnTo>
                <a:lnTo>
                  <a:pt x="33970" y="47100"/>
                </a:lnTo>
                <a:lnTo>
                  <a:pt x="33980" y="47080"/>
                </a:lnTo>
                <a:lnTo>
                  <a:pt x="33980" y="47050"/>
                </a:lnTo>
                <a:lnTo>
                  <a:pt x="33970" y="47020"/>
                </a:lnTo>
                <a:lnTo>
                  <a:pt x="33950" y="47010"/>
                </a:lnTo>
                <a:lnTo>
                  <a:pt x="33920" y="47010"/>
                </a:lnTo>
                <a:lnTo>
                  <a:pt x="33970" y="46940"/>
                </a:lnTo>
                <a:lnTo>
                  <a:pt x="34040" y="46870"/>
                </a:lnTo>
                <a:lnTo>
                  <a:pt x="34100" y="46860"/>
                </a:lnTo>
                <a:lnTo>
                  <a:pt x="34140" y="46940"/>
                </a:lnTo>
                <a:lnTo>
                  <a:pt x="34170" y="47050"/>
                </a:lnTo>
                <a:lnTo>
                  <a:pt x="34160" y="47120"/>
                </a:lnTo>
                <a:lnTo>
                  <a:pt x="34110" y="47170"/>
                </a:lnTo>
                <a:lnTo>
                  <a:pt x="34010" y="47170"/>
                </a:lnTo>
                <a:close/>
                <a:moveTo>
                  <a:pt x="32960" y="47860"/>
                </a:moveTo>
                <a:lnTo>
                  <a:pt x="32970" y="47900"/>
                </a:lnTo>
                <a:lnTo>
                  <a:pt x="32960" y="47940"/>
                </a:lnTo>
                <a:lnTo>
                  <a:pt x="32960" y="47960"/>
                </a:lnTo>
                <a:lnTo>
                  <a:pt x="32940" y="47980"/>
                </a:lnTo>
                <a:lnTo>
                  <a:pt x="32940" y="47990"/>
                </a:lnTo>
                <a:lnTo>
                  <a:pt x="32940" y="48030"/>
                </a:lnTo>
                <a:lnTo>
                  <a:pt x="32900" y="48070"/>
                </a:lnTo>
                <a:lnTo>
                  <a:pt x="32840" y="48080"/>
                </a:lnTo>
                <a:lnTo>
                  <a:pt x="32800" y="48060"/>
                </a:lnTo>
                <a:lnTo>
                  <a:pt x="32800" y="48010"/>
                </a:lnTo>
                <a:lnTo>
                  <a:pt x="32830" y="47970"/>
                </a:lnTo>
                <a:lnTo>
                  <a:pt x="32850" y="47940"/>
                </a:lnTo>
                <a:lnTo>
                  <a:pt x="32880" y="47930"/>
                </a:lnTo>
                <a:lnTo>
                  <a:pt x="32890" y="47920"/>
                </a:lnTo>
                <a:lnTo>
                  <a:pt x="32910" y="47910"/>
                </a:lnTo>
                <a:lnTo>
                  <a:pt x="32940" y="47880"/>
                </a:lnTo>
                <a:lnTo>
                  <a:pt x="32960" y="47860"/>
                </a:lnTo>
                <a:close/>
                <a:moveTo>
                  <a:pt x="34280" y="47290"/>
                </a:moveTo>
                <a:lnTo>
                  <a:pt x="34300" y="47290"/>
                </a:lnTo>
                <a:lnTo>
                  <a:pt x="34310" y="47300"/>
                </a:lnTo>
                <a:lnTo>
                  <a:pt x="34280" y="47340"/>
                </a:lnTo>
                <a:lnTo>
                  <a:pt x="34140" y="47490"/>
                </a:lnTo>
                <a:lnTo>
                  <a:pt x="34090" y="47510"/>
                </a:lnTo>
                <a:lnTo>
                  <a:pt x="34060" y="47480"/>
                </a:lnTo>
                <a:lnTo>
                  <a:pt x="34060" y="47420"/>
                </a:lnTo>
                <a:lnTo>
                  <a:pt x="34070" y="47380"/>
                </a:lnTo>
                <a:lnTo>
                  <a:pt x="34080" y="47360"/>
                </a:lnTo>
                <a:lnTo>
                  <a:pt x="34100" y="47360"/>
                </a:lnTo>
                <a:lnTo>
                  <a:pt x="34110" y="47360"/>
                </a:lnTo>
                <a:lnTo>
                  <a:pt x="34110" y="47330"/>
                </a:lnTo>
                <a:lnTo>
                  <a:pt x="34080" y="47280"/>
                </a:lnTo>
                <a:lnTo>
                  <a:pt x="34100" y="47240"/>
                </a:lnTo>
                <a:lnTo>
                  <a:pt x="34170" y="47220"/>
                </a:lnTo>
                <a:lnTo>
                  <a:pt x="34220" y="47240"/>
                </a:lnTo>
                <a:lnTo>
                  <a:pt x="34230" y="47270"/>
                </a:lnTo>
                <a:lnTo>
                  <a:pt x="34250" y="47290"/>
                </a:lnTo>
                <a:lnTo>
                  <a:pt x="34280" y="47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