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Chib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3780" y="40470"/>
                </a:moveTo>
                <a:lnTo>
                  <a:pt x="53840" y="40470"/>
                </a:lnTo>
                <a:lnTo>
                  <a:pt x="53890" y="40480"/>
                </a:lnTo>
                <a:lnTo>
                  <a:pt x="53930" y="40470"/>
                </a:lnTo>
                <a:lnTo>
                  <a:pt x="54110" y="40740"/>
                </a:lnTo>
                <a:lnTo>
                  <a:pt x="54310" y="40980"/>
                </a:lnTo>
                <a:lnTo>
                  <a:pt x="54410" y="41070"/>
                </a:lnTo>
                <a:lnTo>
                  <a:pt x="54880" y="41280"/>
                </a:lnTo>
                <a:lnTo>
                  <a:pt x="55000" y="41320"/>
                </a:lnTo>
                <a:lnTo>
                  <a:pt x="55060" y="41320"/>
                </a:lnTo>
                <a:lnTo>
                  <a:pt x="55440" y="41300"/>
                </a:lnTo>
                <a:lnTo>
                  <a:pt x="55520" y="41280"/>
                </a:lnTo>
                <a:lnTo>
                  <a:pt x="55580" y="41190"/>
                </a:lnTo>
                <a:lnTo>
                  <a:pt x="55650" y="41170"/>
                </a:lnTo>
                <a:lnTo>
                  <a:pt x="55850" y="41140"/>
                </a:lnTo>
                <a:lnTo>
                  <a:pt x="56120" y="41160"/>
                </a:lnTo>
                <a:lnTo>
                  <a:pt x="56170" y="41180"/>
                </a:lnTo>
                <a:lnTo>
                  <a:pt x="56340" y="41280"/>
                </a:lnTo>
                <a:lnTo>
                  <a:pt x="56470" y="41330"/>
                </a:lnTo>
                <a:lnTo>
                  <a:pt x="56530" y="41360"/>
                </a:lnTo>
                <a:lnTo>
                  <a:pt x="56590" y="41410"/>
                </a:lnTo>
                <a:lnTo>
                  <a:pt x="56720" y="41570"/>
                </a:lnTo>
                <a:lnTo>
                  <a:pt x="56780" y="41630"/>
                </a:lnTo>
                <a:lnTo>
                  <a:pt x="56840" y="41680"/>
                </a:lnTo>
                <a:lnTo>
                  <a:pt x="56920" y="41710"/>
                </a:lnTo>
                <a:lnTo>
                  <a:pt x="57010" y="41720"/>
                </a:lnTo>
                <a:lnTo>
                  <a:pt x="57020" y="41710"/>
                </a:lnTo>
                <a:lnTo>
                  <a:pt x="57040" y="41720"/>
                </a:lnTo>
                <a:lnTo>
                  <a:pt x="57060" y="41730"/>
                </a:lnTo>
                <a:lnTo>
                  <a:pt x="57080" y="41760"/>
                </a:lnTo>
                <a:lnTo>
                  <a:pt x="57050" y="41850"/>
                </a:lnTo>
                <a:lnTo>
                  <a:pt x="57020" y="41880"/>
                </a:lnTo>
                <a:lnTo>
                  <a:pt x="56980" y="41860"/>
                </a:lnTo>
                <a:lnTo>
                  <a:pt x="56960" y="41820"/>
                </a:lnTo>
                <a:lnTo>
                  <a:pt x="56930" y="41790"/>
                </a:lnTo>
                <a:lnTo>
                  <a:pt x="56860" y="41810"/>
                </a:lnTo>
                <a:lnTo>
                  <a:pt x="56760" y="41850"/>
                </a:lnTo>
                <a:lnTo>
                  <a:pt x="56610" y="41900"/>
                </a:lnTo>
                <a:lnTo>
                  <a:pt x="56600" y="41840"/>
                </a:lnTo>
                <a:lnTo>
                  <a:pt x="56440" y="41880"/>
                </a:lnTo>
                <a:lnTo>
                  <a:pt x="56250" y="42010"/>
                </a:lnTo>
                <a:lnTo>
                  <a:pt x="55920" y="42320"/>
                </a:lnTo>
                <a:lnTo>
                  <a:pt x="55740" y="42590"/>
                </a:lnTo>
                <a:lnTo>
                  <a:pt x="55630" y="42990"/>
                </a:lnTo>
                <a:lnTo>
                  <a:pt x="55690" y="43170"/>
                </a:lnTo>
                <a:lnTo>
                  <a:pt x="55710" y="43270"/>
                </a:lnTo>
                <a:lnTo>
                  <a:pt x="55690" y="43420"/>
                </a:lnTo>
                <a:lnTo>
                  <a:pt x="55670" y="43560"/>
                </a:lnTo>
                <a:lnTo>
                  <a:pt x="55660" y="43650"/>
                </a:lnTo>
                <a:lnTo>
                  <a:pt x="55610" y="43720"/>
                </a:lnTo>
                <a:lnTo>
                  <a:pt x="55530" y="43710"/>
                </a:lnTo>
                <a:lnTo>
                  <a:pt x="55470" y="43790"/>
                </a:lnTo>
                <a:lnTo>
                  <a:pt x="55480" y="43840"/>
                </a:lnTo>
                <a:lnTo>
                  <a:pt x="55440" y="43890"/>
                </a:lnTo>
                <a:lnTo>
                  <a:pt x="55390" y="43870"/>
                </a:lnTo>
                <a:lnTo>
                  <a:pt x="55370" y="43830"/>
                </a:lnTo>
                <a:lnTo>
                  <a:pt x="55320" y="43880"/>
                </a:lnTo>
                <a:lnTo>
                  <a:pt x="55250" y="43870"/>
                </a:lnTo>
                <a:lnTo>
                  <a:pt x="55200" y="43950"/>
                </a:lnTo>
                <a:lnTo>
                  <a:pt x="55090" y="43940"/>
                </a:lnTo>
                <a:lnTo>
                  <a:pt x="54960" y="43930"/>
                </a:lnTo>
                <a:lnTo>
                  <a:pt x="54900" y="43910"/>
                </a:lnTo>
                <a:lnTo>
                  <a:pt x="54810" y="44000"/>
                </a:lnTo>
                <a:lnTo>
                  <a:pt x="54800" y="44080"/>
                </a:lnTo>
                <a:lnTo>
                  <a:pt x="54720" y="44140"/>
                </a:lnTo>
                <a:lnTo>
                  <a:pt x="54670" y="44140"/>
                </a:lnTo>
                <a:lnTo>
                  <a:pt x="54570" y="44210"/>
                </a:lnTo>
                <a:lnTo>
                  <a:pt x="54480" y="44280"/>
                </a:lnTo>
                <a:lnTo>
                  <a:pt x="54450" y="44330"/>
                </a:lnTo>
                <a:lnTo>
                  <a:pt x="54430" y="44390"/>
                </a:lnTo>
                <a:lnTo>
                  <a:pt x="54400" y="44440"/>
                </a:lnTo>
                <a:lnTo>
                  <a:pt x="54400" y="44500"/>
                </a:lnTo>
                <a:lnTo>
                  <a:pt x="54390" y="44560"/>
                </a:lnTo>
                <a:lnTo>
                  <a:pt x="54360" y="44610"/>
                </a:lnTo>
                <a:lnTo>
                  <a:pt x="54340" y="44640"/>
                </a:lnTo>
                <a:lnTo>
                  <a:pt x="54290" y="44680"/>
                </a:lnTo>
                <a:lnTo>
                  <a:pt x="54210" y="44700"/>
                </a:lnTo>
                <a:lnTo>
                  <a:pt x="54160" y="44700"/>
                </a:lnTo>
                <a:lnTo>
                  <a:pt x="54120" y="44690"/>
                </a:lnTo>
                <a:lnTo>
                  <a:pt x="54080" y="44700"/>
                </a:lnTo>
                <a:lnTo>
                  <a:pt x="54040" y="44710"/>
                </a:lnTo>
                <a:lnTo>
                  <a:pt x="54030" y="44690"/>
                </a:lnTo>
                <a:lnTo>
                  <a:pt x="53980" y="44670"/>
                </a:lnTo>
                <a:lnTo>
                  <a:pt x="53990" y="44630"/>
                </a:lnTo>
                <a:lnTo>
                  <a:pt x="53990" y="44580"/>
                </a:lnTo>
                <a:lnTo>
                  <a:pt x="53950" y="44550"/>
                </a:lnTo>
                <a:lnTo>
                  <a:pt x="53860" y="44520"/>
                </a:lnTo>
                <a:lnTo>
                  <a:pt x="53790" y="44510"/>
                </a:lnTo>
                <a:lnTo>
                  <a:pt x="53780" y="44480"/>
                </a:lnTo>
                <a:lnTo>
                  <a:pt x="53780" y="44440"/>
                </a:lnTo>
                <a:lnTo>
                  <a:pt x="53820" y="44440"/>
                </a:lnTo>
                <a:lnTo>
                  <a:pt x="53870" y="44440"/>
                </a:lnTo>
                <a:lnTo>
                  <a:pt x="53900" y="44450"/>
                </a:lnTo>
                <a:lnTo>
                  <a:pt x="53940" y="44440"/>
                </a:lnTo>
                <a:lnTo>
                  <a:pt x="53980" y="44420"/>
                </a:lnTo>
                <a:lnTo>
                  <a:pt x="54000" y="44390"/>
                </a:lnTo>
                <a:lnTo>
                  <a:pt x="54040" y="44380"/>
                </a:lnTo>
                <a:lnTo>
                  <a:pt x="54090" y="44400"/>
                </a:lnTo>
                <a:lnTo>
                  <a:pt x="54110" y="44390"/>
                </a:lnTo>
                <a:lnTo>
                  <a:pt x="54120" y="44350"/>
                </a:lnTo>
                <a:lnTo>
                  <a:pt x="54120" y="44300"/>
                </a:lnTo>
                <a:lnTo>
                  <a:pt x="54080" y="44280"/>
                </a:lnTo>
                <a:lnTo>
                  <a:pt x="54020" y="44250"/>
                </a:lnTo>
                <a:lnTo>
                  <a:pt x="54020" y="44220"/>
                </a:lnTo>
                <a:lnTo>
                  <a:pt x="54050" y="44180"/>
                </a:lnTo>
                <a:lnTo>
                  <a:pt x="54060" y="44140"/>
                </a:lnTo>
                <a:lnTo>
                  <a:pt x="54060" y="44100"/>
                </a:lnTo>
                <a:lnTo>
                  <a:pt x="54030" y="44040"/>
                </a:lnTo>
                <a:lnTo>
                  <a:pt x="54020" y="44000"/>
                </a:lnTo>
                <a:lnTo>
                  <a:pt x="54020" y="43870"/>
                </a:lnTo>
                <a:lnTo>
                  <a:pt x="53970" y="43790"/>
                </a:lnTo>
                <a:lnTo>
                  <a:pt x="53980" y="43740"/>
                </a:lnTo>
                <a:lnTo>
                  <a:pt x="53980" y="43690"/>
                </a:lnTo>
                <a:lnTo>
                  <a:pt x="53990" y="43640"/>
                </a:lnTo>
                <a:lnTo>
                  <a:pt x="54070" y="43580"/>
                </a:lnTo>
                <a:lnTo>
                  <a:pt x="54110" y="43550"/>
                </a:lnTo>
                <a:lnTo>
                  <a:pt x="54110" y="43470"/>
                </a:lnTo>
                <a:lnTo>
                  <a:pt x="54060" y="43380"/>
                </a:lnTo>
                <a:lnTo>
                  <a:pt x="54060" y="43300"/>
                </a:lnTo>
                <a:lnTo>
                  <a:pt x="53940" y="43260"/>
                </a:lnTo>
                <a:lnTo>
                  <a:pt x="53870" y="43230"/>
                </a:lnTo>
                <a:lnTo>
                  <a:pt x="53860" y="43210"/>
                </a:lnTo>
                <a:lnTo>
                  <a:pt x="53920" y="43220"/>
                </a:lnTo>
                <a:lnTo>
                  <a:pt x="53990" y="43180"/>
                </a:lnTo>
                <a:lnTo>
                  <a:pt x="53990" y="43110"/>
                </a:lnTo>
                <a:lnTo>
                  <a:pt x="54030" y="43060"/>
                </a:lnTo>
                <a:lnTo>
                  <a:pt x="54050" y="43000"/>
                </a:lnTo>
                <a:lnTo>
                  <a:pt x="54190" y="43050"/>
                </a:lnTo>
                <a:lnTo>
                  <a:pt x="54230" y="42990"/>
                </a:lnTo>
                <a:lnTo>
                  <a:pt x="54230" y="42950"/>
                </a:lnTo>
                <a:lnTo>
                  <a:pt x="54210" y="42840"/>
                </a:lnTo>
                <a:lnTo>
                  <a:pt x="54250" y="42790"/>
                </a:lnTo>
                <a:lnTo>
                  <a:pt x="54330" y="42770"/>
                </a:lnTo>
                <a:lnTo>
                  <a:pt x="54380" y="42720"/>
                </a:lnTo>
                <a:lnTo>
                  <a:pt x="54450" y="42710"/>
                </a:lnTo>
                <a:lnTo>
                  <a:pt x="54520" y="42650"/>
                </a:lnTo>
                <a:lnTo>
                  <a:pt x="54560" y="42590"/>
                </a:lnTo>
                <a:lnTo>
                  <a:pt x="54630" y="42510"/>
                </a:lnTo>
                <a:lnTo>
                  <a:pt x="54710" y="42400"/>
                </a:lnTo>
                <a:lnTo>
                  <a:pt x="54770" y="42410"/>
                </a:lnTo>
                <a:lnTo>
                  <a:pt x="54790" y="42360"/>
                </a:lnTo>
                <a:lnTo>
                  <a:pt x="54800" y="42320"/>
                </a:lnTo>
                <a:lnTo>
                  <a:pt x="54760" y="42320"/>
                </a:lnTo>
                <a:lnTo>
                  <a:pt x="54750" y="42250"/>
                </a:lnTo>
                <a:lnTo>
                  <a:pt x="54740" y="42190"/>
                </a:lnTo>
                <a:lnTo>
                  <a:pt x="54690" y="42140"/>
                </a:lnTo>
                <a:lnTo>
                  <a:pt x="54640" y="42090"/>
                </a:lnTo>
                <a:lnTo>
                  <a:pt x="54600" y="42050"/>
                </a:lnTo>
                <a:lnTo>
                  <a:pt x="54530" y="41980"/>
                </a:lnTo>
                <a:lnTo>
                  <a:pt x="54490" y="42000"/>
                </a:lnTo>
                <a:lnTo>
                  <a:pt x="54460" y="41950"/>
                </a:lnTo>
                <a:lnTo>
                  <a:pt x="54360" y="41940"/>
                </a:lnTo>
                <a:lnTo>
                  <a:pt x="54270" y="41980"/>
                </a:lnTo>
                <a:lnTo>
                  <a:pt x="54330" y="42070"/>
                </a:lnTo>
                <a:lnTo>
                  <a:pt x="54250" y="42110"/>
                </a:lnTo>
                <a:lnTo>
                  <a:pt x="54200" y="42150"/>
                </a:lnTo>
                <a:lnTo>
                  <a:pt x="54180" y="42120"/>
                </a:lnTo>
                <a:lnTo>
                  <a:pt x="54150" y="42110"/>
                </a:lnTo>
                <a:lnTo>
                  <a:pt x="54130" y="42090"/>
                </a:lnTo>
                <a:lnTo>
                  <a:pt x="54110" y="42080"/>
                </a:lnTo>
                <a:lnTo>
                  <a:pt x="54140" y="41980"/>
                </a:lnTo>
                <a:lnTo>
                  <a:pt x="54160" y="41930"/>
                </a:lnTo>
                <a:lnTo>
                  <a:pt x="54170" y="41850"/>
                </a:lnTo>
                <a:lnTo>
                  <a:pt x="54110" y="41560"/>
                </a:lnTo>
                <a:lnTo>
                  <a:pt x="54140" y="41300"/>
                </a:lnTo>
                <a:lnTo>
                  <a:pt x="54130" y="41230"/>
                </a:lnTo>
                <a:lnTo>
                  <a:pt x="54110" y="41160"/>
                </a:lnTo>
                <a:lnTo>
                  <a:pt x="54090" y="41110"/>
                </a:lnTo>
                <a:lnTo>
                  <a:pt x="54030" y="41030"/>
                </a:lnTo>
                <a:lnTo>
                  <a:pt x="54010" y="40980"/>
                </a:lnTo>
                <a:lnTo>
                  <a:pt x="53910" y="40690"/>
                </a:lnTo>
                <a:lnTo>
                  <a:pt x="53880" y="40620"/>
                </a:lnTo>
                <a:lnTo>
                  <a:pt x="53780" y="40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