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Aomori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Aomor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7220" y="24950"/>
                </a:moveTo>
                <a:lnTo>
                  <a:pt x="57240" y="24850"/>
                </a:lnTo>
                <a:lnTo>
                  <a:pt x="57240" y="24790"/>
                </a:lnTo>
                <a:lnTo>
                  <a:pt x="57240" y="24750"/>
                </a:lnTo>
                <a:lnTo>
                  <a:pt x="57270" y="24660"/>
                </a:lnTo>
                <a:lnTo>
                  <a:pt x="57280" y="24590"/>
                </a:lnTo>
                <a:lnTo>
                  <a:pt x="57290" y="24550"/>
                </a:lnTo>
                <a:lnTo>
                  <a:pt x="57310" y="24520"/>
                </a:lnTo>
                <a:lnTo>
                  <a:pt x="57320" y="24470"/>
                </a:lnTo>
                <a:lnTo>
                  <a:pt x="57330" y="24430"/>
                </a:lnTo>
                <a:lnTo>
                  <a:pt x="57310" y="24310"/>
                </a:lnTo>
                <a:lnTo>
                  <a:pt x="57290" y="24270"/>
                </a:lnTo>
                <a:lnTo>
                  <a:pt x="57280" y="24250"/>
                </a:lnTo>
                <a:lnTo>
                  <a:pt x="57250" y="24230"/>
                </a:lnTo>
                <a:lnTo>
                  <a:pt x="57250" y="24220"/>
                </a:lnTo>
                <a:lnTo>
                  <a:pt x="57260" y="24200"/>
                </a:lnTo>
                <a:lnTo>
                  <a:pt x="57270" y="24180"/>
                </a:lnTo>
                <a:lnTo>
                  <a:pt x="57280" y="24160"/>
                </a:lnTo>
                <a:lnTo>
                  <a:pt x="57280" y="24140"/>
                </a:lnTo>
                <a:lnTo>
                  <a:pt x="57280" y="24120"/>
                </a:lnTo>
                <a:lnTo>
                  <a:pt x="57270" y="24110"/>
                </a:lnTo>
                <a:lnTo>
                  <a:pt x="57260" y="24090"/>
                </a:lnTo>
                <a:lnTo>
                  <a:pt x="57230" y="24060"/>
                </a:lnTo>
                <a:lnTo>
                  <a:pt x="57180" y="24030"/>
                </a:lnTo>
                <a:lnTo>
                  <a:pt x="57050" y="23980"/>
                </a:lnTo>
                <a:lnTo>
                  <a:pt x="56990" y="23970"/>
                </a:lnTo>
                <a:lnTo>
                  <a:pt x="56900" y="24000"/>
                </a:lnTo>
                <a:lnTo>
                  <a:pt x="56860" y="24040"/>
                </a:lnTo>
                <a:lnTo>
                  <a:pt x="56810" y="24110"/>
                </a:lnTo>
                <a:lnTo>
                  <a:pt x="56770" y="24140"/>
                </a:lnTo>
                <a:lnTo>
                  <a:pt x="56700" y="24170"/>
                </a:lnTo>
                <a:lnTo>
                  <a:pt x="56600" y="24250"/>
                </a:lnTo>
                <a:lnTo>
                  <a:pt x="56560" y="24250"/>
                </a:lnTo>
                <a:lnTo>
                  <a:pt x="56520" y="24260"/>
                </a:lnTo>
                <a:lnTo>
                  <a:pt x="56440" y="24300"/>
                </a:lnTo>
                <a:lnTo>
                  <a:pt x="56400" y="24310"/>
                </a:lnTo>
                <a:lnTo>
                  <a:pt x="56360" y="24300"/>
                </a:lnTo>
                <a:lnTo>
                  <a:pt x="56310" y="24280"/>
                </a:lnTo>
                <a:lnTo>
                  <a:pt x="56280" y="24270"/>
                </a:lnTo>
                <a:lnTo>
                  <a:pt x="56240" y="24260"/>
                </a:lnTo>
                <a:lnTo>
                  <a:pt x="56190" y="24260"/>
                </a:lnTo>
                <a:lnTo>
                  <a:pt x="56140" y="24280"/>
                </a:lnTo>
                <a:lnTo>
                  <a:pt x="56120" y="24310"/>
                </a:lnTo>
                <a:lnTo>
                  <a:pt x="56100" y="24320"/>
                </a:lnTo>
                <a:lnTo>
                  <a:pt x="56050" y="24300"/>
                </a:lnTo>
                <a:lnTo>
                  <a:pt x="55890" y="24180"/>
                </a:lnTo>
                <a:lnTo>
                  <a:pt x="55770" y="24120"/>
                </a:lnTo>
                <a:lnTo>
                  <a:pt x="55760" y="24090"/>
                </a:lnTo>
                <a:lnTo>
                  <a:pt x="55740" y="24060"/>
                </a:lnTo>
                <a:lnTo>
                  <a:pt x="55700" y="24040"/>
                </a:lnTo>
                <a:lnTo>
                  <a:pt x="55630" y="24040"/>
                </a:lnTo>
                <a:lnTo>
                  <a:pt x="55550" y="24070"/>
                </a:lnTo>
                <a:lnTo>
                  <a:pt x="55470" y="24140"/>
                </a:lnTo>
                <a:lnTo>
                  <a:pt x="55380" y="24170"/>
                </a:lnTo>
                <a:lnTo>
                  <a:pt x="54860" y="24160"/>
                </a:lnTo>
                <a:lnTo>
                  <a:pt x="54780" y="24140"/>
                </a:lnTo>
                <a:lnTo>
                  <a:pt x="54740" y="24120"/>
                </a:lnTo>
                <a:lnTo>
                  <a:pt x="54680" y="24110"/>
                </a:lnTo>
                <a:lnTo>
                  <a:pt x="54640" y="24120"/>
                </a:lnTo>
                <a:lnTo>
                  <a:pt x="54580" y="24160"/>
                </a:lnTo>
                <a:lnTo>
                  <a:pt x="54540" y="24200"/>
                </a:lnTo>
                <a:lnTo>
                  <a:pt x="54490" y="24230"/>
                </a:lnTo>
                <a:lnTo>
                  <a:pt x="54450" y="24220"/>
                </a:lnTo>
                <a:lnTo>
                  <a:pt x="54340" y="24240"/>
                </a:lnTo>
                <a:lnTo>
                  <a:pt x="54340" y="24220"/>
                </a:lnTo>
                <a:lnTo>
                  <a:pt x="54340" y="24050"/>
                </a:lnTo>
                <a:lnTo>
                  <a:pt x="54340" y="23880"/>
                </a:lnTo>
                <a:lnTo>
                  <a:pt x="54340" y="23800"/>
                </a:lnTo>
                <a:lnTo>
                  <a:pt x="54300" y="23760"/>
                </a:lnTo>
                <a:lnTo>
                  <a:pt x="54290" y="23690"/>
                </a:lnTo>
                <a:lnTo>
                  <a:pt x="54260" y="23640"/>
                </a:lnTo>
                <a:lnTo>
                  <a:pt x="54140" y="23650"/>
                </a:lnTo>
                <a:lnTo>
                  <a:pt x="54080" y="23620"/>
                </a:lnTo>
                <a:lnTo>
                  <a:pt x="54090" y="23550"/>
                </a:lnTo>
                <a:lnTo>
                  <a:pt x="54150" y="23480"/>
                </a:lnTo>
                <a:lnTo>
                  <a:pt x="54210" y="23420"/>
                </a:lnTo>
                <a:lnTo>
                  <a:pt x="54290" y="23400"/>
                </a:lnTo>
                <a:lnTo>
                  <a:pt x="54320" y="23310"/>
                </a:lnTo>
                <a:lnTo>
                  <a:pt x="54390" y="23280"/>
                </a:lnTo>
                <a:lnTo>
                  <a:pt x="54420" y="23220"/>
                </a:lnTo>
                <a:lnTo>
                  <a:pt x="54470" y="23130"/>
                </a:lnTo>
                <a:lnTo>
                  <a:pt x="54500" y="23030"/>
                </a:lnTo>
                <a:lnTo>
                  <a:pt x="54640" y="22930"/>
                </a:lnTo>
                <a:lnTo>
                  <a:pt x="54710" y="22940"/>
                </a:lnTo>
                <a:lnTo>
                  <a:pt x="54780" y="23010"/>
                </a:lnTo>
                <a:lnTo>
                  <a:pt x="54820" y="23030"/>
                </a:lnTo>
                <a:lnTo>
                  <a:pt x="54860" y="23020"/>
                </a:lnTo>
                <a:lnTo>
                  <a:pt x="54910" y="23000"/>
                </a:lnTo>
                <a:lnTo>
                  <a:pt x="54960" y="22960"/>
                </a:lnTo>
                <a:lnTo>
                  <a:pt x="55080" y="22860"/>
                </a:lnTo>
                <a:lnTo>
                  <a:pt x="55150" y="22890"/>
                </a:lnTo>
                <a:lnTo>
                  <a:pt x="55210" y="22870"/>
                </a:lnTo>
                <a:lnTo>
                  <a:pt x="55260" y="22830"/>
                </a:lnTo>
                <a:lnTo>
                  <a:pt x="55300" y="22760"/>
                </a:lnTo>
                <a:lnTo>
                  <a:pt x="55370" y="22520"/>
                </a:lnTo>
                <a:lnTo>
                  <a:pt x="55410" y="22280"/>
                </a:lnTo>
                <a:lnTo>
                  <a:pt x="55430" y="22210"/>
                </a:lnTo>
                <a:lnTo>
                  <a:pt x="55430" y="22120"/>
                </a:lnTo>
                <a:lnTo>
                  <a:pt x="55440" y="22040"/>
                </a:lnTo>
                <a:lnTo>
                  <a:pt x="55450" y="21930"/>
                </a:lnTo>
                <a:lnTo>
                  <a:pt x="55500" y="22010"/>
                </a:lnTo>
                <a:lnTo>
                  <a:pt x="55530" y="22040"/>
                </a:lnTo>
                <a:lnTo>
                  <a:pt x="55560" y="22060"/>
                </a:lnTo>
                <a:lnTo>
                  <a:pt x="55590" y="22090"/>
                </a:lnTo>
                <a:lnTo>
                  <a:pt x="55620" y="22080"/>
                </a:lnTo>
                <a:lnTo>
                  <a:pt x="55600" y="21990"/>
                </a:lnTo>
                <a:lnTo>
                  <a:pt x="55590" y="21950"/>
                </a:lnTo>
                <a:lnTo>
                  <a:pt x="55610" y="21930"/>
                </a:lnTo>
                <a:lnTo>
                  <a:pt x="55630" y="21920"/>
                </a:lnTo>
                <a:lnTo>
                  <a:pt x="55660" y="21930"/>
                </a:lnTo>
                <a:lnTo>
                  <a:pt x="55700" y="21930"/>
                </a:lnTo>
                <a:lnTo>
                  <a:pt x="55690" y="21900"/>
                </a:lnTo>
                <a:lnTo>
                  <a:pt x="55670" y="21880"/>
                </a:lnTo>
                <a:lnTo>
                  <a:pt x="55610" y="21890"/>
                </a:lnTo>
                <a:lnTo>
                  <a:pt x="55580" y="21890"/>
                </a:lnTo>
                <a:lnTo>
                  <a:pt x="55530" y="21880"/>
                </a:lnTo>
                <a:lnTo>
                  <a:pt x="55510" y="21860"/>
                </a:lnTo>
                <a:lnTo>
                  <a:pt x="55500" y="21840"/>
                </a:lnTo>
                <a:lnTo>
                  <a:pt x="55480" y="21860"/>
                </a:lnTo>
                <a:lnTo>
                  <a:pt x="55460" y="21870"/>
                </a:lnTo>
                <a:lnTo>
                  <a:pt x="55450" y="21860"/>
                </a:lnTo>
                <a:lnTo>
                  <a:pt x="55450" y="21760"/>
                </a:lnTo>
                <a:lnTo>
                  <a:pt x="55450" y="21710"/>
                </a:lnTo>
                <a:lnTo>
                  <a:pt x="55380" y="21600"/>
                </a:lnTo>
                <a:lnTo>
                  <a:pt x="55330" y="21570"/>
                </a:lnTo>
                <a:lnTo>
                  <a:pt x="55280" y="21560"/>
                </a:lnTo>
                <a:lnTo>
                  <a:pt x="55230" y="21560"/>
                </a:lnTo>
                <a:lnTo>
                  <a:pt x="55220" y="21510"/>
                </a:lnTo>
                <a:lnTo>
                  <a:pt x="55250" y="21500"/>
                </a:lnTo>
                <a:lnTo>
                  <a:pt x="55330" y="21490"/>
                </a:lnTo>
                <a:lnTo>
                  <a:pt x="55390" y="21500"/>
                </a:lnTo>
                <a:lnTo>
                  <a:pt x="55440" y="21450"/>
                </a:lnTo>
                <a:lnTo>
                  <a:pt x="55470" y="21370"/>
                </a:lnTo>
                <a:lnTo>
                  <a:pt x="55480" y="21290"/>
                </a:lnTo>
                <a:lnTo>
                  <a:pt x="55470" y="21250"/>
                </a:lnTo>
                <a:lnTo>
                  <a:pt x="55470" y="21210"/>
                </a:lnTo>
                <a:lnTo>
                  <a:pt x="55480" y="21110"/>
                </a:lnTo>
                <a:lnTo>
                  <a:pt x="55500" y="21080"/>
                </a:lnTo>
                <a:lnTo>
                  <a:pt x="55490" y="21030"/>
                </a:lnTo>
                <a:lnTo>
                  <a:pt x="55510" y="21000"/>
                </a:lnTo>
                <a:lnTo>
                  <a:pt x="55560" y="21050"/>
                </a:lnTo>
                <a:lnTo>
                  <a:pt x="55610" y="21090"/>
                </a:lnTo>
                <a:lnTo>
                  <a:pt x="55650" y="21100"/>
                </a:lnTo>
                <a:lnTo>
                  <a:pt x="55700" y="21160"/>
                </a:lnTo>
                <a:lnTo>
                  <a:pt x="55780" y="21260"/>
                </a:lnTo>
                <a:lnTo>
                  <a:pt x="55860" y="21320"/>
                </a:lnTo>
                <a:lnTo>
                  <a:pt x="55920" y="21320"/>
                </a:lnTo>
                <a:lnTo>
                  <a:pt x="56000" y="21270"/>
                </a:lnTo>
                <a:lnTo>
                  <a:pt x="56040" y="21180"/>
                </a:lnTo>
                <a:lnTo>
                  <a:pt x="56110" y="21160"/>
                </a:lnTo>
                <a:lnTo>
                  <a:pt x="56240" y="21180"/>
                </a:lnTo>
                <a:lnTo>
                  <a:pt x="56360" y="21280"/>
                </a:lnTo>
                <a:lnTo>
                  <a:pt x="56390" y="21370"/>
                </a:lnTo>
                <a:lnTo>
                  <a:pt x="56370" y="21470"/>
                </a:lnTo>
                <a:lnTo>
                  <a:pt x="56360" y="21590"/>
                </a:lnTo>
                <a:lnTo>
                  <a:pt x="56350" y="21620"/>
                </a:lnTo>
                <a:lnTo>
                  <a:pt x="56350" y="21670"/>
                </a:lnTo>
                <a:lnTo>
                  <a:pt x="56370" y="21760"/>
                </a:lnTo>
                <a:lnTo>
                  <a:pt x="56380" y="21870"/>
                </a:lnTo>
                <a:lnTo>
                  <a:pt x="56420" y="22000"/>
                </a:lnTo>
                <a:lnTo>
                  <a:pt x="56470" y="22440"/>
                </a:lnTo>
                <a:lnTo>
                  <a:pt x="56560" y="22600"/>
                </a:lnTo>
                <a:lnTo>
                  <a:pt x="56710" y="22670"/>
                </a:lnTo>
                <a:lnTo>
                  <a:pt x="56840" y="22660"/>
                </a:lnTo>
                <a:lnTo>
                  <a:pt x="56940" y="22550"/>
                </a:lnTo>
                <a:lnTo>
                  <a:pt x="57000" y="22480"/>
                </a:lnTo>
                <a:lnTo>
                  <a:pt x="57050" y="22360"/>
                </a:lnTo>
                <a:lnTo>
                  <a:pt x="57040" y="22340"/>
                </a:lnTo>
                <a:lnTo>
                  <a:pt x="57030" y="22290"/>
                </a:lnTo>
                <a:lnTo>
                  <a:pt x="57040" y="22260"/>
                </a:lnTo>
                <a:lnTo>
                  <a:pt x="57050" y="22250"/>
                </a:lnTo>
                <a:lnTo>
                  <a:pt x="57030" y="22240"/>
                </a:lnTo>
                <a:lnTo>
                  <a:pt x="57000" y="22250"/>
                </a:lnTo>
                <a:lnTo>
                  <a:pt x="56980" y="22240"/>
                </a:lnTo>
                <a:lnTo>
                  <a:pt x="56960" y="22220"/>
                </a:lnTo>
                <a:lnTo>
                  <a:pt x="56990" y="22200"/>
                </a:lnTo>
                <a:lnTo>
                  <a:pt x="57030" y="22200"/>
                </a:lnTo>
                <a:lnTo>
                  <a:pt x="57020" y="22170"/>
                </a:lnTo>
                <a:lnTo>
                  <a:pt x="57020" y="22140"/>
                </a:lnTo>
                <a:lnTo>
                  <a:pt x="57050" y="22120"/>
                </a:lnTo>
                <a:lnTo>
                  <a:pt x="57050" y="22100"/>
                </a:lnTo>
                <a:lnTo>
                  <a:pt x="57060" y="22080"/>
                </a:lnTo>
                <a:lnTo>
                  <a:pt x="57090" y="22000"/>
                </a:lnTo>
                <a:lnTo>
                  <a:pt x="57110" y="21990"/>
                </a:lnTo>
                <a:lnTo>
                  <a:pt x="57150" y="22000"/>
                </a:lnTo>
                <a:lnTo>
                  <a:pt x="57180" y="22050"/>
                </a:lnTo>
                <a:lnTo>
                  <a:pt x="57250" y="22060"/>
                </a:lnTo>
                <a:lnTo>
                  <a:pt x="57280" y="22070"/>
                </a:lnTo>
                <a:lnTo>
                  <a:pt x="57310" y="22120"/>
                </a:lnTo>
                <a:lnTo>
                  <a:pt x="57330" y="22150"/>
                </a:lnTo>
                <a:lnTo>
                  <a:pt x="57380" y="22190"/>
                </a:lnTo>
                <a:lnTo>
                  <a:pt x="57380" y="22210"/>
                </a:lnTo>
                <a:lnTo>
                  <a:pt x="57370" y="22220"/>
                </a:lnTo>
                <a:lnTo>
                  <a:pt x="57360" y="22240"/>
                </a:lnTo>
                <a:lnTo>
                  <a:pt x="57360" y="22280"/>
                </a:lnTo>
                <a:lnTo>
                  <a:pt x="57370" y="22280"/>
                </a:lnTo>
                <a:lnTo>
                  <a:pt x="57410" y="22290"/>
                </a:lnTo>
                <a:lnTo>
                  <a:pt x="57460" y="22310"/>
                </a:lnTo>
                <a:lnTo>
                  <a:pt x="57530" y="22350"/>
                </a:lnTo>
                <a:lnTo>
                  <a:pt x="57570" y="22370"/>
                </a:lnTo>
                <a:lnTo>
                  <a:pt x="57600" y="22360"/>
                </a:lnTo>
                <a:lnTo>
                  <a:pt x="57630" y="22380"/>
                </a:lnTo>
                <a:lnTo>
                  <a:pt x="57650" y="22420"/>
                </a:lnTo>
                <a:lnTo>
                  <a:pt x="57680" y="22470"/>
                </a:lnTo>
                <a:lnTo>
                  <a:pt x="57700" y="22490"/>
                </a:lnTo>
                <a:lnTo>
                  <a:pt x="57760" y="22530"/>
                </a:lnTo>
                <a:lnTo>
                  <a:pt x="57800" y="22530"/>
                </a:lnTo>
                <a:lnTo>
                  <a:pt x="57860" y="22500"/>
                </a:lnTo>
                <a:lnTo>
                  <a:pt x="57910" y="22460"/>
                </a:lnTo>
                <a:lnTo>
                  <a:pt x="57970" y="22380"/>
                </a:lnTo>
                <a:lnTo>
                  <a:pt x="58090" y="22080"/>
                </a:lnTo>
                <a:lnTo>
                  <a:pt x="58120" y="21970"/>
                </a:lnTo>
                <a:lnTo>
                  <a:pt x="58140" y="21710"/>
                </a:lnTo>
                <a:lnTo>
                  <a:pt x="58160" y="21650"/>
                </a:lnTo>
                <a:lnTo>
                  <a:pt x="58150" y="21620"/>
                </a:lnTo>
                <a:lnTo>
                  <a:pt x="58170" y="21570"/>
                </a:lnTo>
                <a:lnTo>
                  <a:pt x="58200" y="21540"/>
                </a:lnTo>
                <a:lnTo>
                  <a:pt x="58230" y="21500"/>
                </a:lnTo>
                <a:lnTo>
                  <a:pt x="58250" y="21430"/>
                </a:lnTo>
                <a:lnTo>
                  <a:pt x="58220" y="21320"/>
                </a:lnTo>
                <a:lnTo>
                  <a:pt x="58180" y="21210"/>
                </a:lnTo>
                <a:lnTo>
                  <a:pt x="58120" y="21110"/>
                </a:lnTo>
                <a:lnTo>
                  <a:pt x="58030" y="21010"/>
                </a:lnTo>
                <a:lnTo>
                  <a:pt x="57970" y="20960"/>
                </a:lnTo>
                <a:lnTo>
                  <a:pt x="57900" y="20950"/>
                </a:lnTo>
                <a:lnTo>
                  <a:pt x="57880" y="21010"/>
                </a:lnTo>
                <a:lnTo>
                  <a:pt x="57860" y="21040"/>
                </a:lnTo>
                <a:lnTo>
                  <a:pt x="57830" y="21080"/>
                </a:lnTo>
                <a:lnTo>
                  <a:pt x="57830" y="21090"/>
                </a:lnTo>
                <a:lnTo>
                  <a:pt x="57850" y="21100"/>
                </a:lnTo>
                <a:lnTo>
                  <a:pt x="57870" y="21070"/>
                </a:lnTo>
                <a:lnTo>
                  <a:pt x="57890" y="21040"/>
                </a:lnTo>
                <a:lnTo>
                  <a:pt x="57900" y="21040"/>
                </a:lnTo>
                <a:lnTo>
                  <a:pt x="57900" y="21050"/>
                </a:lnTo>
                <a:lnTo>
                  <a:pt x="57890" y="21070"/>
                </a:lnTo>
                <a:lnTo>
                  <a:pt x="57860" y="21120"/>
                </a:lnTo>
                <a:lnTo>
                  <a:pt x="57760" y="21200"/>
                </a:lnTo>
                <a:lnTo>
                  <a:pt x="57710" y="21220"/>
                </a:lnTo>
                <a:lnTo>
                  <a:pt x="57640" y="21270"/>
                </a:lnTo>
                <a:lnTo>
                  <a:pt x="57600" y="21320"/>
                </a:lnTo>
                <a:lnTo>
                  <a:pt x="57530" y="21310"/>
                </a:lnTo>
                <a:lnTo>
                  <a:pt x="57450" y="21270"/>
                </a:lnTo>
                <a:lnTo>
                  <a:pt x="57410" y="21280"/>
                </a:lnTo>
                <a:lnTo>
                  <a:pt x="57370" y="21270"/>
                </a:lnTo>
                <a:lnTo>
                  <a:pt x="57320" y="21300"/>
                </a:lnTo>
                <a:lnTo>
                  <a:pt x="57270" y="21360"/>
                </a:lnTo>
                <a:lnTo>
                  <a:pt x="57160" y="21360"/>
                </a:lnTo>
                <a:lnTo>
                  <a:pt x="57110" y="21400"/>
                </a:lnTo>
                <a:lnTo>
                  <a:pt x="57070" y="21390"/>
                </a:lnTo>
                <a:lnTo>
                  <a:pt x="57030" y="21400"/>
                </a:lnTo>
                <a:lnTo>
                  <a:pt x="56930" y="21470"/>
                </a:lnTo>
                <a:lnTo>
                  <a:pt x="56890" y="21540"/>
                </a:lnTo>
                <a:lnTo>
                  <a:pt x="56840" y="21540"/>
                </a:lnTo>
                <a:lnTo>
                  <a:pt x="56750" y="21470"/>
                </a:lnTo>
                <a:lnTo>
                  <a:pt x="56740" y="21320"/>
                </a:lnTo>
                <a:lnTo>
                  <a:pt x="56750" y="21270"/>
                </a:lnTo>
                <a:lnTo>
                  <a:pt x="56780" y="21230"/>
                </a:lnTo>
                <a:lnTo>
                  <a:pt x="56800" y="21120"/>
                </a:lnTo>
                <a:lnTo>
                  <a:pt x="56790" y="21060"/>
                </a:lnTo>
                <a:lnTo>
                  <a:pt x="56830" y="20950"/>
                </a:lnTo>
                <a:lnTo>
                  <a:pt x="56840" y="20860"/>
                </a:lnTo>
                <a:lnTo>
                  <a:pt x="56860" y="20790"/>
                </a:lnTo>
                <a:lnTo>
                  <a:pt x="56860" y="20750"/>
                </a:lnTo>
                <a:lnTo>
                  <a:pt x="56890" y="20720"/>
                </a:lnTo>
                <a:lnTo>
                  <a:pt x="56920" y="20620"/>
                </a:lnTo>
                <a:lnTo>
                  <a:pt x="56930" y="20530"/>
                </a:lnTo>
                <a:lnTo>
                  <a:pt x="56950" y="20410"/>
                </a:lnTo>
                <a:lnTo>
                  <a:pt x="57000" y="20360"/>
                </a:lnTo>
                <a:lnTo>
                  <a:pt x="57090" y="20210"/>
                </a:lnTo>
                <a:lnTo>
                  <a:pt x="57130" y="20180"/>
                </a:lnTo>
                <a:lnTo>
                  <a:pt x="57140" y="20160"/>
                </a:lnTo>
                <a:lnTo>
                  <a:pt x="57160" y="20080"/>
                </a:lnTo>
                <a:lnTo>
                  <a:pt x="57160" y="20040"/>
                </a:lnTo>
                <a:lnTo>
                  <a:pt x="57140" y="19990"/>
                </a:lnTo>
                <a:lnTo>
                  <a:pt x="57150" y="19980"/>
                </a:lnTo>
                <a:lnTo>
                  <a:pt x="57160" y="19940"/>
                </a:lnTo>
                <a:lnTo>
                  <a:pt x="57180" y="19900"/>
                </a:lnTo>
                <a:lnTo>
                  <a:pt x="57220" y="19960"/>
                </a:lnTo>
                <a:lnTo>
                  <a:pt x="57290" y="20000"/>
                </a:lnTo>
                <a:lnTo>
                  <a:pt x="57330" y="20050"/>
                </a:lnTo>
                <a:lnTo>
                  <a:pt x="57370" y="20100"/>
                </a:lnTo>
                <a:lnTo>
                  <a:pt x="57410" y="20120"/>
                </a:lnTo>
                <a:lnTo>
                  <a:pt x="57440" y="20140"/>
                </a:lnTo>
                <a:lnTo>
                  <a:pt x="57490" y="20150"/>
                </a:lnTo>
                <a:lnTo>
                  <a:pt x="57620" y="20160"/>
                </a:lnTo>
                <a:lnTo>
                  <a:pt x="57750" y="20230"/>
                </a:lnTo>
                <a:lnTo>
                  <a:pt x="57850" y="20350"/>
                </a:lnTo>
                <a:lnTo>
                  <a:pt x="57900" y="20410"/>
                </a:lnTo>
                <a:lnTo>
                  <a:pt x="57960" y="20460"/>
                </a:lnTo>
                <a:lnTo>
                  <a:pt x="57970" y="20490"/>
                </a:lnTo>
                <a:lnTo>
                  <a:pt x="58000" y="20530"/>
                </a:lnTo>
                <a:lnTo>
                  <a:pt x="58120" y="20600"/>
                </a:lnTo>
                <a:lnTo>
                  <a:pt x="58240" y="20660"/>
                </a:lnTo>
                <a:lnTo>
                  <a:pt x="58360" y="20660"/>
                </a:lnTo>
                <a:lnTo>
                  <a:pt x="58450" y="20630"/>
                </a:lnTo>
                <a:lnTo>
                  <a:pt x="58550" y="20580"/>
                </a:lnTo>
                <a:lnTo>
                  <a:pt x="58630" y="20520"/>
                </a:lnTo>
                <a:lnTo>
                  <a:pt x="58690" y="20450"/>
                </a:lnTo>
                <a:lnTo>
                  <a:pt x="58740" y="20410"/>
                </a:lnTo>
                <a:lnTo>
                  <a:pt x="58780" y="20360"/>
                </a:lnTo>
                <a:lnTo>
                  <a:pt x="58790" y="20380"/>
                </a:lnTo>
                <a:lnTo>
                  <a:pt x="58800" y="20400"/>
                </a:lnTo>
                <a:lnTo>
                  <a:pt x="58780" y="20430"/>
                </a:lnTo>
                <a:lnTo>
                  <a:pt x="58790" y="20460"/>
                </a:lnTo>
                <a:lnTo>
                  <a:pt x="58780" y="20480"/>
                </a:lnTo>
                <a:lnTo>
                  <a:pt x="58760" y="20490"/>
                </a:lnTo>
                <a:lnTo>
                  <a:pt x="58770" y="20510"/>
                </a:lnTo>
                <a:lnTo>
                  <a:pt x="58780" y="20520"/>
                </a:lnTo>
                <a:lnTo>
                  <a:pt x="58770" y="20570"/>
                </a:lnTo>
                <a:lnTo>
                  <a:pt x="58740" y="20610"/>
                </a:lnTo>
                <a:lnTo>
                  <a:pt x="58720" y="20670"/>
                </a:lnTo>
                <a:lnTo>
                  <a:pt x="58700" y="20750"/>
                </a:lnTo>
                <a:lnTo>
                  <a:pt x="58670" y="20820"/>
                </a:lnTo>
                <a:lnTo>
                  <a:pt x="58630" y="21040"/>
                </a:lnTo>
                <a:lnTo>
                  <a:pt x="58620" y="21140"/>
                </a:lnTo>
                <a:lnTo>
                  <a:pt x="58610" y="21180"/>
                </a:lnTo>
                <a:lnTo>
                  <a:pt x="58580" y="21410"/>
                </a:lnTo>
                <a:lnTo>
                  <a:pt x="58590" y="21500"/>
                </a:lnTo>
                <a:lnTo>
                  <a:pt x="58600" y="21540"/>
                </a:lnTo>
                <a:lnTo>
                  <a:pt x="58590" y="21580"/>
                </a:lnTo>
                <a:lnTo>
                  <a:pt x="58590" y="21640"/>
                </a:lnTo>
                <a:lnTo>
                  <a:pt x="58590" y="21680"/>
                </a:lnTo>
                <a:lnTo>
                  <a:pt x="58560" y="21920"/>
                </a:lnTo>
                <a:lnTo>
                  <a:pt x="58570" y="22120"/>
                </a:lnTo>
                <a:lnTo>
                  <a:pt x="58570" y="22290"/>
                </a:lnTo>
                <a:lnTo>
                  <a:pt x="58580" y="22340"/>
                </a:lnTo>
                <a:lnTo>
                  <a:pt x="58620" y="22740"/>
                </a:lnTo>
                <a:lnTo>
                  <a:pt x="58670" y="23100"/>
                </a:lnTo>
                <a:lnTo>
                  <a:pt x="58710" y="23310"/>
                </a:lnTo>
                <a:lnTo>
                  <a:pt x="58810" y="23610"/>
                </a:lnTo>
                <a:lnTo>
                  <a:pt x="58840" y="23680"/>
                </a:lnTo>
                <a:lnTo>
                  <a:pt x="58870" y="23730"/>
                </a:lnTo>
                <a:lnTo>
                  <a:pt x="58950" y="23820"/>
                </a:lnTo>
                <a:lnTo>
                  <a:pt x="58990" y="23850"/>
                </a:lnTo>
                <a:lnTo>
                  <a:pt x="59040" y="23850"/>
                </a:lnTo>
                <a:lnTo>
                  <a:pt x="59070" y="23820"/>
                </a:lnTo>
                <a:lnTo>
                  <a:pt x="59120" y="23800"/>
                </a:lnTo>
                <a:lnTo>
                  <a:pt x="59140" y="23840"/>
                </a:lnTo>
                <a:lnTo>
                  <a:pt x="59160" y="23880"/>
                </a:lnTo>
                <a:lnTo>
                  <a:pt x="59260" y="23960"/>
                </a:lnTo>
                <a:lnTo>
                  <a:pt x="59430" y="24160"/>
                </a:lnTo>
                <a:lnTo>
                  <a:pt x="59410" y="24170"/>
                </a:lnTo>
                <a:lnTo>
                  <a:pt x="59150" y="24320"/>
                </a:lnTo>
                <a:lnTo>
                  <a:pt x="59130" y="24370"/>
                </a:lnTo>
                <a:lnTo>
                  <a:pt x="59110" y="24410"/>
                </a:lnTo>
                <a:lnTo>
                  <a:pt x="59100" y="24440"/>
                </a:lnTo>
                <a:lnTo>
                  <a:pt x="59090" y="24480"/>
                </a:lnTo>
                <a:lnTo>
                  <a:pt x="59050" y="24510"/>
                </a:lnTo>
                <a:lnTo>
                  <a:pt x="59000" y="24520"/>
                </a:lnTo>
                <a:lnTo>
                  <a:pt x="58930" y="24510"/>
                </a:lnTo>
                <a:lnTo>
                  <a:pt x="58820" y="24470"/>
                </a:lnTo>
                <a:lnTo>
                  <a:pt x="58760" y="24480"/>
                </a:lnTo>
                <a:lnTo>
                  <a:pt x="58690" y="24500"/>
                </a:lnTo>
                <a:lnTo>
                  <a:pt x="58550" y="24560"/>
                </a:lnTo>
                <a:lnTo>
                  <a:pt x="58480" y="24580"/>
                </a:lnTo>
                <a:lnTo>
                  <a:pt x="58410" y="24570"/>
                </a:lnTo>
                <a:lnTo>
                  <a:pt x="58390" y="24540"/>
                </a:lnTo>
                <a:lnTo>
                  <a:pt x="58350" y="24520"/>
                </a:lnTo>
                <a:lnTo>
                  <a:pt x="58320" y="24520"/>
                </a:lnTo>
                <a:lnTo>
                  <a:pt x="58140" y="24600"/>
                </a:lnTo>
                <a:lnTo>
                  <a:pt x="57690" y="24880"/>
                </a:lnTo>
                <a:lnTo>
                  <a:pt x="57510" y="25050"/>
                </a:lnTo>
                <a:lnTo>
                  <a:pt x="57470" y="25070"/>
                </a:lnTo>
                <a:lnTo>
                  <a:pt x="57440" y="25080"/>
                </a:lnTo>
                <a:lnTo>
                  <a:pt x="57400" y="25060"/>
                </a:lnTo>
                <a:lnTo>
                  <a:pt x="57360" y="25050"/>
                </a:lnTo>
                <a:lnTo>
                  <a:pt x="57220" y="24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