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Akita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Aki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6060" y="30130"/>
                </a:moveTo>
                <a:lnTo>
                  <a:pt x="55910" y="30090"/>
                </a:lnTo>
                <a:lnTo>
                  <a:pt x="55820" y="30000"/>
                </a:lnTo>
                <a:lnTo>
                  <a:pt x="55770" y="29910"/>
                </a:lnTo>
                <a:lnTo>
                  <a:pt x="55740" y="29820"/>
                </a:lnTo>
                <a:lnTo>
                  <a:pt x="55690" y="29770"/>
                </a:lnTo>
                <a:lnTo>
                  <a:pt x="55510" y="29670"/>
                </a:lnTo>
                <a:lnTo>
                  <a:pt x="55440" y="29650"/>
                </a:lnTo>
                <a:lnTo>
                  <a:pt x="55340" y="29650"/>
                </a:lnTo>
                <a:lnTo>
                  <a:pt x="55120" y="29600"/>
                </a:lnTo>
                <a:lnTo>
                  <a:pt x="55070" y="29580"/>
                </a:lnTo>
                <a:lnTo>
                  <a:pt x="55040" y="29550"/>
                </a:lnTo>
                <a:lnTo>
                  <a:pt x="55030" y="29520"/>
                </a:lnTo>
                <a:lnTo>
                  <a:pt x="54990" y="29510"/>
                </a:lnTo>
                <a:lnTo>
                  <a:pt x="54940" y="29510"/>
                </a:lnTo>
                <a:lnTo>
                  <a:pt x="54870" y="29500"/>
                </a:lnTo>
                <a:lnTo>
                  <a:pt x="54810" y="29460"/>
                </a:lnTo>
                <a:lnTo>
                  <a:pt x="54700" y="29390"/>
                </a:lnTo>
                <a:lnTo>
                  <a:pt x="54610" y="29280"/>
                </a:lnTo>
                <a:lnTo>
                  <a:pt x="54570" y="29270"/>
                </a:lnTo>
                <a:lnTo>
                  <a:pt x="54540" y="29270"/>
                </a:lnTo>
                <a:lnTo>
                  <a:pt x="54490" y="29280"/>
                </a:lnTo>
                <a:lnTo>
                  <a:pt x="54460" y="29300"/>
                </a:lnTo>
                <a:lnTo>
                  <a:pt x="54430" y="29310"/>
                </a:lnTo>
                <a:lnTo>
                  <a:pt x="54390" y="29310"/>
                </a:lnTo>
                <a:lnTo>
                  <a:pt x="54170" y="29250"/>
                </a:lnTo>
                <a:lnTo>
                  <a:pt x="54160" y="29250"/>
                </a:lnTo>
                <a:lnTo>
                  <a:pt x="54150" y="29250"/>
                </a:lnTo>
                <a:lnTo>
                  <a:pt x="54190" y="29180"/>
                </a:lnTo>
                <a:lnTo>
                  <a:pt x="54200" y="29110"/>
                </a:lnTo>
                <a:lnTo>
                  <a:pt x="54200" y="28950"/>
                </a:lnTo>
                <a:lnTo>
                  <a:pt x="54220" y="28830"/>
                </a:lnTo>
                <a:lnTo>
                  <a:pt x="54260" y="28690"/>
                </a:lnTo>
                <a:lnTo>
                  <a:pt x="54300" y="28600"/>
                </a:lnTo>
                <a:lnTo>
                  <a:pt x="54400" y="28550"/>
                </a:lnTo>
                <a:lnTo>
                  <a:pt x="54490" y="28440"/>
                </a:lnTo>
                <a:lnTo>
                  <a:pt x="54560" y="28140"/>
                </a:lnTo>
                <a:lnTo>
                  <a:pt x="54650" y="27770"/>
                </a:lnTo>
                <a:lnTo>
                  <a:pt x="54680" y="27040"/>
                </a:lnTo>
                <a:lnTo>
                  <a:pt x="54680" y="26920"/>
                </a:lnTo>
                <a:lnTo>
                  <a:pt x="54620" y="26770"/>
                </a:lnTo>
                <a:lnTo>
                  <a:pt x="54620" y="26670"/>
                </a:lnTo>
                <a:lnTo>
                  <a:pt x="54580" y="26560"/>
                </a:lnTo>
                <a:lnTo>
                  <a:pt x="54520" y="26450"/>
                </a:lnTo>
                <a:lnTo>
                  <a:pt x="54410" y="26340"/>
                </a:lnTo>
                <a:lnTo>
                  <a:pt x="54270" y="26270"/>
                </a:lnTo>
                <a:lnTo>
                  <a:pt x="54140" y="26290"/>
                </a:lnTo>
                <a:lnTo>
                  <a:pt x="54110" y="26340"/>
                </a:lnTo>
                <a:lnTo>
                  <a:pt x="54080" y="26380"/>
                </a:lnTo>
                <a:lnTo>
                  <a:pt x="54050" y="26410"/>
                </a:lnTo>
                <a:lnTo>
                  <a:pt x="53990" y="26430"/>
                </a:lnTo>
                <a:lnTo>
                  <a:pt x="53800" y="26430"/>
                </a:lnTo>
                <a:lnTo>
                  <a:pt x="53780" y="26400"/>
                </a:lnTo>
                <a:lnTo>
                  <a:pt x="53740" y="26300"/>
                </a:lnTo>
                <a:lnTo>
                  <a:pt x="53710" y="26260"/>
                </a:lnTo>
                <a:lnTo>
                  <a:pt x="53650" y="26170"/>
                </a:lnTo>
                <a:lnTo>
                  <a:pt x="53640" y="26090"/>
                </a:lnTo>
                <a:lnTo>
                  <a:pt x="53680" y="26070"/>
                </a:lnTo>
                <a:lnTo>
                  <a:pt x="53630" y="26040"/>
                </a:lnTo>
                <a:lnTo>
                  <a:pt x="53620" y="25930"/>
                </a:lnTo>
                <a:lnTo>
                  <a:pt x="53630" y="25860"/>
                </a:lnTo>
                <a:lnTo>
                  <a:pt x="53750" y="25950"/>
                </a:lnTo>
                <a:lnTo>
                  <a:pt x="53920" y="26030"/>
                </a:lnTo>
                <a:lnTo>
                  <a:pt x="53980" y="26030"/>
                </a:lnTo>
                <a:lnTo>
                  <a:pt x="54110" y="25950"/>
                </a:lnTo>
                <a:lnTo>
                  <a:pt x="54220" y="25820"/>
                </a:lnTo>
                <a:lnTo>
                  <a:pt x="54440" y="25410"/>
                </a:lnTo>
                <a:lnTo>
                  <a:pt x="54480" y="25240"/>
                </a:lnTo>
                <a:lnTo>
                  <a:pt x="54470" y="25150"/>
                </a:lnTo>
                <a:lnTo>
                  <a:pt x="54510" y="25030"/>
                </a:lnTo>
                <a:lnTo>
                  <a:pt x="54540" y="24980"/>
                </a:lnTo>
                <a:lnTo>
                  <a:pt x="54560" y="24610"/>
                </a:lnTo>
                <a:lnTo>
                  <a:pt x="54570" y="24520"/>
                </a:lnTo>
                <a:lnTo>
                  <a:pt x="54540" y="24480"/>
                </a:lnTo>
                <a:lnTo>
                  <a:pt x="54500" y="24440"/>
                </a:lnTo>
                <a:lnTo>
                  <a:pt x="54400" y="24340"/>
                </a:lnTo>
                <a:lnTo>
                  <a:pt x="54350" y="24280"/>
                </a:lnTo>
                <a:lnTo>
                  <a:pt x="54340" y="24240"/>
                </a:lnTo>
                <a:lnTo>
                  <a:pt x="54450" y="24220"/>
                </a:lnTo>
                <a:lnTo>
                  <a:pt x="54490" y="24230"/>
                </a:lnTo>
                <a:lnTo>
                  <a:pt x="54540" y="24200"/>
                </a:lnTo>
                <a:lnTo>
                  <a:pt x="54580" y="24160"/>
                </a:lnTo>
                <a:lnTo>
                  <a:pt x="54640" y="24120"/>
                </a:lnTo>
                <a:lnTo>
                  <a:pt x="54680" y="24110"/>
                </a:lnTo>
                <a:lnTo>
                  <a:pt x="54740" y="24120"/>
                </a:lnTo>
                <a:lnTo>
                  <a:pt x="54780" y="24140"/>
                </a:lnTo>
                <a:lnTo>
                  <a:pt x="54860" y="24160"/>
                </a:lnTo>
                <a:lnTo>
                  <a:pt x="55380" y="24170"/>
                </a:lnTo>
                <a:lnTo>
                  <a:pt x="55470" y="24140"/>
                </a:lnTo>
                <a:lnTo>
                  <a:pt x="55550" y="24070"/>
                </a:lnTo>
                <a:lnTo>
                  <a:pt x="55630" y="24040"/>
                </a:lnTo>
                <a:lnTo>
                  <a:pt x="55700" y="24040"/>
                </a:lnTo>
                <a:lnTo>
                  <a:pt x="55740" y="24060"/>
                </a:lnTo>
                <a:lnTo>
                  <a:pt x="55760" y="24090"/>
                </a:lnTo>
                <a:lnTo>
                  <a:pt x="55770" y="24120"/>
                </a:lnTo>
                <a:lnTo>
                  <a:pt x="55890" y="24180"/>
                </a:lnTo>
                <a:lnTo>
                  <a:pt x="56050" y="24300"/>
                </a:lnTo>
                <a:lnTo>
                  <a:pt x="56100" y="24320"/>
                </a:lnTo>
                <a:lnTo>
                  <a:pt x="56120" y="24310"/>
                </a:lnTo>
                <a:lnTo>
                  <a:pt x="56140" y="24280"/>
                </a:lnTo>
                <a:lnTo>
                  <a:pt x="56190" y="24260"/>
                </a:lnTo>
                <a:lnTo>
                  <a:pt x="56240" y="24260"/>
                </a:lnTo>
                <a:lnTo>
                  <a:pt x="56280" y="24270"/>
                </a:lnTo>
                <a:lnTo>
                  <a:pt x="56310" y="24280"/>
                </a:lnTo>
                <a:lnTo>
                  <a:pt x="56360" y="24300"/>
                </a:lnTo>
                <a:lnTo>
                  <a:pt x="56400" y="24310"/>
                </a:lnTo>
                <a:lnTo>
                  <a:pt x="56440" y="24300"/>
                </a:lnTo>
                <a:lnTo>
                  <a:pt x="56520" y="24260"/>
                </a:lnTo>
                <a:lnTo>
                  <a:pt x="56560" y="24250"/>
                </a:lnTo>
                <a:lnTo>
                  <a:pt x="56600" y="24250"/>
                </a:lnTo>
                <a:lnTo>
                  <a:pt x="56700" y="24170"/>
                </a:lnTo>
                <a:lnTo>
                  <a:pt x="56770" y="24140"/>
                </a:lnTo>
                <a:lnTo>
                  <a:pt x="56810" y="24110"/>
                </a:lnTo>
                <a:lnTo>
                  <a:pt x="56860" y="24040"/>
                </a:lnTo>
                <a:lnTo>
                  <a:pt x="56900" y="24000"/>
                </a:lnTo>
                <a:lnTo>
                  <a:pt x="56990" y="23970"/>
                </a:lnTo>
                <a:lnTo>
                  <a:pt x="57050" y="23980"/>
                </a:lnTo>
                <a:lnTo>
                  <a:pt x="57180" y="24030"/>
                </a:lnTo>
                <a:lnTo>
                  <a:pt x="57230" y="24060"/>
                </a:lnTo>
                <a:lnTo>
                  <a:pt x="57260" y="24090"/>
                </a:lnTo>
                <a:lnTo>
                  <a:pt x="57270" y="24110"/>
                </a:lnTo>
                <a:lnTo>
                  <a:pt x="57280" y="24120"/>
                </a:lnTo>
                <a:lnTo>
                  <a:pt x="57280" y="24140"/>
                </a:lnTo>
                <a:lnTo>
                  <a:pt x="57280" y="24160"/>
                </a:lnTo>
                <a:lnTo>
                  <a:pt x="57270" y="24180"/>
                </a:lnTo>
                <a:lnTo>
                  <a:pt x="57260" y="24200"/>
                </a:lnTo>
                <a:lnTo>
                  <a:pt x="57250" y="24220"/>
                </a:lnTo>
                <a:lnTo>
                  <a:pt x="57250" y="24230"/>
                </a:lnTo>
                <a:lnTo>
                  <a:pt x="57280" y="24250"/>
                </a:lnTo>
                <a:lnTo>
                  <a:pt x="57290" y="24270"/>
                </a:lnTo>
                <a:lnTo>
                  <a:pt x="57310" y="24310"/>
                </a:lnTo>
                <a:lnTo>
                  <a:pt x="57330" y="24430"/>
                </a:lnTo>
                <a:lnTo>
                  <a:pt x="57320" y="24470"/>
                </a:lnTo>
                <a:lnTo>
                  <a:pt x="57310" y="24520"/>
                </a:lnTo>
                <a:lnTo>
                  <a:pt x="57290" y="24550"/>
                </a:lnTo>
                <a:lnTo>
                  <a:pt x="57280" y="24590"/>
                </a:lnTo>
                <a:lnTo>
                  <a:pt x="57270" y="24660"/>
                </a:lnTo>
                <a:lnTo>
                  <a:pt x="57240" y="24750"/>
                </a:lnTo>
                <a:lnTo>
                  <a:pt x="57240" y="24790"/>
                </a:lnTo>
                <a:lnTo>
                  <a:pt x="57240" y="24850"/>
                </a:lnTo>
                <a:lnTo>
                  <a:pt x="57220" y="24950"/>
                </a:lnTo>
                <a:lnTo>
                  <a:pt x="57160" y="25010"/>
                </a:lnTo>
                <a:lnTo>
                  <a:pt x="57090" y="25060"/>
                </a:lnTo>
                <a:lnTo>
                  <a:pt x="57050" y="25110"/>
                </a:lnTo>
                <a:lnTo>
                  <a:pt x="57010" y="25190"/>
                </a:lnTo>
                <a:lnTo>
                  <a:pt x="57010" y="25240"/>
                </a:lnTo>
                <a:lnTo>
                  <a:pt x="57020" y="25270"/>
                </a:lnTo>
                <a:lnTo>
                  <a:pt x="57030" y="25310"/>
                </a:lnTo>
                <a:lnTo>
                  <a:pt x="57020" y="25340"/>
                </a:lnTo>
                <a:lnTo>
                  <a:pt x="57010" y="25380"/>
                </a:lnTo>
                <a:lnTo>
                  <a:pt x="57010" y="25440"/>
                </a:lnTo>
                <a:lnTo>
                  <a:pt x="57010" y="25490"/>
                </a:lnTo>
                <a:lnTo>
                  <a:pt x="56990" y="25530"/>
                </a:lnTo>
                <a:lnTo>
                  <a:pt x="56970" y="25590"/>
                </a:lnTo>
                <a:lnTo>
                  <a:pt x="56960" y="25630"/>
                </a:lnTo>
                <a:lnTo>
                  <a:pt x="56960" y="25680"/>
                </a:lnTo>
                <a:lnTo>
                  <a:pt x="56970" y="25730"/>
                </a:lnTo>
                <a:lnTo>
                  <a:pt x="56970" y="25970"/>
                </a:lnTo>
                <a:lnTo>
                  <a:pt x="56980" y="26010"/>
                </a:lnTo>
                <a:lnTo>
                  <a:pt x="56980" y="26050"/>
                </a:lnTo>
                <a:lnTo>
                  <a:pt x="56990" y="26120"/>
                </a:lnTo>
                <a:lnTo>
                  <a:pt x="57010" y="26190"/>
                </a:lnTo>
                <a:lnTo>
                  <a:pt x="57050" y="26300"/>
                </a:lnTo>
                <a:lnTo>
                  <a:pt x="57050" y="26350"/>
                </a:lnTo>
                <a:lnTo>
                  <a:pt x="57030" y="26380"/>
                </a:lnTo>
                <a:lnTo>
                  <a:pt x="57000" y="26390"/>
                </a:lnTo>
                <a:lnTo>
                  <a:pt x="56970" y="26390"/>
                </a:lnTo>
                <a:lnTo>
                  <a:pt x="56940" y="26390"/>
                </a:lnTo>
                <a:lnTo>
                  <a:pt x="56890" y="26390"/>
                </a:lnTo>
                <a:lnTo>
                  <a:pt x="56860" y="26400"/>
                </a:lnTo>
                <a:lnTo>
                  <a:pt x="56830" y="26420"/>
                </a:lnTo>
                <a:lnTo>
                  <a:pt x="56800" y="26460"/>
                </a:lnTo>
                <a:lnTo>
                  <a:pt x="56800" y="26500"/>
                </a:lnTo>
                <a:lnTo>
                  <a:pt x="56800" y="26540"/>
                </a:lnTo>
                <a:lnTo>
                  <a:pt x="56810" y="26580"/>
                </a:lnTo>
                <a:lnTo>
                  <a:pt x="56830" y="26610"/>
                </a:lnTo>
                <a:lnTo>
                  <a:pt x="56890" y="26670"/>
                </a:lnTo>
                <a:lnTo>
                  <a:pt x="56920" y="26710"/>
                </a:lnTo>
                <a:lnTo>
                  <a:pt x="56920" y="26740"/>
                </a:lnTo>
                <a:lnTo>
                  <a:pt x="56900" y="26780"/>
                </a:lnTo>
                <a:lnTo>
                  <a:pt x="56860" y="26850"/>
                </a:lnTo>
                <a:lnTo>
                  <a:pt x="56840" y="26900"/>
                </a:lnTo>
                <a:lnTo>
                  <a:pt x="56820" y="26950"/>
                </a:lnTo>
                <a:lnTo>
                  <a:pt x="56850" y="27060"/>
                </a:lnTo>
                <a:lnTo>
                  <a:pt x="56870" y="27120"/>
                </a:lnTo>
                <a:lnTo>
                  <a:pt x="56880" y="27170"/>
                </a:lnTo>
                <a:lnTo>
                  <a:pt x="56890" y="27240"/>
                </a:lnTo>
                <a:lnTo>
                  <a:pt x="56880" y="27290"/>
                </a:lnTo>
                <a:lnTo>
                  <a:pt x="56860" y="27330"/>
                </a:lnTo>
                <a:lnTo>
                  <a:pt x="56820" y="27410"/>
                </a:lnTo>
                <a:lnTo>
                  <a:pt x="56690" y="27560"/>
                </a:lnTo>
                <a:lnTo>
                  <a:pt x="56670" y="27610"/>
                </a:lnTo>
                <a:lnTo>
                  <a:pt x="56640" y="27680"/>
                </a:lnTo>
                <a:lnTo>
                  <a:pt x="56600" y="27820"/>
                </a:lnTo>
                <a:lnTo>
                  <a:pt x="56480" y="28030"/>
                </a:lnTo>
                <a:lnTo>
                  <a:pt x="56430" y="28200"/>
                </a:lnTo>
                <a:lnTo>
                  <a:pt x="56440" y="28240"/>
                </a:lnTo>
                <a:lnTo>
                  <a:pt x="56450" y="28290"/>
                </a:lnTo>
                <a:lnTo>
                  <a:pt x="56510" y="28420"/>
                </a:lnTo>
                <a:lnTo>
                  <a:pt x="56530" y="28540"/>
                </a:lnTo>
                <a:lnTo>
                  <a:pt x="56550" y="28580"/>
                </a:lnTo>
                <a:lnTo>
                  <a:pt x="56570" y="28600"/>
                </a:lnTo>
                <a:lnTo>
                  <a:pt x="56600" y="28650"/>
                </a:lnTo>
                <a:lnTo>
                  <a:pt x="56620" y="28670"/>
                </a:lnTo>
                <a:lnTo>
                  <a:pt x="56650" y="28700"/>
                </a:lnTo>
                <a:lnTo>
                  <a:pt x="56700" y="28740"/>
                </a:lnTo>
                <a:lnTo>
                  <a:pt x="56730" y="28770"/>
                </a:lnTo>
                <a:lnTo>
                  <a:pt x="56750" y="28810"/>
                </a:lnTo>
                <a:lnTo>
                  <a:pt x="56760" y="28850"/>
                </a:lnTo>
                <a:lnTo>
                  <a:pt x="56760" y="28900"/>
                </a:lnTo>
                <a:lnTo>
                  <a:pt x="56770" y="28940"/>
                </a:lnTo>
                <a:lnTo>
                  <a:pt x="56790" y="28970"/>
                </a:lnTo>
                <a:lnTo>
                  <a:pt x="56820" y="28990"/>
                </a:lnTo>
                <a:lnTo>
                  <a:pt x="56830" y="29020"/>
                </a:lnTo>
                <a:lnTo>
                  <a:pt x="56830" y="29050"/>
                </a:lnTo>
                <a:lnTo>
                  <a:pt x="56810" y="29070"/>
                </a:lnTo>
                <a:lnTo>
                  <a:pt x="56770" y="29090"/>
                </a:lnTo>
                <a:lnTo>
                  <a:pt x="56740" y="29120"/>
                </a:lnTo>
                <a:lnTo>
                  <a:pt x="56710" y="29200"/>
                </a:lnTo>
                <a:lnTo>
                  <a:pt x="56700" y="29250"/>
                </a:lnTo>
                <a:lnTo>
                  <a:pt x="56700" y="29310"/>
                </a:lnTo>
                <a:lnTo>
                  <a:pt x="56720" y="29350"/>
                </a:lnTo>
                <a:lnTo>
                  <a:pt x="56770" y="29400"/>
                </a:lnTo>
                <a:lnTo>
                  <a:pt x="56800" y="29420"/>
                </a:lnTo>
                <a:lnTo>
                  <a:pt x="56830" y="29450"/>
                </a:lnTo>
                <a:lnTo>
                  <a:pt x="56840" y="29500"/>
                </a:lnTo>
                <a:lnTo>
                  <a:pt x="56830" y="29530"/>
                </a:lnTo>
                <a:lnTo>
                  <a:pt x="56770" y="29670"/>
                </a:lnTo>
                <a:lnTo>
                  <a:pt x="56730" y="29860"/>
                </a:lnTo>
                <a:lnTo>
                  <a:pt x="56650" y="29890"/>
                </a:lnTo>
                <a:lnTo>
                  <a:pt x="56630" y="29920"/>
                </a:lnTo>
                <a:lnTo>
                  <a:pt x="56580" y="29950"/>
                </a:lnTo>
                <a:lnTo>
                  <a:pt x="56540" y="29990"/>
                </a:lnTo>
                <a:lnTo>
                  <a:pt x="56380" y="30100"/>
                </a:lnTo>
                <a:lnTo>
                  <a:pt x="56190" y="30160"/>
                </a:lnTo>
                <a:lnTo>
                  <a:pt x="56140" y="30160"/>
                </a:lnTo>
                <a:lnTo>
                  <a:pt x="56100" y="30160"/>
                </a:lnTo>
                <a:lnTo>
                  <a:pt x="56060" y="30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