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Aichi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Aichi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48080" y="43660"/>
                </a:moveTo>
                <a:lnTo>
                  <a:pt x="48060" y="43770"/>
                </a:lnTo>
                <a:lnTo>
                  <a:pt x="48050" y="43860"/>
                </a:lnTo>
                <a:lnTo>
                  <a:pt x="48020" y="43950"/>
                </a:lnTo>
                <a:lnTo>
                  <a:pt x="47970" y="44060"/>
                </a:lnTo>
                <a:lnTo>
                  <a:pt x="47930" y="44130"/>
                </a:lnTo>
                <a:lnTo>
                  <a:pt x="47760" y="44290"/>
                </a:lnTo>
                <a:lnTo>
                  <a:pt x="47720" y="44340"/>
                </a:lnTo>
                <a:lnTo>
                  <a:pt x="47700" y="44490"/>
                </a:lnTo>
                <a:lnTo>
                  <a:pt x="47680" y="44540"/>
                </a:lnTo>
                <a:lnTo>
                  <a:pt x="47570" y="44670"/>
                </a:lnTo>
                <a:lnTo>
                  <a:pt x="47550" y="44720"/>
                </a:lnTo>
                <a:lnTo>
                  <a:pt x="47530" y="44780"/>
                </a:lnTo>
                <a:lnTo>
                  <a:pt x="47500" y="44820"/>
                </a:lnTo>
                <a:lnTo>
                  <a:pt x="47420" y="44910"/>
                </a:lnTo>
                <a:lnTo>
                  <a:pt x="47390" y="44920"/>
                </a:lnTo>
                <a:lnTo>
                  <a:pt x="47370" y="44930"/>
                </a:lnTo>
                <a:lnTo>
                  <a:pt x="47220" y="44970"/>
                </a:lnTo>
                <a:lnTo>
                  <a:pt x="47180" y="45000"/>
                </a:lnTo>
                <a:lnTo>
                  <a:pt x="47150" y="45030"/>
                </a:lnTo>
                <a:lnTo>
                  <a:pt x="47100" y="45170"/>
                </a:lnTo>
                <a:lnTo>
                  <a:pt x="47090" y="45240"/>
                </a:lnTo>
                <a:lnTo>
                  <a:pt x="47080" y="45330"/>
                </a:lnTo>
                <a:lnTo>
                  <a:pt x="47080" y="45400"/>
                </a:lnTo>
                <a:lnTo>
                  <a:pt x="47090" y="45450"/>
                </a:lnTo>
                <a:lnTo>
                  <a:pt x="47090" y="45470"/>
                </a:lnTo>
                <a:lnTo>
                  <a:pt x="47090" y="45530"/>
                </a:lnTo>
                <a:lnTo>
                  <a:pt x="46970" y="45540"/>
                </a:lnTo>
                <a:lnTo>
                  <a:pt x="46710" y="45610"/>
                </a:lnTo>
                <a:lnTo>
                  <a:pt x="46130" y="45820"/>
                </a:lnTo>
                <a:lnTo>
                  <a:pt x="46000" y="45800"/>
                </a:lnTo>
                <a:lnTo>
                  <a:pt x="45850" y="45850"/>
                </a:lnTo>
                <a:lnTo>
                  <a:pt x="45810" y="45850"/>
                </a:lnTo>
                <a:lnTo>
                  <a:pt x="45770" y="45850"/>
                </a:lnTo>
                <a:lnTo>
                  <a:pt x="45790" y="45810"/>
                </a:lnTo>
                <a:lnTo>
                  <a:pt x="45810" y="45790"/>
                </a:lnTo>
                <a:lnTo>
                  <a:pt x="45840" y="45720"/>
                </a:lnTo>
                <a:lnTo>
                  <a:pt x="45870" y="45610"/>
                </a:lnTo>
                <a:lnTo>
                  <a:pt x="45930" y="45550"/>
                </a:lnTo>
                <a:lnTo>
                  <a:pt x="46020" y="45640"/>
                </a:lnTo>
                <a:lnTo>
                  <a:pt x="46030" y="45660"/>
                </a:lnTo>
                <a:lnTo>
                  <a:pt x="46040" y="45690"/>
                </a:lnTo>
                <a:lnTo>
                  <a:pt x="46070" y="45660"/>
                </a:lnTo>
                <a:lnTo>
                  <a:pt x="46070" y="45640"/>
                </a:lnTo>
                <a:lnTo>
                  <a:pt x="46120" y="45620"/>
                </a:lnTo>
                <a:lnTo>
                  <a:pt x="46170" y="45600"/>
                </a:lnTo>
                <a:lnTo>
                  <a:pt x="46210" y="45580"/>
                </a:lnTo>
                <a:lnTo>
                  <a:pt x="46300" y="45520"/>
                </a:lnTo>
                <a:lnTo>
                  <a:pt x="46430" y="45430"/>
                </a:lnTo>
                <a:lnTo>
                  <a:pt x="46480" y="45410"/>
                </a:lnTo>
                <a:lnTo>
                  <a:pt x="46550" y="45310"/>
                </a:lnTo>
                <a:lnTo>
                  <a:pt x="46590" y="45320"/>
                </a:lnTo>
                <a:lnTo>
                  <a:pt x="46600" y="45400"/>
                </a:lnTo>
                <a:lnTo>
                  <a:pt x="46590" y="45450"/>
                </a:lnTo>
                <a:lnTo>
                  <a:pt x="46610" y="45460"/>
                </a:lnTo>
                <a:lnTo>
                  <a:pt x="46630" y="45400"/>
                </a:lnTo>
                <a:lnTo>
                  <a:pt x="46630" y="45330"/>
                </a:lnTo>
                <a:lnTo>
                  <a:pt x="46690" y="45350"/>
                </a:lnTo>
                <a:lnTo>
                  <a:pt x="46720" y="45330"/>
                </a:lnTo>
                <a:lnTo>
                  <a:pt x="46630" y="45290"/>
                </a:lnTo>
                <a:lnTo>
                  <a:pt x="46660" y="45230"/>
                </a:lnTo>
                <a:lnTo>
                  <a:pt x="46670" y="45180"/>
                </a:lnTo>
                <a:lnTo>
                  <a:pt x="46660" y="45160"/>
                </a:lnTo>
                <a:lnTo>
                  <a:pt x="46590" y="45080"/>
                </a:lnTo>
                <a:lnTo>
                  <a:pt x="46540" y="45040"/>
                </a:lnTo>
                <a:lnTo>
                  <a:pt x="46500" y="45050"/>
                </a:lnTo>
                <a:lnTo>
                  <a:pt x="46440" y="45030"/>
                </a:lnTo>
                <a:lnTo>
                  <a:pt x="46370" y="45010"/>
                </a:lnTo>
                <a:lnTo>
                  <a:pt x="46330" y="45060"/>
                </a:lnTo>
                <a:lnTo>
                  <a:pt x="46290" y="45040"/>
                </a:lnTo>
                <a:lnTo>
                  <a:pt x="46280" y="45110"/>
                </a:lnTo>
                <a:lnTo>
                  <a:pt x="46270" y="45170"/>
                </a:lnTo>
                <a:lnTo>
                  <a:pt x="46220" y="45190"/>
                </a:lnTo>
                <a:lnTo>
                  <a:pt x="46220" y="45120"/>
                </a:lnTo>
                <a:lnTo>
                  <a:pt x="46180" y="45130"/>
                </a:lnTo>
                <a:lnTo>
                  <a:pt x="46130" y="45110"/>
                </a:lnTo>
                <a:lnTo>
                  <a:pt x="46080" y="45110"/>
                </a:lnTo>
                <a:lnTo>
                  <a:pt x="46020" y="45120"/>
                </a:lnTo>
                <a:lnTo>
                  <a:pt x="45980" y="45150"/>
                </a:lnTo>
                <a:lnTo>
                  <a:pt x="45930" y="45120"/>
                </a:lnTo>
                <a:lnTo>
                  <a:pt x="45870" y="45150"/>
                </a:lnTo>
                <a:lnTo>
                  <a:pt x="45800" y="45140"/>
                </a:lnTo>
                <a:lnTo>
                  <a:pt x="45770" y="45130"/>
                </a:lnTo>
                <a:lnTo>
                  <a:pt x="45730" y="45060"/>
                </a:lnTo>
                <a:lnTo>
                  <a:pt x="45710" y="45040"/>
                </a:lnTo>
                <a:lnTo>
                  <a:pt x="45650" y="44970"/>
                </a:lnTo>
                <a:lnTo>
                  <a:pt x="45600" y="44950"/>
                </a:lnTo>
                <a:lnTo>
                  <a:pt x="45610" y="44860"/>
                </a:lnTo>
                <a:lnTo>
                  <a:pt x="45670" y="44720"/>
                </a:lnTo>
                <a:lnTo>
                  <a:pt x="45660" y="44620"/>
                </a:lnTo>
                <a:lnTo>
                  <a:pt x="45630" y="44670"/>
                </a:lnTo>
                <a:lnTo>
                  <a:pt x="45590" y="44760"/>
                </a:lnTo>
                <a:lnTo>
                  <a:pt x="45540" y="44850"/>
                </a:lnTo>
                <a:lnTo>
                  <a:pt x="45520" y="44900"/>
                </a:lnTo>
                <a:lnTo>
                  <a:pt x="45500" y="44970"/>
                </a:lnTo>
                <a:lnTo>
                  <a:pt x="45470" y="45150"/>
                </a:lnTo>
                <a:lnTo>
                  <a:pt x="45500" y="45200"/>
                </a:lnTo>
                <a:lnTo>
                  <a:pt x="45540" y="45260"/>
                </a:lnTo>
                <a:lnTo>
                  <a:pt x="45610" y="45300"/>
                </a:lnTo>
                <a:lnTo>
                  <a:pt x="45640" y="45370"/>
                </a:lnTo>
                <a:lnTo>
                  <a:pt x="45640" y="45440"/>
                </a:lnTo>
                <a:lnTo>
                  <a:pt x="45560" y="45430"/>
                </a:lnTo>
                <a:lnTo>
                  <a:pt x="45470" y="45380"/>
                </a:lnTo>
                <a:lnTo>
                  <a:pt x="45360" y="45320"/>
                </a:lnTo>
                <a:lnTo>
                  <a:pt x="45300" y="45280"/>
                </a:lnTo>
                <a:lnTo>
                  <a:pt x="45260" y="45240"/>
                </a:lnTo>
                <a:lnTo>
                  <a:pt x="45260" y="45180"/>
                </a:lnTo>
                <a:lnTo>
                  <a:pt x="45290" y="45110"/>
                </a:lnTo>
                <a:lnTo>
                  <a:pt x="45300" y="45050"/>
                </a:lnTo>
                <a:lnTo>
                  <a:pt x="45320" y="44990"/>
                </a:lnTo>
                <a:lnTo>
                  <a:pt x="45320" y="44940"/>
                </a:lnTo>
                <a:lnTo>
                  <a:pt x="45300" y="44860"/>
                </a:lnTo>
                <a:lnTo>
                  <a:pt x="45260" y="44810"/>
                </a:lnTo>
                <a:lnTo>
                  <a:pt x="45220" y="44810"/>
                </a:lnTo>
                <a:lnTo>
                  <a:pt x="45200" y="44720"/>
                </a:lnTo>
                <a:lnTo>
                  <a:pt x="45200" y="44640"/>
                </a:lnTo>
                <a:lnTo>
                  <a:pt x="45200" y="44570"/>
                </a:lnTo>
                <a:lnTo>
                  <a:pt x="45200" y="44510"/>
                </a:lnTo>
                <a:lnTo>
                  <a:pt x="45230" y="44450"/>
                </a:lnTo>
                <a:lnTo>
                  <a:pt x="45260" y="44390"/>
                </a:lnTo>
                <a:lnTo>
                  <a:pt x="45300" y="44320"/>
                </a:lnTo>
                <a:lnTo>
                  <a:pt x="45330" y="44260"/>
                </a:lnTo>
                <a:lnTo>
                  <a:pt x="45370" y="44200"/>
                </a:lnTo>
                <a:lnTo>
                  <a:pt x="45380" y="44100"/>
                </a:lnTo>
                <a:lnTo>
                  <a:pt x="45380" y="44030"/>
                </a:lnTo>
                <a:lnTo>
                  <a:pt x="45340" y="44020"/>
                </a:lnTo>
                <a:lnTo>
                  <a:pt x="45300" y="44130"/>
                </a:lnTo>
                <a:lnTo>
                  <a:pt x="45280" y="44210"/>
                </a:lnTo>
                <a:lnTo>
                  <a:pt x="45260" y="44130"/>
                </a:lnTo>
                <a:lnTo>
                  <a:pt x="45260" y="44080"/>
                </a:lnTo>
                <a:lnTo>
                  <a:pt x="45220" y="44070"/>
                </a:lnTo>
                <a:lnTo>
                  <a:pt x="45250" y="44240"/>
                </a:lnTo>
                <a:lnTo>
                  <a:pt x="45170" y="44250"/>
                </a:lnTo>
                <a:lnTo>
                  <a:pt x="45160" y="44180"/>
                </a:lnTo>
                <a:lnTo>
                  <a:pt x="45130" y="44180"/>
                </a:lnTo>
                <a:lnTo>
                  <a:pt x="45130" y="44270"/>
                </a:lnTo>
                <a:lnTo>
                  <a:pt x="45070" y="44280"/>
                </a:lnTo>
                <a:lnTo>
                  <a:pt x="44990" y="44260"/>
                </a:lnTo>
                <a:lnTo>
                  <a:pt x="44950" y="44200"/>
                </a:lnTo>
                <a:lnTo>
                  <a:pt x="44910" y="44140"/>
                </a:lnTo>
                <a:lnTo>
                  <a:pt x="44870" y="44020"/>
                </a:lnTo>
                <a:lnTo>
                  <a:pt x="44840" y="43970"/>
                </a:lnTo>
                <a:lnTo>
                  <a:pt x="44790" y="43920"/>
                </a:lnTo>
                <a:lnTo>
                  <a:pt x="44760" y="43860"/>
                </a:lnTo>
                <a:lnTo>
                  <a:pt x="44770" y="43580"/>
                </a:lnTo>
                <a:lnTo>
                  <a:pt x="44780" y="43510"/>
                </a:lnTo>
                <a:lnTo>
                  <a:pt x="44920" y="43310"/>
                </a:lnTo>
                <a:lnTo>
                  <a:pt x="45000" y="43140"/>
                </a:lnTo>
                <a:lnTo>
                  <a:pt x="45020" y="43110"/>
                </a:lnTo>
                <a:lnTo>
                  <a:pt x="45050" y="43090"/>
                </a:lnTo>
                <a:lnTo>
                  <a:pt x="45070" y="43110"/>
                </a:lnTo>
                <a:lnTo>
                  <a:pt x="45100" y="43130"/>
                </a:lnTo>
                <a:lnTo>
                  <a:pt x="45130" y="43130"/>
                </a:lnTo>
                <a:lnTo>
                  <a:pt x="45150" y="43130"/>
                </a:lnTo>
                <a:lnTo>
                  <a:pt x="45220" y="43090"/>
                </a:lnTo>
                <a:lnTo>
                  <a:pt x="45280" y="43060"/>
                </a:lnTo>
                <a:lnTo>
                  <a:pt x="45460" y="43020"/>
                </a:lnTo>
                <a:lnTo>
                  <a:pt x="45520" y="42990"/>
                </a:lnTo>
                <a:lnTo>
                  <a:pt x="45540" y="42980"/>
                </a:lnTo>
                <a:lnTo>
                  <a:pt x="45580" y="42980"/>
                </a:lnTo>
                <a:lnTo>
                  <a:pt x="45620" y="42990"/>
                </a:lnTo>
                <a:lnTo>
                  <a:pt x="45700" y="43050"/>
                </a:lnTo>
                <a:lnTo>
                  <a:pt x="45760" y="43080"/>
                </a:lnTo>
                <a:lnTo>
                  <a:pt x="45780" y="43110"/>
                </a:lnTo>
                <a:lnTo>
                  <a:pt x="45800" y="43140"/>
                </a:lnTo>
                <a:lnTo>
                  <a:pt x="45810" y="43180"/>
                </a:lnTo>
                <a:lnTo>
                  <a:pt x="45830" y="43200"/>
                </a:lnTo>
                <a:lnTo>
                  <a:pt x="45840" y="43220"/>
                </a:lnTo>
                <a:lnTo>
                  <a:pt x="45870" y="43240"/>
                </a:lnTo>
                <a:lnTo>
                  <a:pt x="45890" y="43260"/>
                </a:lnTo>
                <a:lnTo>
                  <a:pt x="45930" y="43330"/>
                </a:lnTo>
                <a:lnTo>
                  <a:pt x="45950" y="43350"/>
                </a:lnTo>
                <a:lnTo>
                  <a:pt x="45970" y="43360"/>
                </a:lnTo>
                <a:lnTo>
                  <a:pt x="46020" y="43360"/>
                </a:lnTo>
                <a:lnTo>
                  <a:pt x="46060" y="43380"/>
                </a:lnTo>
                <a:lnTo>
                  <a:pt x="46090" y="43400"/>
                </a:lnTo>
                <a:lnTo>
                  <a:pt x="46190" y="43470"/>
                </a:lnTo>
                <a:lnTo>
                  <a:pt x="46210" y="43480"/>
                </a:lnTo>
                <a:lnTo>
                  <a:pt x="46250" y="43490"/>
                </a:lnTo>
                <a:lnTo>
                  <a:pt x="46300" y="43490"/>
                </a:lnTo>
                <a:lnTo>
                  <a:pt x="46490" y="43400"/>
                </a:lnTo>
                <a:lnTo>
                  <a:pt x="46540" y="43390"/>
                </a:lnTo>
                <a:lnTo>
                  <a:pt x="46580" y="43390"/>
                </a:lnTo>
                <a:lnTo>
                  <a:pt x="46700" y="43460"/>
                </a:lnTo>
                <a:lnTo>
                  <a:pt x="46760" y="43480"/>
                </a:lnTo>
                <a:lnTo>
                  <a:pt x="46800" y="43500"/>
                </a:lnTo>
                <a:lnTo>
                  <a:pt x="46870" y="43560"/>
                </a:lnTo>
                <a:lnTo>
                  <a:pt x="46910" y="43580"/>
                </a:lnTo>
                <a:lnTo>
                  <a:pt x="46960" y="43580"/>
                </a:lnTo>
                <a:lnTo>
                  <a:pt x="47090" y="43520"/>
                </a:lnTo>
                <a:lnTo>
                  <a:pt x="47160" y="43470"/>
                </a:lnTo>
                <a:lnTo>
                  <a:pt x="47180" y="43450"/>
                </a:lnTo>
                <a:lnTo>
                  <a:pt x="47320" y="43380"/>
                </a:lnTo>
                <a:lnTo>
                  <a:pt x="47300" y="43500"/>
                </a:lnTo>
                <a:lnTo>
                  <a:pt x="47350" y="43630"/>
                </a:lnTo>
                <a:lnTo>
                  <a:pt x="47370" y="43660"/>
                </a:lnTo>
                <a:lnTo>
                  <a:pt x="47400" y="43680"/>
                </a:lnTo>
                <a:lnTo>
                  <a:pt x="47440" y="43680"/>
                </a:lnTo>
                <a:lnTo>
                  <a:pt x="47530" y="43660"/>
                </a:lnTo>
                <a:lnTo>
                  <a:pt x="47560" y="43640"/>
                </a:lnTo>
                <a:lnTo>
                  <a:pt x="47600" y="43620"/>
                </a:lnTo>
                <a:lnTo>
                  <a:pt x="47660" y="43600"/>
                </a:lnTo>
                <a:lnTo>
                  <a:pt x="47720" y="43600"/>
                </a:lnTo>
                <a:lnTo>
                  <a:pt x="47920" y="43650"/>
                </a:lnTo>
                <a:lnTo>
                  <a:pt x="48080" y="43660"/>
                </a:lnTo>
                <a:close/>
                <a:moveTo>
                  <a:pt x="45130" y="44790"/>
                </a:moveTo>
                <a:lnTo>
                  <a:pt x="45170" y="44790"/>
                </a:lnTo>
                <a:lnTo>
                  <a:pt x="45200" y="44840"/>
                </a:lnTo>
                <a:lnTo>
                  <a:pt x="45210" y="44890"/>
                </a:lnTo>
                <a:lnTo>
                  <a:pt x="45180" y="44900"/>
                </a:lnTo>
                <a:lnTo>
                  <a:pt x="45180" y="44920"/>
                </a:lnTo>
                <a:lnTo>
                  <a:pt x="45160" y="44930"/>
                </a:lnTo>
                <a:lnTo>
                  <a:pt x="45130" y="44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