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Japan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Kagoshim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24590" y="55580"/>
                </a:moveTo>
                <a:lnTo>
                  <a:pt x="24610" y="55630"/>
                </a:lnTo>
                <a:lnTo>
                  <a:pt x="24630" y="55700"/>
                </a:lnTo>
                <a:lnTo>
                  <a:pt x="24640" y="55770"/>
                </a:lnTo>
                <a:lnTo>
                  <a:pt x="24600" y="55790"/>
                </a:lnTo>
                <a:lnTo>
                  <a:pt x="24570" y="55820"/>
                </a:lnTo>
                <a:lnTo>
                  <a:pt x="24470" y="56000"/>
                </a:lnTo>
                <a:lnTo>
                  <a:pt x="24430" y="56110"/>
                </a:lnTo>
                <a:lnTo>
                  <a:pt x="24400" y="56140"/>
                </a:lnTo>
                <a:lnTo>
                  <a:pt x="24330" y="56190"/>
                </a:lnTo>
                <a:lnTo>
                  <a:pt x="24280" y="56160"/>
                </a:lnTo>
                <a:lnTo>
                  <a:pt x="24230" y="56120"/>
                </a:lnTo>
                <a:lnTo>
                  <a:pt x="24210" y="56060"/>
                </a:lnTo>
                <a:lnTo>
                  <a:pt x="24280" y="56040"/>
                </a:lnTo>
                <a:lnTo>
                  <a:pt x="24320" y="55920"/>
                </a:lnTo>
                <a:lnTo>
                  <a:pt x="24390" y="55820"/>
                </a:lnTo>
                <a:lnTo>
                  <a:pt x="24440" y="55790"/>
                </a:lnTo>
                <a:lnTo>
                  <a:pt x="24500" y="55770"/>
                </a:lnTo>
                <a:lnTo>
                  <a:pt x="24540" y="55720"/>
                </a:lnTo>
                <a:lnTo>
                  <a:pt x="24570" y="55650"/>
                </a:lnTo>
                <a:lnTo>
                  <a:pt x="24590" y="55580"/>
                </a:lnTo>
                <a:close/>
                <a:moveTo>
                  <a:pt x="28590" y="56710"/>
                </a:moveTo>
                <a:lnTo>
                  <a:pt x="28530" y="56710"/>
                </a:lnTo>
                <a:lnTo>
                  <a:pt x="28470" y="56730"/>
                </a:lnTo>
                <a:lnTo>
                  <a:pt x="28360" y="56780"/>
                </a:lnTo>
                <a:lnTo>
                  <a:pt x="28320" y="56820"/>
                </a:lnTo>
                <a:lnTo>
                  <a:pt x="28280" y="56860"/>
                </a:lnTo>
                <a:lnTo>
                  <a:pt x="28230" y="56950"/>
                </a:lnTo>
                <a:lnTo>
                  <a:pt x="28190" y="57080"/>
                </a:lnTo>
                <a:lnTo>
                  <a:pt x="28230" y="57110"/>
                </a:lnTo>
                <a:lnTo>
                  <a:pt x="28330" y="57140"/>
                </a:lnTo>
                <a:lnTo>
                  <a:pt x="28400" y="57160"/>
                </a:lnTo>
                <a:lnTo>
                  <a:pt x="28460" y="57200"/>
                </a:lnTo>
                <a:lnTo>
                  <a:pt x="28470" y="57240"/>
                </a:lnTo>
                <a:lnTo>
                  <a:pt x="28460" y="57260"/>
                </a:lnTo>
                <a:lnTo>
                  <a:pt x="28390" y="57310"/>
                </a:lnTo>
                <a:lnTo>
                  <a:pt x="28370" y="57360"/>
                </a:lnTo>
                <a:lnTo>
                  <a:pt x="28420" y="57380"/>
                </a:lnTo>
                <a:lnTo>
                  <a:pt x="28520" y="57340"/>
                </a:lnTo>
                <a:lnTo>
                  <a:pt x="28540" y="57370"/>
                </a:lnTo>
                <a:lnTo>
                  <a:pt x="28330" y="57550"/>
                </a:lnTo>
                <a:lnTo>
                  <a:pt x="28250" y="57540"/>
                </a:lnTo>
                <a:lnTo>
                  <a:pt x="28170" y="57570"/>
                </a:lnTo>
                <a:lnTo>
                  <a:pt x="28170" y="57640"/>
                </a:lnTo>
                <a:lnTo>
                  <a:pt x="28140" y="57680"/>
                </a:lnTo>
                <a:lnTo>
                  <a:pt x="28090" y="57790"/>
                </a:lnTo>
                <a:lnTo>
                  <a:pt x="28060" y="57840"/>
                </a:lnTo>
                <a:lnTo>
                  <a:pt x="28020" y="57870"/>
                </a:lnTo>
                <a:lnTo>
                  <a:pt x="27980" y="57910"/>
                </a:lnTo>
                <a:lnTo>
                  <a:pt x="27930" y="57940"/>
                </a:lnTo>
                <a:lnTo>
                  <a:pt x="27880" y="57960"/>
                </a:lnTo>
                <a:lnTo>
                  <a:pt x="27770" y="57990"/>
                </a:lnTo>
                <a:lnTo>
                  <a:pt x="27700" y="58020"/>
                </a:lnTo>
                <a:lnTo>
                  <a:pt x="27620" y="58020"/>
                </a:lnTo>
                <a:lnTo>
                  <a:pt x="27540" y="58060"/>
                </a:lnTo>
                <a:lnTo>
                  <a:pt x="27490" y="58100"/>
                </a:lnTo>
                <a:lnTo>
                  <a:pt x="27470" y="58130"/>
                </a:lnTo>
                <a:lnTo>
                  <a:pt x="27350" y="58160"/>
                </a:lnTo>
                <a:lnTo>
                  <a:pt x="27260" y="58260"/>
                </a:lnTo>
                <a:lnTo>
                  <a:pt x="27210" y="58310"/>
                </a:lnTo>
                <a:lnTo>
                  <a:pt x="27150" y="58310"/>
                </a:lnTo>
                <a:lnTo>
                  <a:pt x="27170" y="58080"/>
                </a:lnTo>
                <a:lnTo>
                  <a:pt x="27240" y="58010"/>
                </a:lnTo>
                <a:lnTo>
                  <a:pt x="27360" y="57940"/>
                </a:lnTo>
                <a:lnTo>
                  <a:pt x="27400" y="57910"/>
                </a:lnTo>
                <a:lnTo>
                  <a:pt x="27460" y="57680"/>
                </a:lnTo>
                <a:lnTo>
                  <a:pt x="27430" y="57630"/>
                </a:lnTo>
                <a:lnTo>
                  <a:pt x="27510" y="57490"/>
                </a:lnTo>
                <a:lnTo>
                  <a:pt x="27540" y="57380"/>
                </a:lnTo>
                <a:lnTo>
                  <a:pt x="27560" y="57210"/>
                </a:lnTo>
                <a:lnTo>
                  <a:pt x="27550" y="57140"/>
                </a:lnTo>
                <a:lnTo>
                  <a:pt x="27510" y="57050"/>
                </a:lnTo>
                <a:lnTo>
                  <a:pt x="27480" y="56940"/>
                </a:lnTo>
                <a:lnTo>
                  <a:pt x="27410" y="56830"/>
                </a:lnTo>
                <a:lnTo>
                  <a:pt x="27280" y="56750"/>
                </a:lnTo>
                <a:lnTo>
                  <a:pt x="27250" y="56660"/>
                </a:lnTo>
                <a:lnTo>
                  <a:pt x="27290" y="56510"/>
                </a:lnTo>
                <a:lnTo>
                  <a:pt x="27260" y="56450"/>
                </a:lnTo>
                <a:lnTo>
                  <a:pt x="27090" y="56420"/>
                </a:lnTo>
                <a:lnTo>
                  <a:pt x="27040" y="56390"/>
                </a:lnTo>
                <a:lnTo>
                  <a:pt x="27010" y="56380"/>
                </a:lnTo>
                <a:lnTo>
                  <a:pt x="26970" y="56360"/>
                </a:lnTo>
                <a:lnTo>
                  <a:pt x="26950" y="56310"/>
                </a:lnTo>
                <a:lnTo>
                  <a:pt x="27020" y="56220"/>
                </a:lnTo>
                <a:lnTo>
                  <a:pt x="27090" y="56190"/>
                </a:lnTo>
                <a:lnTo>
                  <a:pt x="27160" y="56200"/>
                </a:lnTo>
                <a:lnTo>
                  <a:pt x="27240" y="56200"/>
                </a:lnTo>
                <a:lnTo>
                  <a:pt x="27310" y="56220"/>
                </a:lnTo>
                <a:lnTo>
                  <a:pt x="27340" y="56280"/>
                </a:lnTo>
                <a:lnTo>
                  <a:pt x="27330" y="56370"/>
                </a:lnTo>
                <a:lnTo>
                  <a:pt x="27340" y="56390"/>
                </a:lnTo>
                <a:lnTo>
                  <a:pt x="27380" y="56410"/>
                </a:lnTo>
                <a:lnTo>
                  <a:pt x="27420" y="56400"/>
                </a:lnTo>
                <a:lnTo>
                  <a:pt x="27440" y="56390"/>
                </a:lnTo>
                <a:lnTo>
                  <a:pt x="27500" y="56340"/>
                </a:lnTo>
                <a:lnTo>
                  <a:pt x="27560" y="56230"/>
                </a:lnTo>
                <a:lnTo>
                  <a:pt x="27600" y="56090"/>
                </a:lnTo>
                <a:lnTo>
                  <a:pt x="27580" y="55970"/>
                </a:lnTo>
                <a:lnTo>
                  <a:pt x="27500" y="55890"/>
                </a:lnTo>
                <a:lnTo>
                  <a:pt x="27380" y="55890"/>
                </a:lnTo>
                <a:lnTo>
                  <a:pt x="27230" y="55830"/>
                </a:lnTo>
                <a:lnTo>
                  <a:pt x="27110" y="55870"/>
                </a:lnTo>
                <a:lnTo>
                  <a:pt x="27020" y="55980"/>
                </a:lnTo>
                <a:lnTo>
                  <a:pt x="27010" y="56020"/>
                </a:lnTo>
                <a:lnTo>
                  <a:pt x="27000" y="56110"/>
                </a:lnTo>
                <a:lnTo>
                  <a:pt x="26990" y="56130"/>
                </a:lnTo>
                <a:lnTo>
                  <a:pt x="26910" y="56230"/>
                </a:lnTo>
                <a:lnTo>
                  <a:pt x="26890" y="56260"/>
                </a:lnTo>
                <a:lnTo>
                  <a:pt x="26860" y="56380"/>
                </a:lnTo>
                <a:lnTo>
                  <a:pt x="26810" y="56470"/>
                </a:lnTo>
                <a:lnTo>
                  <a:pt x="26770" y="56560"/>
                </a:lnTo>
                <a:lnTo>
                  <a:pt x="26740" y="56700"/>
                </a:lnTo>
                <a:lnTo>
                  <a:pt x="26730" y="56770"/>
                </a:lnTo>
                <a:lnTo>
                  <a:pt x="26750" y="56840"/>
                </a:lnTo>
                <a:lnTo>
                  <a:pt x="26830" y="57040"/>
                </a:lnTo>
                <a:lnTo>
                  <a:pt x="26870" y="57180"/>
                </a:lnTo>
                <a:lnTo>
                  <a:pt x="26900" y="57250"/>
                </a:lnTo>
                <a:lnTo>
                  <a:pt x="26950" y="57270"/>
                </a:lnTo>
                <a:lnTo>
                  <a:pt x="26990" y="57290"/>
                </a:lnTo>
                <a:lnTo>
                  <a:pt x="27050" y="57380"/>
                </a:lnTo>
                <a:lnTo>
                  <a:pt x="27160" y="57390"/>
                </a:lnTo>
                <a:lnTo>
                  <a:pt x="27160" y="57440"/>
                </a:lnTo>
                <a:lnTo>
                  <a:pt x="27130" y="57560"/>
                </a:lnTo>
                <a:lnTo>
                  <a:pt x="27120" y="57610"/>
                </a:lnTo>
                <a:lnTo>
                  <a:pt x="27100" y="57680"/>
                </a:lnTo>
                <a:lnTo>
                  <a:pt x="27050" y="57710"/>
                </a:lnTo>
                <a:lnTo>
                  <a:pt x="26990" y="57730"/>
                </a:lnTo>
                <a:lnTo>
                  <a:pt x="26940" y="57790"/>
                </a:lnTo>
                <a:lnTo>
                  <a:pt x="26900" y="57750"/>
                </a:lnTo>
                <a:lnTo>
                  <a:pt x="26870" y="57750"/>
                </a:lnTo>
                <a:lnTo>
                  <a:pt x="26840" y="57770"/>
                </a:lnTo>
                <a:lnTo>
                  <a:pt x="26790" y="57770"/>
                </a:lnTo>
                <a:lnTo>
                  <a:pt x="26750" y="57750"/>
                </a:lnTo>
                <a:lnTo>
                  <a:pt x="26740" y="57720"/>
                </a:lnTo>
                <a:lnTo>
                  <a:pt x="26730" y="57670"/>
                </a:lnTo>
                <a:lnTo>
                  <a:pt x="26710" y="57590"/>
                </a:lnTo>
                <a:lnTo>
                  <a:pt x="26670" y="57550"/>
                </a:lnTo>
                <a:lnTo>
                  <a:pt x="26540" y="57470"/>
                </a:lnTo>
                <a:lnTo>
                  <a:pt x="26090" y="57450"/>
                </a:lnTo>
                <a:lnTo>
                  <a:pt x="26030" y="57460"/>
                </a:lnTo>
                <a:lnTo>
                  <a:pt x="25950" y="57490"/>
                </a:lnTo>
                <a:lnTo>
                  <a:pt x="25870" y="57480"/>
                </a:lnTo>
                <a:lnTo>
                  <a:pt x="25840" y="57430"/>
                </a:lnTo>
                <a:lnTo>
                  <a:pt x="25830" y="57370"/>
                </a:lnTo>
                <a:lnTo>
                  <a:pt x="25820" y="57320"/>
                </a:lnTo>
                <a:lnTo>
                  <a:pt x="25790" y="57240"/>
                </a:lnTo>
                <a:lnTo>
                  <a:pt x="25750" y="57200"/>
                </a:lnTo>
                <a:lnTo>
                  <a:pt x="25780" y="57200"/>
                </a:lnTo>
                <a:lnTo>
                  <a:pt x="25830" y="57210"/>
                </a:lnTo>
                <a:lnTo>
                  <a:pt x="25830" y="57170"/>
                </a:lnTo>
                <a:lnTo>
                  <a:pt x="25800" y="57110"/>
                </a:lnTo>
                <a:lnTo>
                  <a:pt x="25720" y="57030"/>
                </a:lnTo>
                <a:lnTo>
                  <a:pt x="25630" y="56960"/>
                </a:lnTo>
                <a:lnTo>
                  <a:pt x="25570" y="56920"/>
                </a:lnTo>
                <a:lnTo>
                  <a:pt x="25650" y="56880"/>
                </a:lnTo>
                <a:lnTo>
                  <a:pt x="25670" y="56880"/>
                </a:lnTo>
                <a:lnTo>
                  <a:pt x="25700" y="56880"/>
                </a:lnTo>
                <a:lnTo>
                  <a:pt x="25740" y="56890"/>
                </a:lnTo>
                <a:lnTo>
                  <a:pt x="25760" y="56900"/>
                </a:lnTo>
                <a:lnTo>
                  <a:pt x="25800" y="56910"/>
                </a:lnTo>
                <a:lnTo>
                  <a:pt x="25850" y="56980"/>
                </a:lnTo>
                <a:lnTo>
                  <a:pt x="25890" y="57020"/>
                </a:lnTo>
                <a:lnTo>
                  <a:pt x="25940" y="56940"/>
                </a:lnTo>
                <a:lnTo>
                  <a:pt x="26080" y="56800"/>
                </a:lnTo>
                <a:lnTo>
                  <a:pt x="26120" y="56690"/>
                </a:lnTo>
                <a:lnTo>
                  <a:pt x="26150" y="56630"/>
                </a:lnTo>
                <a:lnTo>
                  <a:pt x="26180" y="56510"/>
                </a:lnTo>
                <a:lnTo>
                  <a:pt x="26200" y="56400"/>
                </a:lnTo>
                <a:lnTo>
                  <a:pt x="26170" y="56310"/>
                </a:lnTo>
                <a:lnTo>
                  <a:pt x="26210" y="56240"/>
                </a:lnTo>
                <a:lnTo>
                  <a:pt x="26210" y="56180"/>
                </a:lnTo>
                <a:lnTo>
                  <a:pt x="26180" y="56120"/>
                </a:lnTo>
                <a:lnTo>
                  <a:pt x="26090" y="56030"/>
                </a:lnTo>
                <a:lnTo>
                  <a:pt x="25980" y="55850"/>
                </a:lnTo>
                <a:lnTo>
                  <a:pt x="25940" y="55820"/>
                </a:lnTo>
                <a:lnTo>
                  <a:pt x="25810" y="55740"/>
                </a:lnTo>
                <a:lnTo>
                  <a:pt x="25760" y="55720"/>
                </a:lnTo>
                <a:lnTo>
                  <a:pt x="25760" y="55690"/>
                </a:lnTo>
                <a:lnTo>
                  <a:pt x="25720" y="55610"/>
                </a:lnTo>
                <a:lnTo>
                  <a:pt x="25750" y="55490"/>
                </a:lnTo>
                <a:lnTo>
                  <a:pt x="25780" y="55460"/>
                </a:lnTo>
                <a:lnTo>
                  <a:pt x="25880" y="55490"/>
                </a:lnTo>
                <a:lnTo>
                  <a:pt x="25910" y="55510"/>
                </a:lnTo>
                <a:lnTo>
                  <a:pt x="25830" y="55430"/>
                </a:lnTo>
                <a:lnTo>
                  <a:pt x="25800" y="55380"/>
                </a:lnTo>
                <a:lnTo>
                  <a:pt x="25850" y="55280"/>
                </a:lnTo>
                <a:lnTo>
                  <a:pt x="25870" y="55130"/>
                </a:lnTo>
                <a:lnTo>
                  <a:pt x="25850" y="55060"/>
                </a:lnTo>
                <a:lnTo>
                  <a:pt x="25820" y="54990"/>
                </a:lnTo>
                <a:lnTo>
                  <a:pt x="25790" y="54950"/>
                </a:lnTo>
                <a:lnTo>
                  <a:pt x="25780" y="54940"/>
                </a:lnTo>
                <a:lnTo>
                  <a:pt x="25730" y="54890"/>
                </a:lnTo>
                <a:lnTo>
                  <a:pt x="25730" y="54830"/>
                </a:lnTo>
                <a:lnTo>
                  <a:pt x="25770" y="54800"/>
                </a:lnTo>
                <a:lnTo>
                  <a:pt x="25820" y="54720"/>
                </a:lnTo>
                <a:lnTo>
                  <a:pt x="25820" y="54640"/>
                </a:lnTo>
                <a:lnTo>
                  <a:pt x="25750" y="54570"/>
                </a:lnTo>
                <a:lnTo>
                  <a:pt x="25830" y="54470"/>
                </a:lnTo>
                <a:lnTo>
                  <a:pt x="25950" y="54430"/>
                </a:lnTo>
                <a:lnTo>
                  <a:pt x="26040" y="54540"/>
                </a:lnTo>
                <a:lnTo>
                  <a:pt x="26100" y="54520"/>
                </a:lnTo>
                <a:lnTo>
                  <a:pt x="26160" y="54480"/>
                </a:lnTo>
                <a:lnTo>
                  <a:pt x="26190" y="54440"/>
                </a:lnTo>
                <a:lnTo>
                  <a:pt x="26200" y="54420"/>
                </a:lnTo>
                <a:lnTo>
                  <a:pt x="26230" y="54330"/>
                </a:lnTo>
                <a:lnTo>
                  <a:pt x="26270" y="54360"/>
                </a:lnTo>
                <a:lnTo>
                  <a:pt x="26340" y="54450"/>
                </a:lnTo>
                <a:lnTo>
                  <a:pt x="26370" y="54480"/>
                </a:lnTo>
                <a:lnTo>
                  <a:pt x="26420" y="54500"/>
                </a:lnTo>
                <a:lnTo>
                  <a:pt x="26470" y="54500"/>
                </a:lnTo>
                <a:lnTo>
                  <a:pt x="26540" y="54480"/>
                </a:lnTo>
                <a:lnTo>
                  <a:pt x="26600" y="54450"/>
                </a:lnTo>
                <a:lnTo>
                  <a:pt x="26760" y="54400"/>
                </a:lnTo>
                <a:lnTo>
                  <a:pt x="26800" y="54380"/>
                </a:lnTo>
                <a:lnTo>
                  <a:pt x="26840" y="54370"/>
                </a:lnTo>
                <a:lnTo>
                  <a:pt x="26870" y="54360"/>
                </a:lnTo>
                <a:lnTo>
                  <a:pt x="26900" y="54330"/>
                </a:lnTo>
                <a:lnTo>
                  <a:pt x="26950" y="54320"/>
                </a:lnTo>
                <a:lnTo>
                  <a:pt x="27010" y="54350"/>
                </a:lnTo>
                <a:lnTo>
                  <a:pt x="27200" y="54500"/>
                </a:lnTo>
                <a:lnTo>
                  <a:pt x="27310" y="54570"/>
                </a:lnTo>
                <a:lnTo>
                  <a:pt x="27270" y="54660"/>
                </a:lnTo>
                <a:lnTo>
                  <a:pt x="27300" y="54720"/>
                </a:lnTo>
                <a:lnTo>
                  <a:pt x="27330" y="54750"/>
                </a:lnTo>
                <a:lnTo>
                  <a:pt x="27520" y="55040"/>
                </a:lnTo>
                <a:lnTo>
                  <a:pt x="27570" y="55110"/>
                </a:lnTo>
                <a:lnTo>
                  <a:pt x="27640" y="55170"/>
                </a:lnTo>
                <a:lnTo>
                  <a:pt x="27700" y="55200"/>
                </a:lnTo>
                <a:lnTo>
                  <a:pt x="27780" y="55280"/>
                </a:lnTo>
                <a:lnTo>
                  <a:pt x="27800" y="55340"/>
                </a:lnTo>
                <a:lnTo>
                  <a:pt x="27790" y="55490"/>
                </a:lnTo>
                <a:lnTo>
                  <a:pt x="27800" y="55570"/>
                </a:lnTo>
                <a:lnTo>
                  <a:pt x="27830" y="55610"/>
                </a:lnTo>
                <a:lnTo>
                  <a:pt x="27850" y="55630"/>
                </a:lnTo>
                <a:lnTo>
                  <a:pt x="28050" y="55710"/>
                </a:lnTo>
                <a:lnTo>
                  <a:pt x="28080" y="55760"/>
                </a:lnTo>
                <a:lnTo>
                  <a:pt x="28160" y="55840"/>
                </a:lnTo>
                <a:lnTo>
                  <a:pt x="28170" y="55880"/>
                </a:lnTo>
                <a:lnTo>
                  <a:pt x="28180" y="55900"/>
                </a:lnTo>
                <a:lnTo>
                  <a:pt x="28180" y="55940"/>
                </a:lnTo>
                <a:lnTo>
                  <a:pt x="28190" y="55970"/>
                </a:lnTo>
                <a:lnTo>
                  <a:pt x="28200" y="56010"/>
                </a:lnTo>
                <a:lnTo>
                  <a:pt x="28260" y="56110"/>
                </a:lnTo>
                <a:lnTo>
                  <a:pt x="28290" y="56140"/>
                </a:lnTo>
                <a:lnTo>
                  <a:pt x="28360" y="56150"/>
                </a:lnTo>
                <a:lnTo>
                  <a:pt x="28450" y="56200"/>
                </a:lnTo>
                <a:lnTo>
                  <a:pt x="28460" y="56200"/>
                </a:lnTo>
                <a:lnTo>
                  <a:pt x="28490" y="56210"/>
                </a:lnTo>
                <a:lnTo>
                  <a:pt x="28520" y="56210"/>
                </a:lnTo>
                <a:lnTo>
                  <a:pt x="28610" y="56220"/>
                </a:lnTo>
                <a:lnTo>
                  <a:pt x="28660" y="56270"/>
                </a:lnTo>
                <a:lnTo>
                  <a:pt x="28700" y="56310"/>
                </a:lnTo>
                <a:lnTo>
                  <a:pt x="28710" y="56350"/>
                </a:lnTo>
                <a:lnTo>
                  <a:pt x="28710" y="56390"/>
                </a:lnTo>
                <a:lnTo>
                  <a:pt x="28700" y="56470"/>
                </a:lnTo>
                <a:lnTo>
                  <a:pt x="28700" y="56520"/>
                </a:lnTo>
                <a:lnTo>
                  <a:pt x="28680" y="56570"/>
                </a:lnTo>
                <a:lnTo>
                  <a:pt x="28610" y="56680"/>
                </a:lnTo>
                <a:lnTo>
                  <a:pt x="28600" y="56700"/>
                </a:lnTo>
                <a:lnTo>
                  <a:pt x="28590" y="56710"/>
                </a:lnTo>
                <a:close/>
                <a:moveTo>
                  <a:pt x="24390" y="62890"/>
                </a:moveTo>
                <a:lnTo>
                  <a:pt x="24480" y="62860"/>
                </a:lnTo>
                <a:lnTo>
                  <a:pt x="24500" y="62920"/>
                </a:lnTo>
                <a:lnTo>
                  <a:pt x="24470" y="63000"/>
                </a:lnTo>
                <a:lnTo>
                  <a:pt x="24410" y="63050"/>
                </a:lnTo>
                <a:lnTo>
                  <a:pt x="24380" y="62970"/>
                </a:lnTo>
                <a:lnTo>
                  <a:pt x="24380" y="62930"/>
                </a:lnTo>
                <a:lnTo>
                  <a:pt x="24390" y="62890"/>
                </a:lnTo>
                <a:close/>
                <a:moveTo>
                  <a:pt x="24910" y="62140"/>
                </a:moveTo>
                <a:lnTo>
                  <a:pt x="24920" y="62240"/>
                </a:lnTo>
                <a:lnTo>
                  <a:pt x="25010" y="62310"/>
                </a:lnTo>
                <a:lnTo>
                  <a:pt x="25000" y="62320"/>
                </a:lnTo>
                <a:lnTo>
                  <a:pt x="24990" y="62330"/>
                </a:lnTo>
                <a:lnTo>
                  <a:pt x="24820" y="62310"/>
                </a:lnTo>
                <a:lnTo>
                  <a:pt x="24790" y="62260"/>
                </a:lnTo>
                <a:lnTo>
                  <a:pt x="24760" y="62230"/>
                </a:lnTo>
                <a:lnTo>
                  <a:pt x="24730" y="62150"/>
                </a:lnTo>
                <a:lnTo>
                  <a:pt x="24790" y="62100"/>
                </a:lnTo>
                <a:lnTo>
                  <a:pt x="24860" y="62130"/>
                </a:lnTo>
                <a:lnTo>
                  <a:pt x="24870" y="62130"/>
                </a:lnTo>
                <a:lnTo>
                  <a:pt x="24880" y="62130"/>
                </a:lnTo>
                <a:lnTo>
                  <a:pt x="24900" y="62130"/>
                </a:lnTo>
                <a:lnTo>
                  <a:pt x="24910" y="62140"/>
                </a:lnTo>
                <a:close/>
                <a:moveTo>
                  <a:pt x="27200" y="60450"/>
                </a:moveTo>
                <a:lnTo>
                  <a:pt x="27180" y="60570"/>
                </a:lnTo>
                <a:lnTo>
                  <a:pt x="27120" y="60740"/>
                </a:lnTo>
                <a:lnTo>
                  <a:pt x="26990" y="60870"/>
                </a:lnTo>
                <a:lnTo>
                  <a:pt x="26910" y="60920"/>
                </a:lnTo>
                <a:lnTo>
                  <a:pt x="26820" y="60940"/>
                </a:lnTo>
                <a:lnTo>
                  <a:pt x="26740" y="60950"/>
                </a:lnTo>
                <a:lnTo>
                  <a:pt x="26650" y="60960"/>
                </a:lnTo>
                <a:lnTo>
                  <a:pt x="26500" y="60910"/>
                </a:lnTo>
                <a:lnTo>
                  <a:pt x="26470" y="60860"/>
                </a:lnTo>
                <a:lnTo>
                  <a:pt x="26430" y="60730"/>
                </a:lnTo>
                <a:lnTo>
                  <a:pt x="26350" y="60570"/>
                </a:lnTo>
                <a:lnTo>
                  <a:pt x="26330" y="60480"/>
                </a:lnTo>
                <a:lnTo>
                  <a:pt x="26320" y="60380"/>
                </a:lnTo>
                <a:lnTo>
                  <a:pt x="26350" y="60370"/>
                </a:lnTo>
                <a:lnTo>
                  <a:pt x="26460" y="60370"/>
                </a:lnTo>
                <a:lnTo>
                  <a:pt x="26510" y="60290"/>
                </a:lnTo>
                <a:lnTo>
                  <a:pt x="26570" y="60230"/>
                </a:lnTo>
                <a:lnTo>
                  <a:pt x="26590" y="60170"/>
                </a:lnTo>
                <a:lnTo>
                  <a:pt x="26650" y="60170"/>
                </a:lnTo>
                <a:lnTo>
                  <a:pt x="26680" y="60130"/>
                </a:lnTo>
                <a:lnTo>
                  <a:pt x="26760" y="60200"/>
                </a:lnTo>
                <a:lnTo>
                  <a:pt x="26890" y="60240"/>
                </a:lnTo>
                <a:lnTo>
                  <a:pt x="26980" y="60320"/>
                </a:lnTo>
                <a:lnTo>
                  <a:pt x="27090" y="60360"/>
                </a:lnTo>
                <a:lnTo>
                  <a:pt x="27200" y="60450"/>
                </a:lnTo>
                <a:close/>
                <a:moveTo>
                  <a:pt x="28300" y="58870"/>
                </a:moveTo>
                <a:lnTo>
                  <a:pt x="28330" y="58870"/>
                </a:lnTo>
                <a:lnTo>
                  <a:pt x="28330" y="58920"/>
                </a:lnTo>
                <a:lnTo>
                  <a:pt x="28370" y="59010"/>
                </a:lnTo>
                <a:lnTo>
                  <a:pt x="28410" y="59060"/>
                </a:lnTo>
                <a:lnTo>
                  <a:pt x="28360" y="59110"/>
                </a:lnTo>
                <a:lnTo>
                  <a:pt x="28360" y="59220"/>
                </a:lnTo>
                <a:lnTo>
                  <a:pt x="28380" y="59350"/>
                </a:lnTo>
                <a:lnTo>
                  <a:pt x="28310" y="59480"/>
                </a:lnTo>
                <a:lnTo>
                  <a:pt x="28320" y="59540"/>
                </a:lnTo>
                <a:lnTo>
                  <a:pt x="28320" y="59650"/>
                </a:lnTo>
                <a:lnTo>
                  <a:pt x="28300" y="59700"/>
                </a:lnTo>
                <a:lnTo>
                  <a:pt x="28260" y="59720"/>
                </a:lnTo>
                <a:lnTo>
                  <a:pt x="28260" y="59780"/>
                </a:lnTo>
                <a:lnTo>
                  <a:pt x="28260" y="59830"/>
                </a:lnTo>
                <a:lnTo>
                  <a:pt x="28200" y="59850"/>
                </a:lnTo>
                <a:lnTo>
                  <a:pt x="28160" y="59850"/>
                </a:lnTo>
                <a:lnTo>
                  <a:pt x="28130" y="59920"/>
                </a:lnTo>
                <a:lnTo>
                  <a:pt x="28100" y="59960"/>
                </a:lnTo>
                <a:lnTo>
                  <a:pt x="28090" y="60040"/>
                </a:lnTo>
                <a:lnTo>
                  <a:pt x="28050" y="60100"/>
                </a:lnTo>
                <a:lnTo>
                  <a:pt x="28060" y="60150"/>
                </a:lnTo>
                <a:lnTo>
                  <a:pt x="28050" y="60170"/>
                </a:lnTo>
                <a:lnTo>
                  <a:pt x="28070" y="60200"/>
                </a:lnTo>
                <a:lnTo>
                  <a:pt x="28090" y="60240"/>
                </a:lnTo>
                <a:lnTo>
                  <a:pt x="28070" y="60280"/>
                </a:lnTo>
                <a:lnTo>
                  <a:pt x="28060" y="60310"/>
                </a:lnTo>
                <a:lnTo>
                  <a:pt x="28090" y="60360"/>
                </a:lnTo>
                <a:lnTo>
                  <a:pt x="28040" y="60410"/>
                </a:lnTo>
                <a:lnTo>
                  <a:pt x="28040" y="60460"/>
                </a:lnTo>
                <a:lnTo>
                  <a:pt x="27990" y="60450"/>
                </a:lnTo>
                <a:lnTo>
                  <a:pt x="27930" y="60470"/>
                </a:lnTo>
                <a:lnTo>
                  <a:pt x="27880" y="60480"/>
                </a:lnTo>
                <a:lnTo>
                  <a:pt x="27830" y="60520"/>
                </a:lnTo>
                <a:lnTo>
                  <a:pt x="27820" y="60560"/>
                </a:lnTo>
                <a:lnTo>
                  <a:pt x="27770" y="60560"/>
                </a:lnTo>
                <a:lnTo>
                  <a:pt x="27760" y="60520"/>
                </a:lnTo>
                <a:lnTo>
                  <a:pt x="27730" y="60480"/>
                </a:lnTo>
                <a:lnTo>
                  <a:pt x="27740" y="60440"/>
                </a:lnTo>
                <a:lnTo>
                  <a:pt x="27760" y="60370"/>
                </a:lnTo>
                <a:lnTo>
                  <a:pt x="27750" y="60280"/>
                </a:lnTo>
                <a:lnTo>
                  <a:pt x="27720" y="60230"/>
                </a:lnTo>
                <a:lnTo>
                  <a:pt x="27710" y="60160"/>
                </a:lnTo>
                <a:lnTo>
                  <a:pt x="27720" y="60130"/>
                </a:lnTo>
                <a:lnTo>
                  <a:pt x="27750" y="60140"/>
                </a:lnTo>
                <a:lnTo>
                  <a:pt x="27770" y="60150"/>
                </a:lnTo>
                <a:lnTo>
                  <a:pt x="27790" y="60090"/>
                </a:lnTo>
                <a:lnTo>
                  <a:pt x="27860" y="60010"/>
                </a:lnTo>
                <a:lnTo>
                  <a:pt x="27950" y="59890"/>
                </a:lnTo>
                <a:lnTo>
                  <a:pt x="27980" y="59790"/>
                </a:lnTo>
                <a:lnTo>
                  <a:pt x="28010" y="59700"/>
                </a:lnTo>
                <a:lnTo>
                  <a:pt x="28010" y="59650"/>
                </a:lnTo>
                <a:lnTo>
                  <a:pt x="28000" y="59550"/>
                </a:lnTo>
                <a:lnTo>
                  <a:pt x="27990" y="59500"/>
                </a:lnTo>
                <a:lnTo>
                  <a:pt x="27990" y="59470"/>
                </a:lnTo>
                <a:lnTo>
                  <a:pt x="27970" y="59440"/>
                </a:lnTo>
                <a:lnTo>
                  <a:pt x="28010" y="59390"/>
                </a:lnTo>
                <a:lnTo>
                  <a:pt x="28050" y="59340"/>
                </a:lnTo>
                <a:lnTo>
                  <a:pt x="28110" y="59240"/>
                </a:lnTo>
                <a:lnTo>
                  <a:pt x="28110" y="59200"/>
                </a:lnTo>
                <a:lnTo>
                  <a:pt x="28150" y="59190"/>
                </a:lnTo>
                <a:lnTo>
                  <a:pt x="28170" y="59110"/>
                </a:lnTo>
                <a:lnTo>
                  <a:pt x="28170" y="59040"/>
                </a:lnTo>
                <a:lnTo>
                  <a:pt x="28230" y="58940"/>
                </a:lnTo>
                <a:lnTo>
                  <a:pt x="28270" y="58900"/>
                </a:lnTo>
                <a:lnTo>
                  <a:pt x="28280" y="58880"/>
                </a:lnTo>
                <a:lnTo>
                  <a:pt x="28300" y="58870"/>
                </a:lnTo>
                <a:close/>
                <a:moveTo>
                  <a:pt x="25870" y="60120"/>
                </a:moveTo>
                <a:lnTo>
                  <a:pt x="25930" y="60150"/>
                </a:lnTo>
                <a:lnTo>
                  <a:pt x="25990" y="60210"/>
                </a:lnTo>
                <a:lnTo>
                  <a:pt x="25990" y="60250"/>
                </a:lnTo>
                <a:lnTo>
                  <a:pt x="25930" y="60250"/>
                </a:lnTo>
                <a:lnTo>
                  <a:pt x="25900" y="60290"/>
                </a:lnTo>
                <a:lnTo>
                  <a:pt x="25850" y="60300"/>
                </a:lnTo>
                <a:lnTo>
                  <a:pt x="25790" y="60230"/>
                </a:lnTo>
                <a:lnTo>
                  <a:pt x="25790" y="60190"/>
                </a:lnTo>
                <a:lnTo>
                  <a:pt x="25780" y="60160"/>
                </a:lnTo>
                <a:lnTo>
                  <a:pt x="25730" y="60180"/>
                </a:lnTo>
                <a:lnTo>
                  <a:pt x="25700" y="60130"/>
                </a:lnTo>
                <a:lnTo>
                  <a:pt x="25670" y="60100"/>
                </a:lnTo>
                <a:lnTo>
                  <a:pt x="25640" y="60060"/>
                </a:lnTo>
                <a:lnTo>
                  <a:pt x="25710" y="60060"/>
                </a:lnTo>
                <a:lnTo>
                  <a:pt x="25780" y="60110"/>
                </a:lnTo>
                <a:lnTo>
                  <a:pt x="25820" y="60090"/>
                </a:lnTo>
                <a:lnTo>
                  <a:pt x="25870" y="60120"/>
                </a:lnTo>
                <a:close/>
                <a:moveTo>
                  <a:pt x="24030" y="63570"/>
                </a:moveTo>
                <a:lnTo>
                  <a:pt x="24010" y="63550"/>
                </a:lnTo>
                <a:lnTo>
                  <a:pt x="24030" y="63510"/>
                </a:lnTo>
                <a:lnTo>
                  <a:pt x="24050" y="63500"/>
                </a:lnTo>
                <a:lnTo>
                  <a:pt x="24060" y="63510"/>
                </a:lnTo>
                <a:lnTo>
                  <a:pt x="24080" y="63510"/>
                </a:lnTo>
                <a:lnTo>
                  <a:pt x="24080" y="63520"/>
                </a:lnTo>
                <a:lnTo>
                  <a:pt x="24100" y="63560"/>
                </a:lnTo>
                <a:lnTo>
                  <a:pt x="24090" y="63600"/>
                </a:lnTo>
                <a:lnTo>
                  <a:pt x="24050" y="63600"/>
                </a:lnTo>
                <a:lnTo>
                  <a:pt x="24030" y="63570"/>
                </a:lnTo>
                <a:close/>
                <a:moveTo>
                  <a:pt x="23840" y="62050"/>
                </a:moveTo>
                <a:lnTo>
                  <a:pt x="23840" y="62030"/>
                </a:lnTo>
                <a:lnTo>
                  <a:pt x="23860" y="62030"/>
                </a:lnTo>
                <a:lnTo>
                  <a:pt x="23890" y="62030"/>
                </a:lnTo>
                <a:lnTo>
                  <a:pt x="23910" y="62050"/>
                </a:lnTo>
                <a:lnTo>
                  <a:pt x="23920" y="62070"/>
                </a:lnTo>
                <a:lnTo>
                  <a:pt x="23910" y="62080"/>
                </a:lnTo>
                <a:lnTo>
                  <a:pt x="23880" y="62090"/>
                </a:lnTo>
                <a:lnTo>
                  <a:pt x="23860" y="62080"/>
                </a:lnTo>
                <a:lnTo>
                  <a:pt x="23840" y="62050"/>
                </a:lnTo>
                <a:close/>
                <a:moveTo>
                  <a:pt x="25060" y="61840"/>
                </a:moveTo>
                <a:lnTo>
                  <a:pt x="25060" y="61850"/>
                </a:lnTo>
                <a:lnTo>
                  <a:pt x="25070" y="61860"/>
                </a:lnTo>
                <a:lnTo>
                  <a:pt x="25050" y="61880"/>
                </a:lnTo>
                <a:lnTo>
                  <a:pt x="25000" y="61860"/>
                </a:lnTo>
                <a:lnTo>
                  <a:pt x="24970" y="61850"/>
                </a:lnTo>
                <a:lnTo>
                  <a:pt x="24940" y="61820"/>
                </a:lnTo>
                <a:lnTo>
                  <a:pt x="24930" y="61810"/>
                </a:lnTo>
                <a:lnTo>
                  <a:pt x="24930" y="61800"/>
                </a:lnTo>
                <a:lnTo>
                  <a:pt x="24930" y="61790"/>
                </a:lnTo>
                <a:lnTo>
                  <a:pt x="24940" y="61770"/>
                </a:lnTo>
                <a:lnTo>
                  <a:pt x="24970" y="61750"/>
                </a:lnTo>
                <a:lnTo>
                  <a:pt x="24960" y="61720"/>
                </a:lnTo>
                <a:lnTo>
                  <a:pt x="24970" y="61720"/>
                </a:lnTo>
                <a:lnTo>
                  <a:pt x="24990" y="61700"/>
                </a:lnTo>
                <a:lnTo>
                  <a:pt x="25010" y="61740"/>
                </a:lnTo>
                <a:lnTo>
                  <a:pt x="25030" y="61780"/>
                </a:lnTo>
                <a:lnTo>
                  <a:pt x="25060" y="61840"/>
                </a:lnTo>
                <a:close/>
                <a:moveTo>
                  <a:pt x="23550" y="58850"/>
                </a:moveTo>
                <a:lnTo>
                  <a:pt x="23560" y="58840"/>
                </a:lnTo>
                <a:lnTo>
                  <a:pt x="23570" y="58850"/>
                </a:lnTo>
                <a:lnTo>
                  <a:pt x="23550" y="58870"/>
                </a:lnTo>
                <a:lnTo>
                  <a:pt x="23550" y="58850"/>
                </a:lnTo>
                <a:close/>
                <a:moveTo>
                  <a:pt x="25070" y="58850"/>
                </a:moveTo>
                <a:lnTo>
                  <a:pt x="25100" y="58880"/>
                </a:lnTo>
                <a:lnTo>
                  <a:pt x="25110" y="58910"/>
                </a:lnTo>
                <a:lnTo>
                  <a:pt x="25080" y="58940"/>
                </a:lnTo>
                <a:lnTo>
                  <a:pt x="25050" y="58960"/>
                </a:lnTo>
                <a:lnTo>
                  <a:pt x="25010" y="58960"/>
                </a:lnTo>
                <a:lnTo>
                  <a:pt x="24970" y="58940"/>
                </a:lnTo>
                <a:lnTo>
                  <a:pt x="24960" y="58930"/>
                </a:lnTo>
                <a:lnTo>
                  <a:pt x="24960" y="58920"/>
                </a:lnTo>
                <a:lnTo>
                  <a:pt x="24940" y="58890"/>
                </a:lnTo>
                <a:lnTo>
                  <a:pt x="24950" y="58870"/>
                </a:lnTo>
                <a:lnTo>
                  <a:pt x="24980" y="58860"/>
                </a:lnTo>
                <a:lnTo>
                  <a:pt x="25010" y="58840"/>
                </a:lnTo>
                <a:lnTo>
                  <a:pt x="25020" y="58830"/>
                </a:lnTo>
                <a:lnTo>
                  <a:pt x="25050" y="58840"/>
                </a:lnTo>
                <a:lnTo>
                  <a:pt x="25070" y="58850"/>
                </a:lnTo>
                <a:close/>
                <a:moveTo>
                  <a:pt x="25030" y="55340"/>
                </a:moveTo>
                <a:lnTo>
                  <a:pt x="25010" y="55360"/>
                </a:lnTo>
                <a:lnTo>
                  <a:pt x="25010" y="55370"/>
                </a:lnTo>
                <a:lnTo>
                  <a:pt x="25020" y="55390"/>
                </a:lnTo>
                <a:lnTo>
                  <a:pt x="25010" y="55420"/>
                </a:lnTo>
                <a:lnTo>
                  <a:pt x="25010" y="55440"/>
                </a:lnTo>
                <a:lnTo>
                  <a:pt x="25020" y="55450"/>
                </a:lnTo>
                <a:lnTo>
                  <a:pt x="25020" y="55460"/>
                </a:lnTo>
                <a:lnTo>
                  <a:pt x="25020" y="55490"/>
                </a:lnTo>
                <a:lnTo>
                  <a:pt x="25000" y="55510"/>
                </a:lnTo>
                <a:lnTo>
                  <a:pt x="24970" y="55510"/>
                </a:lnTo>
                <a:lnTo>
                  <a:pt x="24940" y="55520"/>
                </a:lnTo>
                <a:lnTo>
                  <a:pt x="24900" y="55540"/>
                </a:lnTo>
                <a:lnTo>
                  <a:pt x="24860" y="55540"/>
                </a:lnTo>
                <a:lnTo>
                  <a:pt x="24840" y="55510"/>
                </a:lnTo>
                <a:lnTo>
                  <a:pt x="24820" y="55510"/>
                </a:lnTo>
                <a:lnTo>
                  <a:pt x="24810" y="55500"/>
                </a:lnTo>
                <a:lnTo>
                  <a:pt x="24810" y="55480"/>
                </a:lnTo>
                <a:lnTo>
                  <a:pt x="24790" y="55460"/>
                </a:lnTo>
                <a:lnTo>
                  <a:pt x="24780" y="55430"/>
                </a:lnTo>
                <a:lnTo>
                  <a:pt x="24770" y="55400"/>
                </a:lnTo>
                <a:lnTo>
                  <a:pt x="24790" y="55390"/>
                </a:lnTo>
                <a:lnTo>
                  <a:pt x="24790" y="55380"/>
                </a:lnTo>
                <a:lnTo>
                  <a:pt x="24750" y="55390"/>
                </a:lnTo>
                <a:lnTo>
                  <a:pt x="24730" y="55430"/>
                </a:lnTo>
                <a:lnTo>
                  <a:pt x="24710" y="55430"/>
                </a:lnTo>
                <a:lnTo>
                  <a:pt x="24700" y="55420"/>
                </a:lnTo>
                <a:lnTo>
                  <a:pt x="24700" y="55400"/>
                </a:lnTo>
                <a:lnTo>
                  <a:pt x="24710" y="55360"/>
                </a:lnTo>
                <a:lnTo>
                  <a:pt x="24730" y="55320"/>
                </a:lnTo>
                <a:lnTo>
                  <a:pt x="24770" y="55300"/>
                </a:lnTo>
                <a:lnTo>
                  <a:pt x="24830" y="55320"/>
                </a:lnTo>
                <a:lnTo>
                  <a:pt x="24940" y="55410"/>
                </a:lnTo>
                <a:lnTo>
                  <a:pt x="24960" y="55420"/>
                </a:lnTo>
                <a:lnTo>
                  <a:pt x="24970" y="55400"/>
                </a:lnTo>
                <a:lnTo>
                  <a:pt x="24950" y="55370"/>
                </a:lnTo>
                <a:lnTo>
                  <a:pt x="24970" y="55340"/>
                </a:lnTo>
                <a:lnTo>
                  <a:pt x="25010" y="55340"/>
                </a:lnTo>
                <a:lnTo>
                  <a:pt x="25030" y="55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Ōit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28740" y="49270"/>
                </a:moveTo>
                <a:lnTo>
                  <a:pt x="28790" y="49290"/>
                </a:lnTo>
                <a:lnTo>
                  <a:pt x="28900" y="49300"/>
                </a:lnTo>
                <a:lnTo>
                  <a:pt x="28980" y="49380"/>
                </a:lnTo>
                <a:lnTo>
                  <a:pt x="29100" y="49380"/>
                </a:lnTo>
                <a:lnTo>
                  <a:pt x="29230" y="49400"/>
                </a:lnTo>
                <a:lnTo>
                  <a:pt x="29370" y="49380"/>
                </a:lnTo>
                <a:lnTo>
                  <a:pt x="29390" y="49350"/>
                </a:lnTo>
                <a:lnTo>
                  <a:pt x="29500" y="49260"/>
                </a:lnTo>
                <a:lnTo>
                  <a:pt x="29540" y="49200"/>
                </a:lnTo>
                <a:lnTo>
                  <a:pt x="29570" y="49130"/>
                </a:lnTo>
                <a:lnTo>
                  <a:pt x="29610" y="49080"/>
                </a:lnTo>
                <a:lnTo>
                  <a:pt x="29680" y="49050"/>
                </a:lnTo>
                <a:lnTo>
                  <a:pt x="29770" y="49030"/>
                </a:lnTo>
                <a:lnTo>
                  <a:pt x="29830" y="49030"/>
                </a:lnTo>
                <a:lnTo>
                  <a:pt x="29880" y="49020"/>
                </a:lnTo>
                <a:lnTo>
                  <a:pt x="29930" y="49040"/>
                </a:lnTo>
                <a:lnTo>
                  <a:pt x="29990" y="49080"/>
                </a:lnTo>
                <a:lnTo>
                  <a:pt x="30050" y="49070"/>
                </a:lnTo>
                <a:lnTo>
                  <a:pt x="30110" y="49080"/>
                </a:lnTo>
                <a:lnTo>
                  <a:pt x="30170" y="49170"/>
                </a:lnTo>
                <a:lnTo>
                  <a:pt x="30240" y="49300"/>
                </a:lnTo>
                <a:lnTo>
                  <a:pt x="30290" y="49380"/>
                </a:lnTo>
                <a:lnTo>
                  <a:pt x="30310" y="49450"/>
                </a:lnTo>
                <a:lnTo>
                  <a:pt x="30320" y="49530"/>
                </a:lnTo>
                <a:lnTo>
                  <a:pt x="30290" y="49620"/>
                </a:lnTo>
                <a:lnTo>
                  <a:pt x="30310" y="49720"/>
                </a:lnTo>
                <a:lnTo>
                  <a:pt x="30280" y="49790"/>
                </a:lnTo>
                <a:lnTo>
                  <a:pt x="30230" y="49900"/>
                </a:lnTo>
                <a:lnTo>
                  <a:pt x="30220" y="49980"/>
                </a:lnTo>
                <a:lnTo>
                  <a:pt x="30190" y="49990"/>
                </a:lnTo>
                <a:lnTo>
                  <a:pt x="30130" y="49960"/>
                </a:lnTo>
                <a:lnTo>
                  <a:pt x="30080" y="49940"/>
                </a:lnTo>
                <a:lnTo>
                  <a:pt x="30030" y="49960"/>
                </a:lnTo>
                <a:lnTo>
                  <a:pt x="30010" y="50010"/>
                </a:lnTo>
                <a:lnTo>
                  <a:pt x="30020" y="50060"/>
                </a:lnTo>
                <a:lnTo>
                  <a:pt x="30010" y="50110"/>
                </a:lnTo>
                <a:lnTo>
                  <a:pt x="29940" y="50130"/>
                </a:lnTo>
                <a:lnTo>
                  <a:pt x="29910" y="50140"/>
                </a:lnTo>
                <a:lnTo>
                  <a:pt x="29900" y="50190"/>
                </a:lnTo>
                <a:lnTo>
                  <a:pt x="29840" y="50200"/>
                </a:lnTo>
                <a:lnTo>
                  <a:pt x="29780" y="50200"/>
                </a:lnTo>
                <a:lnTo>
                  <a:pt x="29750" y="50180"/>
                </a:lnTo>
                <a:lnTo>
                  <a:pt x="29710" y="50140"/>
                </a:lnTo>
                <a:lnTo>
                  <a:pt x="29630" y="50150"/>
                </a:lnTo>
                <a:lnTo>
                  <a:pt x="29610" y="50220"/>
                </a:lnTo>
                <a:lnTo>
                  <a:pt x="29650" y="50460"/>
                </a:lnTo>
                <a:lnTo>
                  <a:pt x="29700" y="50500"/>
                </a:lnTo>
                <a:lnTo>
                  <a:pt x="29760" y="50520"/>
                </a:lnTo>
                <a:lnTo>
                  <a:pt x="29940" y="50530"/>
                </a:lnTo>
                <a:lnTo>
                  <a:pt x="30070" y="50470"/>
                </a:lnTo>
                <a:lnTo>
                  <a:pt x="30200" y="50530"/>
                </a:lnTo>
                <a:lnTo>
                  <a:pt x="30230" y="50470"/>
                </a:lnTo>
                <a:lnTo>
                  <a:pt x="30380" y="50530"/>
                </a:lnTo>
                <a:lnTo>
                  <a:pt x="30560" y="50560"/>
                </a:lnTo>
                <a:lnTo>
                  <a:pt x="30640" y="50530"/>
                </a:lnTo>
                <a:lnTo>
                  <a:pt x="30740" y="50480"/>
                </a:lnTo>
                <a:lnTo>
                  <a:pt x="30790" y="50490"/>
                </a:lnTo>
                <a:lnTo>
                  <a:pt x="30730" y="50590"/>
                </a:lnTo>
                <a:lnTo>
                  <a:pt x="30700" y="50660"/>
                </a:lnTo>
                <a:lnTo>
                  <a:pt x="30710" y="50720"/>
                </a:lnTo>
                <a:lnTo>
                  <a:pt x="30680" y="50740"/>
                </a:lnTo>
                <a:lnTo>
                  <a:pt x="30640" y="50760"/>
                </a:lnTo>
                <a:lnTo>
                  <a:pt x="30580" y="50820"/>
                </a:lnTo>
                <a:lnTo>
                  <a:pt x="30570" y="50880"/>
                </a:lnTo>
                <a:lnTo>
                  <a:pt x="30520" y="50970"/>
                </a:lnTo>
                <a:lnTo>
                  <a:pt x="30620" y="51020"/>
                </a:lnTo>
                <a:lnTo>
                  <a:pt x="30700" y="50970"/>
                </a:lnTo>
                <a:lnTo>
                  <a:pt x="30790" y="50970"/>
                </a:lnTo>
                <a:lnTo>
                  <a:pt x="30820" y="50980"/>
                </a:lnTo>
                <a:lnTo>
                  <a:pt x="30740" y="51030"/>
                </a:lnTo>
                <a:lnTo>
                  <a:pt x="30700" y="51090"/>
                </a:lnTo>
                <a:lnTo>
                  <a:pt x="30680" y="51130"/>
                </a:lnTo>
                <a:lnTo>
                  <a:pt x="30730" y="51150"/>
                </a:lnTo>
                <a:lnTo>
                  <a:pt x="30760" y="51140"/>
                </a:lnTo>
                <a:lnTo>
                  <a:pt x="30800" y="51150"/>
                </a:lnTo>
                <a:lnTo>
                  <a:pt x="30830" y="51170"/>
                </a:lnTo>
                <a:lnTo>
                  <a:pt x="30870" y="51180"/>
                </a:lnTo>
                <a:lnTo>
                  <a:pt x="30880" y="51140"/>
                </a:lnTo>
                <a:lnTo>
                  <a:pt x="30890" y="51090"/>
                </a:lnTo>
                <a:lnTo>
                  <a:pt x="30910" y="51090"/>
                </a:lnTo>
                <a:lnTo>
                  <a:pt x="30940" y="51150"/>
                </a:lnTo>
                <a:lnTo>
                  <a:pt x="30960" y="51180"/>
                </a:lnTo>
                <a:lnTo>
                  <a:pt x="30980" y="51200"/>
                </a:lnTo>
                <a:lnTo>
                  <a:pt x="31010" y="51210"/>
                </a:lnTo>
                <a:lnTo>
                  <a:pt x="31040" y="51200"/>
                </a:lnTo>
                <a:lnTo>
                  <a:pt x="31050" y="51180"/>
                </a:lnTo>
                <a:lnTo>
                  <a:pt x="31070" y="51100"/>
                </a:lnTo>
                <a:lnTo>
                  <a:pt x="31120" y="51190"/>
                </a:lnTo>
                <a:lnTo>
                  <a:pt x="31110" y="51240"/>
                </a:lnTo>
                <a:lnTo>
                  <a:pt x="31030" y="51260"/>
                </a:lnTo>
                <a:lnTo>
                  <a:pt x="30920" y="51250"/>
                </a:lnTo>
                <a:lnTo>
                  <a:pt x="30870" y="51250"/>
                </a:lnTo>
                <a:lnTo>
                  <a:pt x="30850" y="51320"/>
                </a:lnTo>
                <a:lnTo>
                  <a:pt x="30810" y="51370"/>
                </a:lnTo>
                <a:lnTo>
                  <a:pt x="30800" y="51480"/>
                </a:lnTo>
                <a:lnTo>
                  <a:pt x="30830" y="51500"/>
                </a:lnTo>
                <a:lnTo>
                  <a:pt x="30890" y="51560"/>
                </a:lnTo>
                <a:lnTo>
                  <a:pt x="30930" y="51560"/>
                </a:lnTo>
                <a:lnTo>
                  <a:pt x="30960" y="51610"/>
                </a:lnTo>
                <a:lnTo>
                  <a:pt x="30990" y="51600"/>
                </a:lnTo>
                <a:lnTo>
                  <a:pt x="31020" y="51590"/>
                </a:lnTo>
                <a:lnTo>
                  <a:pt x="31040" y="51600"/>
                </a:lnTo>
                <a:lnTo>
                  <a:pt x="31050" y="51620"/>
                </a:lnTo>
                <a:lnTo>
                  <a:pt x="31070" y="51630"/>
                </a:lnTo>
                <a:lnTo>
                  <a:pt x="31110" y="51610"/>
                </a:lnTo>
                <a:lnTo>
                  <a:pt x="31110" y="51630"/>
                </a:lnTo>
                <a:lnTo>
                  <a:pt x="31120" y="51650"/>
                </a:lnTo>
                <a:lnTo>
                  <a:pt x="31140" y="51640"/>
                </a:lnTo>
                <a:lnTo>
                  <a:pt x="31180" y="51590"/>
                </a:lnTo>
                <a:lnTo>
                  <a:pt x="31260" y="51600"/>
                </a:lnTo>
                <a:lnTo>
                  <a:pt x="31320" y="51610"/>
                </a:lnTo>
                <a:lnTo>
                  <a:pt x="31330" y="51650"/>
                </a:lnTo>
                <a:lnTo>
                  <a:pt x="31270" y="51640"/>
                </a:lnTo>
                <a:lnTo>
                  <a:pt x="31210" y="51670"/>
                </a:lnTo>
                <a:lnTo>
                  <a:pt x="31150" y="51680"/>
                </a:lnTo>
                <a:lnTo>
                  <a:pt x="31060" y="51750"/>
                </a:lnTo>
                <a:lnTo>
                  <a:pt x="31030" y="51800"/>
                </a:lnTo>
                <a:lnTo>
                  <a:pt x="31040" y="51830"/>
                </a:lnTo>
                <a:lnTo>
                  <a:pt x="31070" y="51840"/>
                </a:lnTo>
                <a:lnTo>
                  <a:pt x="31080" y="51870"/>
                </a:lnTo>
                <a:lnTo>
                  <a:pt x="31050" y="51920"/>
                </a:lnTo>
                <a:lnTo>
                  <a:pt x="31020" y="51950"/>
                </a:lnTo>
                <a:lnTo>
                  <a:pt x="31000" y="51960"/>
                </a:lnTo>
                <a:lnTo>
                  <a:pt x="30970" y="51980"/>
                </a:lnTo>
                <a:lnTo>
                  <a:pt x="30950" y="52020"/>
                </a:lnTo>
                <a:lnTo>
                  <a:pt x="30990" y="52020"/>
                </a:lnTo>
                <a:lnTo>
                  <a:pt x="31070" y="52010"/>
                </a:lnTo>
                <a:lnTo>
                  <a:pt x="31090" y="52030"/>
                </a:lnTo>
                <a:lnTo>
                  <a:pt x="31070" y="52080"/>
                </a:lnTo>
                <a:lnTo>
                  <a:pt x="31020" y="52120"/>
                </a:lnTo>
                <a:lnTo>
                  <a:pt x="30970" y="52140"/>
                </a:lnTo>
                <a:lnTo>
                  <a:pt x="30930" y="52140"/>
                </a:lnTo>
                <a:lnTo>
                  <a:pt x="30870" y="52190"/>
                </a:lnTo>
                <a:lnTo>
                  <a:pt x="30740" y="52170"/>
                </a:lnTo>
                <a:lnTo>
                  <a:pt x="30710" y="52240"/>
                </a:lnTo>
                <a:lnTo>
                  <a:pt x="30710" y="52340"/>
                </a:lnTo>
                <a:lnTo>
                  <a:pt x="30710" y="52350"/>
                </a:lnTo>
                <a:lnTo>
                  <a:pt x="30610" y="52340"/>
                </a:lnTo>
                <a:lnTo>
                  <a:pt x="30590" y="52320"/>
                </a:lnTo>
                <a:lnTo>
                  <a:pt x="30580" y="52280"/>
                </a:lnTo>
                <a:lnTo>
                  <a:pt x="30580" y="52220"/>
                </a:lnTo>
                <a:lnTo>
                  <a:pt x="30550" y="52120"/>
                </a:lnTo>
                <a:lnTo>
                  <a:pt x="30520" y="52080"/>
                </a:lnTo>
                <a:lnTo>
                  <a:pt x="30480" y="52060"/>
                </a:lnTo>
                <a:lnTo>
                  <a:pt x="30440" y="52060"/>
                </a:lnTo>
                <a:lnTo>
                  <a:pt x="30380" y="52040"/>
                </a:lnTo>
                <a:lnTo>
                  <a:pt x="30340" y="52030"/>
                </a:lnTo>
                <a:lnTo>
                  <a:pt x="30300" y="52040"/>
                </a:lnTo>
                <a:lnTo>
                  <a:pt x="30280" y="52070"/>
                </a:lnTo>
                <a:lnTo>
                  <a:pt x="30260" y="52090"/>
                </a:lnTo>
                <a:lnTo>
                  <a:pt x="30220" y="52180"/>
                </a:lnTo>
                <a:lnTo>
                  <a:pt x="30200" y="52210"/>
                </a:lnTo>
                <a:lnTo>
                  <a:pt x="30190" y="52230"/>
                </a:lnTo>
                <a:lnTo>
                  <a:pt x="30150" y="52240"/>
                </a:lnTo>
                <a:lnTo>
                  <a:pt x="29880" y="52250"/>
                </a:lnTo>
                <a:lnTo>
                  <a:pt x="29820" y="52270"/>
                </a:lnTo>
                <a:lnTo>
                  <a:pt x="29790" y="52300"/>
                </a:lnTo>
                <a:lnTo>
                  <a:pt x="29730" y="52310"/>
                </a:lnTo>
                <a:lnTo>
                  <a:pt x="29690" y="52310"/>
                </a:lnTo>
                <a:lnTo>
                  <a:pt x="29660" y="52300"/>
                </a:lnTo>
                <a:lnTo>
                  <a:pt x="29640" y="52280"/>
                </a:lnTo>
                <a:lnTo>
                  <a:pt x="29620" y="52260"/>
                </a:lnTo>
                <a:lnTo>
                  <a:pt x="29610" y="52230"/>
                </a:lnTo>
                <a:lnTo>
                  <a:pt x="29620" y="52200"/>
                </a:lnTo>
                <a:lnTo>
                  <a:pt x="29630" y="52170"/>
                </a:lnTo>
                <a:lnTo>
                  <a:pt x="29620" y="52140"/>
                </a:lnTo>
                <a:lnTo>
                  <a:pt x="29610" y="52110"/>
                </a:lnTo>
                <a:lnTo>
                  <a:pt x="29590" y="52080"/>
                </a:lnTo>
                <a:lnTo>
                  <a:pt x="29550" y="52060"/>
                </a:lnTo>
                <a:lnTo>
                  <a:pt x="29510" y="52050"/>
                </a:lnTo>
                <a:lnTo>
                  <a:pt x="29470" y="52060"/>
                </a:lnTo>
                <a:lnTo>
                  <a:pt x="29390" y="52100"/>
                </a:lnTo>
                <a:lnTo>
                  <a:pt x="29330" y="52110"/>
                </a:lnTo>
                <a:lnTo>
                  <a:pt x="29270" y="52110"/>
                </a:lnTo>
                <a:lnTo>
                  <a:pt x="29200" y="52100"/>
                </a:lnTo>
                <a:lnTo>
                  <a:pt x="29150" y="52080"/>
                </a:lnTo>
                <a:lnTo>
                  <a:pt x="29100" y="52040"/>
                </a:lnTo>
                <a:lnTo>
                  <a:pt x="28920" y="51880"/>
                </a:lnTo>
                <a:lnTo>
                  <a:pt x="28870" y="51790"/>
                </a:lnTo>
                <a:lnTo>
                  <a:pt x="28860" y="51740"/>
                </a:lnTo>
                <a:lnTo>
                  <a:pt x="28850" y="51580"/>
                </a:lnTo>
                <a:lnTo>
                  <a:pt x="28850" y="51540"/>
                </a:lnTo>
                <a:lnTo>
                  <a:pt x="28840" y="51500"/>
                </a:lnTo>
                <a:lnTo>
                  <a:pt x="28800" y="51410"/>
                </a:lnTo>
                <a:lnTo>
                  <a:pt x="28760" y="51310"/>
                </a:lnTo>
                <a:lnTo>
                  <a:pt x="28740" y="51270"/>
                </a:lnTo>
                <a:lnTo>
                  <a:pt x="28680" y="51200"/>
                </a:lnTo>
                <a:lnTo>
                  <a:pt x="28660" y="51160"/>
                </a:lnTo>
                <a:lnTo>
                  <a:pt x="28560" y="50980"/>
                </a:lnTo>
                <a:lnTo>
                  <a:pt x="28520" y="50920"/>
                </a:lnTo>
                <a:lnTo>
                  <a:pt x="28420" y="50840"/>
                </a:lnTo>
                <a:lnTo>
                  <a:pt x="28330" y="50790"/>
                </a:lnTo>
                <a:lnTo>
                  <a:pt x="28280" y="50780"/>
                </a:lnTo>
                <a:lnTo>
                  <a:pt x="28240" y="50800"/>
                </a:lnTo>
                <a:lnTo>
                  <a:pt x="28170" y="50830"/>
                </a:lnTo>
                <a:lnTo>
                  <a:pt x="28090" y="50850"/>
                </a:lnTo>
                <a:lnTo>
                  <a:pt x="28070" y="50880"/>
                </a:lnTo>
                <a:lnTo>
                  <a:pt x="28070" y="50910"/>
                </a:lnTo>
                <a:lnTo>
                  <a:pt x="28090" y="51000"/>
                </a:lnTo>
                <a:lnTo>
                  <a:pt x="28110" y="51030"/>
                </a:lnTo>
                <a:lnTo>
                  <a:pt x="28160" y="51110"/>
                </a:lnTo>
                <a:lnTo>
                  <a:pt x="28180" y="51140"/>
                </a:lnTo>
                <a:lnTo>
                  <a:pt x="28180" y="51170"/>
                </a:lnTo>
                <a:lnTo>
                  <a:pt x="28140" y="51260"/>
                </a:lnTo>
                <a:lnTo>
                  <a:pt x="28120" y="51300"/>
                </a:lnTo>
                <a:lnTo>
                  <a:pt x="28080" y="51320"/>
                </a:lnTo>
                <a:lnTo>
                  <a:pt x="28010" y="51300"/>
                </a:lnTo>
                <a:lnTo>
                  <a:pt x="27770" y="51170"/>
                </a:lnTo>
                <a:lnTo>
                  <a:pt x="27670" y="51130"/>
                </a:lnTo>
                <a:lnTo>
                  <a:pt x="27730" y="50920"/>
                </a:lnTo>
                <a:lnTo>
                  <a:pt x="27720" y="50860"/>
                </a:lnTo>
                <a:lnTo>
                  <a:pt x="27660" y="50670"/>
                </a:lnTo>
                <a:lnTo>
                  <a:pt x="27640" y="50600"/>
                </a:lnTo>
                <a:lnTo>
                  <a:pt x="27690" y="50450"/>
                </a:lnTo>
                <a:lnTo>
                  <a:pt x="27690" y="50390"/>
                </a:lnTo>
                <a:lnTo>
                  <a:pt x="27670" y="50290"/>
                </a:lnTo>
                <a:lnTo>
                  <a:pt x="27670" y="50260"/>
                </a:lnTo>
                <a:lnTo>
                  <a:pt x="27670" y="50230"/>
                </a:lnTo>
                <a:lnTo>
                  <a:pt x="27680" y="50210"/>
                </a:lnTo>
                <a:lnTo>
                  <a:pt x="27690" y="50180"/>
                </a:lnTo>
                <a:lnTo>
                  <a:pt x="27760" y="50070"/>
                </a:lnTo>
                <a:lnTo>
                  <a:pt x="27780" y="49990"/>
                </a:lnTo>
                <a:lnTo>
                  <a:pt x="27820" y="49930"/>
                </a:lnTo>
                <a:lnTo>
                  <a:pt x="27890" y="49850"/>
                </a:lnTo>
                <a:lnTo>
                  <a:pt x="27930" y="49780"/>
                </a:lnTo>
                <a:lnTo>
                  <a:pt x="27970" y="49750"/>
                </a:lnTo>
                <a:lnTo>
                  <a:pt x="28010" y="49720"/>
                </a:lnTo>
                <a:lnTo>
                  <a:pt x="28090" y="49680"/>
                </a:lnTo>
                <a:lnTo>
                  <a:pt x="28140" y="49670"/>
                </a:lnTo>
                <a:lnTo>
                  <a:pt x="28160" y="49670"/>
                </a:lnTo>
                <a:lnTo>
                  <a:pt x="28340" y="49670"/>
                </a:lnTo>
                <a:lnTo>
                  <a:pt x="28520" y="49700"/>
                </a:lnTo>
                <a:lnTo>
                  <a:pt x="28560" y="49700"/>
                </a:lnTo>
                <a:lnTo>
                  <a:pt x="28590" y="49680"/>
                </a:lnTo>
                <a:lnTo>
                  <a:pt x="28610" y="49650"/>
                </a:lnTo>
                <a:lnTo>
                  <a:pt x="28630" y="49620"/>
                </a:lnTo>
                <a:lnTo>
                  <a:pt x="28660" y="49580"/>
                </a:lnTo>
                <a:lnTo>
                  <a:pt x="28680" y="49540"/>
                </a:lnTo>
                <a:lnTo>
                  <a:pt x="28690" y="49510"/>
                </a:lnTo>
                <a:lnTo>
                  <a:pt x="28660" y="49430"/>
                </a:lnTo>
                <a:lnTo>
                  <a:pt x="28660" y="49370"/>
                </a:lnTo>
                <a:lnTo>
                  <a:pt x="28680" y="49340"/>
                </a:lnTo>
                <a:lnTo>
                  <a:pt x="28680" y="49320"/>
                </a:lnTo>
                <a:lnTo>
                  <a:pt x="28720" y="49290"/>
                </a:lnTo>
                <a:lnTo>
                  <a:pt x="28740" y="49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Fukuok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28740" y="49270"/>
                </a:moveTo>
                <a:lnTo>
                  <a:pt x="28720" y="49290"/>
                </a:lnTo>
                <a:lnTo>
                  <a:pt x="28680" y="49320"/>
                </a:lnTo>
                <a:lnTo>
                  <a:pt x="28680" y="49340"/>
                </a:lnTo>
                <a:lnTo>
                  <a:pt x="28660" y="49370"/>
                </a:lnTo>
                <a:lnTo>
                  <a:pt x="28660" y="49430"/>
                </a:lnTo>
                <a:lnTo>
                  <a:pt x="28690" y="49510"/>
                </a:lnTo>
                <a:lnTo>
                  <a:pt x="28680" y="49540"/>
                </a:lnTo>
                <a:lnTo>
                  <a:pt x="28660" y="49580"/>
                </a:lnTo>
                <a:lnTo>
                  <a:pt x="28630" y="49620"/>
                </a:lnTo>
                <a:lnTo>
                  <a:pt x="28610" y="49650"/>
                </a:lnTo>
                <a:lnTo>
                  <a:pt x="28590" y="49680"/>
                </a:lnTo>
                <a:lnTo>
                  <a:pt x="28560" y="49700"/>
                </a:lnTo>
                <a:lnTo>
                  <a:pt x="28520" y="49700"/>
                </a:lnTo>
                <a:lnTo>
                  <a:pt x="28340" y="49670"/>
                </a:lnTo>
                <a:lnTo>
                  <a:pt x="28160" y="49670"/>
                </a:lnTo>
                <a:lnTo>
                  <a:pt x="28140" y="49670"/>
                </a:lnTo>
                <a:lnTo>
                  <a:pt x="28090" y="49680"/>
                </a:lnTo>
                <a:lnTo>
                  <a:pt x="28010" y="49720"/>
                </a:lnTo>
                <a:lnTo>
                  <a:pt x="27970" y="49750"/>
                </a:lnTo>
                <a:lnTo>
                  <a:pt x="27930" y="49780"/>
                </a:lnTo>
                <a:lnTo>
                  <a:pt x="27890" y="49850"/>
                </a:lnTo>
                <a:lnTo>
                  <a:pt x="27820" y="49930"/>
                </a:lnTo>
                <a:lnTo>
                  <a:pt x="27780" y="49990"/>
                </a:lnTo>
                <a:lnTo>
                  <a:pt x="27760" y="50070"/>
                </a:lnTo>
                <a:lnTo>
                  <a:pt x="27690" y="50180"/>
                </a:lnTo>
                <a:lnTo>
                  <a:pt x="27680" y="50210"/>
                </a:lnTo>
                <a:lnTo>
                  <a:pt x="27670" y="50230"/>
                </a:lnTo>
                <a:lnTo>
                  <a:pt x="27670" y="50260"/>
                </a:lnTo>
                <a:lnTo>
                  <a:pt x="27670" y="50290"/>
                </a:lnTo>
                <a:lnTo>
                  <a:pt x="27690" y="50390"/>
                </a:lnTo>
                <a:lnTo>
                  <a:pt x="27690" y="50450"/>
                </a:lnTo>
                <a:lnTo>
                  <a:pt x="27640" y="50600"/>
                </a:lnTo>
                <a:lnTo>
                  <a:pt x="27660" y="50670"/>
                </a:lnTo>
                <a:lnTo>
                  <a:pt x="27720" y="50860"/>
                </a:lnTo>
                <a:lnTo>
                  <a:pt x="27730" y="50920"/>
                </a:lnTo>
                <a:lnTo>
                  <a:pt x="27670" y="51130"/>
                </a:lnTo>
                <a:lnTo>
                  <a:pt x="27530" y="51070"/>
                </a:lnTo>
                <a:lnTo>
                  <a:pt x="27360" y="50950"/>
                </a:lnTo>
                <a:lnTo>
                  <a:pt x="27320" y="50930"/>
                </a:lnTo>
                <a:lnTo>
                  <a:pt x="27280" y="50930"/>
                </a:lnTo>
                <a:lnTo>
                  <a:pt x="27230" y="50930"/>
                </a:lnTo>
                <a:lnTo>
                  <a:pt x="27190" y="50940"/>
                </a:lnTo>
                <a:lnTo>
                  <a:pt x="27130" y="51020"/>
                </a:lnTo>
                <a:lnTo>
                  <a:pt x="27080" y="51050"/>
                </a:lnTo>
                <a:lnTo>
                  <a:pt x="27030" y="51060"/>
                </a:lnTo>
                <a:lnTo>
                  <a:pt x="26920" y="51070"/>
                </a:lnTo>
                <a:lnTo>
                  <a:pt x="26870" y="51100"/>
                </a:lnTo>
                <a:lnTo>
                  <a:pt x="26820" y="51150"/>
                </a:lnTo>
                <a:lnTo>
                  <a:pt x="26750" y="51200"/>
                </a:lnTo>
                <a:lnTo>
                  <a:pt x="26710" y="51240"/>
                </a:lnTo>
                <a:lnTo>
                  <a:pt x="26680" y="51300"/>
                </a:lnTo>
                <a:lnTo>
                  <a:pt x="26690" y="51360"/>
                </a:lnTo>
                <a:lnTo>
                  <a:pt x="26690" y="51380"/>
                </a:lnTo>
                <a:lnTo>
                  <a:pt x="26690" y="51410"/>
                </a:lnTo>
                <a:lnTo>
                  <a:pt x="26680" y="51420"/>
                </a:lnTo>
                <a:lnTo>
                  <a:pt x="26640" y="51430"/>
                </a:lnTo>
                <a:lnTo>
                  <a:pt x="26530" y="51450"/>
                </a:lnTo>
                <a:lnTo>
                  <a:pt x="26480" y="51480"/>
                </a:lnTo>
                <a:lnTo>
                  <a:pt x="26470" y="51390"/>
                </a:lnTo>
                <a:lnTo>
                  <a:pt x="26480" y="51240"/>
                </a:lnTo>
                <a:lnTo>
                  <a:pt x="26460" y="51170"/>
                </a:lnTo>
                <a:lnTo>
                  <a:pt x="26460" y="51130"/>
                </a:lnTo>
                <a:lnTo>
                  <a:pt x="26450" y="51110"/>
                </a:lnTo>
                <a:lnTo>
                  <a:pt x="26440" y="51100"/>
                </a:lnTo>
                <a:lnTo>
                  <a:pt x="26420" y="51090"/>
                </a:lnTo>
                <a:lnTo>
                  <a:pt x="26410" y="51090"/>
                </a:lnTo>
                <a:lnTo>
                  <a:pt x="26390" y="51080"/>
                </a:lnTo>
                <a:lnTo>
                  <a:pt x="26330" y="51040"/>
                </a:lnTo>
                <a:lnTo>
                  <a:pt x="26310" y="51010"/>
                </a:lnTo>
                <a:lnTo>
                  <a:pt x="26300" y="50970"/>
                </a:lnTo>
                <a:lnTo>
                  <a:pt x="26300" y="50940"/>
                </a:lnTo>
                <a:lnTo>
                  <a:pt x="26290" y="50930"/>
                </a:lnTo>
                <a:lnTo>
                  <a:pt x="26250" y="50920"/>
                </a:lnTo>
                <a:lnTo>
                  <a:pt x="26240" y="50870"/>
                </a:lnTo>
                <a:lnTo>
                  <a:pt x="26230" y="50830"/>
                </a:lnTo>
                <a:lnTo>
                  <a:pt x="26240" y="50790"/>
                </a:lnTo>
                <a:lnTo>
                  <a:pt x="26260" y="50760"/>
                </a:lnTo>
                <a:lnTo>
                  <a:pt x="26280" y="50730"/>
                </a:lnTo>
                <a:lnTo>
                  <a:pt x="26300" y="50720"/>
                </a:lnTo>
                <a:lnTo>
                  <a:pt x="26310" y="50690"/>
                </a:lnTo>
                <a:lnTo>
                  <a:pt x="26320" y="50620"/>
                </a:lnTo>
                <a:lnTo>
                  <a:pt x="26340" y="50590"/>
                </a:lnTo>
                <a:lnTo>
                  <a:pt x="26370" y="50570"/>
                </a:lnTo>
                <a:lnTo>
                  <a:pt x="26410" y="50550"/>
                </a:lnTo>
                <a:lnTo>
                  <a:pt x="26440" y="50530"/>
                </a:lnTo>
                <a:lnTo>
                  <a:pt x="26460" y="50510"/>
                </a:lnTo>
                <a:lnTo>
                  <a:pt x="26520" y="50510"/>
                </a:lnTo>
                <a:lnTo>
                  <a:pt x="26550" y="50490"/>
                </a:lnTo>
                <a:lnTo>
                  <a:pt x="26580" y="50430"/>
                </a:lnTo>
                <a:lnTo>
                  <a:pt x="26600" y="50410"/>
                </a:lnTo>
                <a:lnTo>
                  <a:pt x="26620" y="50350"/>
                </a:lnTo>
                <a:lnTo>
                  <a:pt x="26640" y="50320"/>
                </a:lnTo>
                <a:lnTo>
                  <a:pt x="26670" y="50290"/>
                </a:lnTo>
                <a:lnTo>
                  <a:pt x="26710" y="50270"/>
                </a:lnTo>
                <a:lnTo>
                  <a:pt x="26740" y="50270"/>
                </a:lnTo>
                <a:lnTo>
                  <a:pt x="26760" y="50260"/>
                </a:lnTo>
                <a:lnTo>
                  <a:pt x="26780" y="50230"/>
                </a:lnTo>
                <a:lnTo>
                  <a:pt x="26790" y="50120"/>
                </a:lnTo>
                <a:lnTo>
                  <a:pt x="26790" y="50100"/>
                </a:lnTo>
                <a:lnTo>
                  <a:pt x="26770" y="49980"/>
                </a:lnTo>
                <a:lnTo>
                  <a:pt x="26770" y="49970"/>
                </a:lnTo>
                <a:lnTo>
                  <a:pt x="26740" y="49940"/>
                </a:lnTo>
                <a:lnTo>
                  <a:pt x="26710" y="49930"/>
                </a:lnTo>
                <a:lnTo>
                  <a:pt x="26650" y="49950"/>
                </a:lnTo>
                <a:lnTo>
                  <a:pt x="26570" y="49990"/>
                </a:lnTo>
                <a:lnTo>
                  <a:pt x="26530" y="50010"/>
                </a:lnTo>
                <a:lnTo>
                  <a:pt x="26470" y="50060"/>
                </a:lnTo>
                <a:lnTo>
                  <a:pt x="26440" y="50060"/>
                </a:lnTo>
                <a:lnTo>
                  <a:pt x="26400" y="50040"/>
                </a:lnTo>
                <a:lnTo>
                  <a:pt x="26330" y="49970"/>
                </a:lnTo>
                <a:lnTo>
                  <a:pt x="26290" y="49940"/>
                </a:lnTo>
                <a:lnTo>
                  <a:pt x="26250" y="49920"/>
                </a:lnTo>
                <a:lnTo>
                  <a:pt x="26070" y="49810"/>
                </a:lnTo>
                <a:lnTo>
                  <a:pt x="26030" y="49790"/>
                </a:lnTo>
                <a:lnTo>
                  <a:pt x="25980" y="49780"/>
                </a:lnTo>
                <a:lnTo>
                  <a:pt x="25900" y="49770"/>
                </a:lnTo>
                <a:lnTo>
                  <a:pt x="25840" y="49780"/>
                </a:lnTo>
                <a:lnTo>
                  <a:pt x="25700" y="49800"/>
                </a:lnTo>
                <a:lnTo>
                  <a:pt x="25580" y="49800"/>
                </a:lnTo>
                <a:lnTo>
                  <a:pt x="25490" y="49810"/>
                </a:lnTo>
                <a:lnTo>
                  <a:pt x="25330" y="49810"/>
                </a:lnTo>
                <a:lnTo>
                  <a:pt x="25340" y="49800"/>
                </a:lnTo>
                <a:lnTo>
                  <a:pt x="25350" y="49720"/>
                </a:lnTo>
                <a:lnTo>
                  <a:pt x="25380" y="49680"/>
                </a:lnTo>
                <a:lnTo>
                  <a:pt x="25470" y="49640"/>
                </a:lnTo>
                <a:lnTo>
                  <a:pt x="25530" y="49620"/>
                </a:lnTo>
                <a:lnTo>
                  <a:pt x="25560" y="49630"/>
                </a:lnTo>
                <a:lnTo>
                  <a:pt x="25590" y="49610"/>
                </a:lnTo>
                <a:lnTo>
                  <a:pt x="25600" y="49600"/>
                </a:lnTo>
                <a:lnTo>
                  <a:pt x="25640" y="49590"/>
                </a:lnTo>
                <a:lnTo>
                  <a:pt x="25680" y="49580"/>
                </a:lnTo>
                <a:lnTo>
                  <a:pt x="25710" y="49550"/>
                </a:lnTo>
                <a:lnTo>
                  <a:pt x="25730" y="49500"/>
                </a:lnTo>
                <a:lnTo>
                  <a:pt x="25700" y="49500"/>
                </a:lnTo>
                <a:lnTo>
                  <a:pt x="25600" y="49530"/>
                </a:lnTo>
                <a:lnTo>
                  <a:pt x="25580" y="49510"/>
                </a:lnTo>
                <a:lnTo>
                  <a:pt x="25570" y="49470"/>
                </a:lnTo>
                <a:lnTo>
                  <a:pt x="25540" y="49460"/>
                </a:lnTo>
                <a:lnTo>
                  <a:pt x="25510" y="49450"/>
                </a:lnTo>
                <a:lnTo>
                  <a:pt x="25490" y="49430"/>
                </a:lnTo>
                <a:lnTo>
                  <a:pt x="25500" y="49410"/>
                </a:lnTo>
                <a:lnTo>
                  <a:pt x="25510" y="49380"/>
                </a:lnTo>
                <a:lnTo>
                  <a:pt x="25540" y="49350"/>
                </a:lnTo>
                <a:lnTo>
                  <a:pt x="25570" y="49350"/>
                </a:lnTo>
                <a:lnTo>
                  <a:pt x="25600" y="49350"/>
                </a:lnTo>
                <a:lnTo>
                  <a:pt x="25630" y="49330"/>
                </a:lnTo>
                <a:lnTo>
                  <a:pt x="25680" y="49290"/>
                </a:lnTo>
                <a:lnTo>
                  <a:pt x="25670" y="49250"/>
                </a:lnTo>
                <a:lnTo>
                  <a:pt x="25690" y="49210"/>
                </a:lnTo>
                <a:lnTo>
                  <a:pt x="25720" y="49210"/>
                </a:lnTo>
                <a:lnTo>
                  <a:pt x="25760" y="49210"/>
                </a:lnTo>
                <a:lnTo>
                  <a:pt x="25780" y="49210"/>
                </a:lnTo>
                <a:lnTo>
                  <a:pt x="25800" y="49200"/>
                </a:lnTo>
                <a:lnTo>
                  <a:pt x="25820" y="49170"/>
                </a:lnTo>
                <a:lnTo>
                  <a:pt x="25830" y="49090"/>
                </a:lnTo>
                <a:lnTo>
                  <a:pt x="25870" y="49100"/>
                </a:lnTo>
                <a:lnTo>
                  <a:pt x="25900" y="49130"/>
                </a:lnTo>
                <a:lnTo>
                  <a:pt x="25920" y="49160"/>
                </a:lnTo>
                <a:lnTo>
                  <a:pt x="25890" y="49190"/>
                </a:lnTo>
                <a:lnTo>
                  <a:pt x="25900" y="49250"/>
                </a:lnTo>
                <a:lnTo>
                  <a:pt x="25940" y="49270"/>
                </a:lnTo>
                <a:lnTo>
                  <a:pt x="25960" y="49290"/>
                </a:lnTo>
                <a:lnTo>
                  <a:pt x="26020" y="49270"/>
                </a:lnTo>
                <a:lnTo>
                  <a:pt x="26030" y="49300"/>
                </a:lnTo>
                <a:lnTo>
                  <a:pt x="26000" y="49350"/>
                </a:lnTo>
                <a:lnTo>
                  <a:pt x="26020" y="49380"/>
                </a:lnTo>
                <a:lnTo>
                  <a:pt x="26060" y="49400"/>
                </a:lnTo>
                <a:lnTo>
                  <a:pt x="26070" y="49410"/>
                </a:lnTo>
                <a:lnTo>
                  <a:pt x="26090" y="49390"/>
                </a:lnTo>
                <a:lnTo>
                  <a:pt x="26110" y="49390"/>
                </a:lnTo>
                <a:lnTo>
                  <a:pt x="26120" y="49370"/>
                </a:lnTo>
                <a:lnTo>
                  <a:pt x="26150" y="49320"/>
                </a:lnTo>
                <a:lnTo>
                  <a:pt x="26190" y="49320"/>
                </a:lnTo>
                <a:lnTo>
                  <a:pt x="26270" y="49320"/>
                </a:lnTo>
                <a:lnTo>
                  <a:pt x="26320" y="49300"/>
                </a:lnTo>
                <a:lnTo>
                  <a:pt x="26370" y="49300"/>
                </a:lnTo>
                <a:lnTo>
                  <a:pt x="26390" y="49260"/>
                </a:lnTo>
                <a:lnTo>
                  <a:pt x="26400" y="49210"/>
                </a:lnTo>
                <a:lnTo>
                  <a:pt x="26420" y="49140"/>
                </a:lnTo>
                <a:lnTo>
                  <a:pt x="26400" y="49110"/>
                </a:lnTo>
                <a:lnTo>
                  <a:pt x="26390" y="49070"/>
                </a:lnTo>
                <a:lnTo>
                  <a:pt x="26330" y="49110"/>
                </a:lnTo>
                <a:lnTo>
                  <a:pt x="26280" y="49150"/>
                </a:lnTo>
                <a:lnTo>
                  <a:pt x="26240" y="49170"/>
                </a:lnTo>
                <a:lnTo>
                  <a:pt x="26210" y="49150"/>
                </a:lnTo>
                <a:lnTo>
                  <a:pt x="26170" y="49130"/>
                </a:lnTo>
                <a:lnTo>
                  <a:pt x="26160" y="49110"/>
                </a:lnTo>
                <a:lnTo>
                  <a:pt x="26120" y="49120"/>
                </a:lnTo>
                <a:lnTo>
                  <a:pt x="26090" y="49090"/>
                </a:lnTo>
                <a:lnTo>
                  <a:pt x="26070" y="49030"/>
                </a:lnTo>
                <a:lnTo>
                  <a:pt x="26080" y="49000"/>
                </a:lnTo>
                <a:lnTo>
                  <a:pt x="26120" y="49010"/>
                </a:lnTo>
                <a:lnTo>
                  <a:pt x="26130" y="49060"/>
                </a:lnTo>
                <a:lnTo>
                  <a:pt x="26170" y="49090"/>
                </a:lnTo>
                <a:lnTo>
                  <a:pt x="26230" y="49090"/>
                </a:lnTo>
                <a:lnTo>
                  <a:pt x="26350" y="49040"/>
                </a:lnTo>
                <a:lnTo>
                  <a:pt x="26400" y="49000"/>
                </a:lnTo>
                <a:lnTo>
                  <a:pt x="26440" y="48950"/>
                </a:lnTo>
                <a:lnTo>
                  <a:pt x="26480" y="48910"/>
                </a:lnTo>
                <a:lnTo>
                  <a:pt x="26520" y="48900"/>
                </a:lnTo>
                <a:lnTo>
                  <a:pt x="26550" y="48860"/>
                </a:lnTo>
                <a:lnTo>
                  <a:pt x="26590" y="48810"/>
                </a:lnTo>
                <a:lnTo>
                  <a:pt x="26600" y="48740"/>
                </a:lnTo>
                <a:lnTo>
                  <a:pt x="26590" y="48680"/>
                </a:lnTo>
                <a:lnTo>
                  <a:pt x="26560" y="48670"/>
                </a:lnTo>
                <a:lnTo>
                  <a:pt x="26530" y="48650"/>
                </a:lnTo>
                <a:lnTo>
                  <a:pt x="26540" y="48600"/>
                </a:lnTo>
                <a:lnTo>
                  <a:pt x="26550" y="48580"/>
                </a:lnTo>
                <a:lnTo>
                  <a:pt x="26580" y="48570"/>
                </a:lnTo>
                <a:lnTo>
                  <a:pt x="26610" y="48550"/>
                </a:lnTo>
                <a:lnTo>
                  <a:pt x="26620" y="48520"/>
                </a:lnTo>
                <a:lnTo>
                  <a:pt x="26650" y="48420"/>
                </a:lnTo>
                <a:lnTo>
                  <a:pt x="26680" y="48440"/>
                </a:lnTo>
                <a:lnTo>
                  <a:pt x="26710" y="48440"/>
                </a:lnTo>
                <a:lnTo>
                  <a:pt x="26780" y="48390"/>
                </a:lnTo>
                <a:lnTo>
                  <a:pt x="26800" y="48370"/>
                </a:lnTo>
                <a:lnTo>
                  <a:pt x="26810" y="48340"/>
                </a:lnTo>
                <a:lnTo>
                  <a:pt x="26830" y="48330"/>
                </a:lnTo>
                <a:lnTo>
                  <a:pt x="26880" y="48320"/>
                </a:lnTo>
                <a:lnTo>
                  <a:pt x="27020" y="48330"/>
                </a:lnTo>
                <a:lnTo>
                  <a:pt x="27080" y="48320"/>
                </a:lnTo>
                <a:lnTo>
                  <a:pt x="27140" y="48270"/>
                </a:lnTo>
                <a:lnTo>
                  <a:pt x="27230" y="48140"/>
                </a:lnTo>
                <a:lnTo>
                  <a:pt x="27250" y="48130"/>
                </a:lnTo>
                <a:lnTo>
                  <a:pt x="27290" y="48120"/>
                </a:lnTo>
                <a:lnTo>
                  <a:pt x="27320" y="48120"/>
                </a:lnTo>
                <a:lnTo>
                  <a:pt x="27360" y="48150"/>
                </a:lnTo>
                <a:lnTo>
                  <a:pt x="27440" y="48100"/>
                </a:lnTo>
                <a:lnTo>
                  <a:pt x="27540" y="48100"/>
                </a:lnTo>
                <a:lnTo>
                  <a:pt x="27650" y="48120"/>
                </a:lnTo>
                <a:lnTo>
                  <a:pt x="27630" y="48190"/>
                </a:lnTo>
                <a:lnTo>
                  <a:pt x="27670" y="48170"/>
                </a:lnTo>
                <a:lnTo>
                  <a:pt x="27750" y="48170"/>
                </a:lnTo>
                <a:lnTo>
                  <a:pt x="27770" y="48210"/>
                </a:lnTo>
                <a:lnTo>
                  <a:pt x="27800" y="48270"/>
                </a:lnTo>
                <a:lnTo>
                  <a:pt x="27850" y="48300"/>
                </a:lnTo>
                <a:lnTo>
                  <a:pt x="27900" y="48290"/>
                </a:lnTo>
                <a:lnTo>
                  <a:pt x="27930" y="48260"/>
                </a:lnTo>
                <a:lnTo>
                  <a:pt x="27980" y="48200"/>
                </a:lnTo>
                <a:lnTo>
                  <a:pt x="28000" y="48120"/>
                </a:lnTo>
                <a:lnTo>
                  <a:pt x="28080" y="48060"/>
                </a:lnTo>
                <a:lnTo>
                  <a:pt x="28170" y="48020"/>
                </a:lnTo>
                <a:lnTo>
                  <a:pt x="28210" y="48060"/>
                </a:lnTo>
                <a:lnTo>
                  <a:pt x="28200" y="48130"/>
                </a:lnTo>
                <a:lnTo>
                  <a:pt x="28170" y="48180"/>
                </a:lnTo>
                <a:lnTo>
                  <a:pt x="28160" y="48200"/>
                </a:lnTo>
                <a:lnTo>
                  <a:pt x="28160" y="48220"/>
                </a:lnTo>
                <a:lnTo>
                  <a:pt x="28130" y="48270"/>
                </a:lnTo>
                <a:lnTo>
                  <a:pt x="28160" y="48300"/>
                </a:lnTo>
                <a:lnTo>
                  <a:pt x="28150" y="48350"/>
                </a:lnTo>
                <a:lnTo>
                  <a:pt x="28110" y="48350"/>
                </a:lnTo>
                <a:lnTo>
                  <a:pt x="28120" y="48380"/>
                </a:lnTo>
                <a:lnTo>
                  <a:pt x="28120" y="48410"/>
                </a:lnTo>
                <a:lnTo>
                  <a:pt x="28110" y="48440"/>
                </a:lnTo>
                <a:lnTo>
                  <a:pt x="28090" y="48460"/>
                </a:lnTo>
                <a:lnTo>
                  <a:pt x="28040" y="48490"/>
                </a:lnTo>
                <a:lnTo>
                  <a:pt x="28040" y="48540"/>
                </a:lnTo>
                <a:lnTo>
                  <a:pt x="28040" y="48550"/>
                </a:lnTo>
                <a:lnTo>
                  <a:pt x="28050" y="48560"/>
                </a:lnTo>
                <a:lnTo>
                  <a:pt x="28110" y="48580"/>
                </a:lnTo>
                <a:lnTo>
                  <a:pt x="28170" y="48560"/>
                </a:lnTo>
                <a:lnTo>
                  <a:pt x="28160" y="48680"/>
                </a:lnTo>
                <a:lnTo>
                  <a:pt x="28170" y="48710"/>
                </a:lnTo>
                <a:lnTo>
                  <a:pt x="28180" y="48800"/>
                </a:lnTo>
                <a:lnTo>
                  <a:pt x="28210" y="48870"/>
                </a:lnTo>
                <a:lnTo>
                  <a:pt x="28300" y="49030"/>
                </a:lnTo>
                <a:lnTo>
                  <a:pt x="28340" y="49130"/>
                </a:lnTo>
                <a:lnTo>
                  <a:pt x="28390" y="49190"/>
                </a:lnTo>
                <a:lnTo>
                  <a:pt x="28450" y="49230"/>
                </a:lnTo>
                <a:lnTo>
                  <a:pt x="28500" y="49220"/>
                </a:lnTo>
                <a:lnTo>
                  <a:pt x="28580" y="49240"/>
                </a:lnTo>
                <a:lnTo>
                  <a:pt x="28700" y="49260"/>
                </a:lnTo>
                <a:lnTo>
                  <a:pt x="28740" y="49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ag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25330" y="49810"/>
                </a:moveTo>
                <a:lnTo>
                  <a:pt x="25490" y="49810"/>
                </a:lnTo>
                <a:lnTo>
                  <a:pt x="25580" y="49800"/>
                </a:lnTo>
                <a:lnTo>
                  <a:pt x="25700" y="49800"/>
                </a:lnTo>
                <a:lnTo>
                  <a:pt x="25840" y="49780"/>
                </a:lnTo>
                <a:lnTo>
                  <a:pt x="25900" y="49770"/>
                </a:lnTo>
                <a:lnTo>
                  <a:pt x="25980" y="49780"/>
                </a:lnTo>
                <a:lnTo>
                  <a:pt x="26030" y="49790"/>
                </a:lnTo>
                <a:lnTo>
                  <a:pt x="26070" y="49810"/>
                </a:lnTo>
                <a:lnTo>
                  <a:pt x="26250" y="49920"/>
                </a:lnTo>
                <a:lnTo>
                  <a:pt x="26290" y="49940"/>
                </a:lnTo>
                <a:lnTo>
                  <a:pt x="26330" y="49970"/>
                </a:lnTo>
                <a:lnTo>
                  <a:pt x="26400" y="50040"/>
                </a:lnTo>
                <a:lnTo>
                  <a:pt x="26440" y="50060"/>
                </a:lnTo>
                <a:lnTo>
                  <a:pt x="26470" y="50060"/>
                </a:lnTo>
                <a:lnTo>
                  <a:pt x="26530" y="50010"/>
                </a:lnTo>
                <a:lnTo>
                  <a:pt x="26570" y="49990"/>
                </a:lnTo>
                <a:lnTo>
                  <a:pt x="26650" y="49950"/>
                </a:lnTo>
                <a:lnTo>
                  <a:pt x="26710" y="49930"/>
                </a:lnTo>
                <a:lnTo>
                  <a:pt x="26740" y="49940"/>
                </a:lnTo>
                <a:lnTo>
                  <a:pt x="26770" y="49970"/>
                </a:lnTo>
                <a:lnTo>
                  <a:pt x="26770" y="49980"/>
                </a:lnTo>
                <a:lnTo>
                  <a:pt x="26790" y="50100"/>
                </a:lnTo>
                <a:lnTo>
                  <a:pt x="26790" y="50120"/>
                </a:lnTo>
                <a:lnTo>
                  <a:pt x="26780" y="50230"/>
                </a:lnTo>
                <a:lnTo>
                  <a:pt x="26760" y="50260"/>
                </a:lnTo>
                <a:lnTo>
                  <a:pt x="26740" y="50270"/>
                </a:lnTo>
                <a:lnTo>
                  <a:pt x="26710" y="50270"/>
                </a:lnTo>
                <a:lnTo>
                  <a:pt x="26670" y="50290"/>
                </a:lnTo>
                <a:lnTo>
                  <a:pt x="26640" y="50320"/>
                </a:lnTo>
                <a:lnTo>
                  <a:pt x="26620" y="50350"/>
                </a:lnTo>
                <a:lnTo>
                  <a:pt x="26600" y="50410"/>
                </a:lnTo>
                <a:lnTo>
                  <a:pt x="26580" y="50430"/>
                </a:lnTo>
                <a:lnTo>
                  <a:pt x="26550" y="50490"/>
                </a:lnTo>
                <a:lnTo>
                  <a:pt x="26520" y="50510"/>
                </a:lnTo>
                <a:lnTo>
                  <a:pt x="26460" y="50510"/>
                </a:lnTo>
                <a:lnTo>
                  <a:pt x="26440" y="50530"/>
                </a:lnTo>
                <a:lnTo>
                  <a:pt x="26410" y="50550"/>
                </a:lnTo>
                <a:lnTo>
                  <a:pt x="26370" y="50570"/>
                </a:lnTo>
                <a:lnTo>
                  <a:pt x="26340" y="50590"/>
                </a:lnTo>
                <a:lnTo>
                  <a:pt x="26320" y="50620"/>
                </a:lnTo>
                <a:lnTo>
                  <a:pt x="26310" y="50690"/>
                </a:lnTo>
                <a:lnTo>
                  <a:pt x="26300" y="50720"/>
                </a:lnTo>
                <a:lnTo>
                  <a:pt x="26280" y="50730"/>
                </a:lnTo>
                <a:lnTo>
                  <a:pt x="26260" y="50760"/>
                </a:lnTo>
                <a:lnTo>
                  <a:pt x="26240" y="50790"/>
                </a:lnTo>
                <a:lnTo>
                  <a:pt x="26230" y="50830"/>
                </a:lnTo>
                <a:lnTo>
                  <a:pt x="26240" y="50870"/>
                </a:lnTo>
                <a:lnTo>
                  <a:pt x="26250" y="50920"/>
                </a:lnTo>
                <a:lnTo>
                  <a:pt x="26210" y="50920"/>
                </a:lnTo>
                <a:lnTo>
                  <a:pt x="26140" y="50900"/>
                </a:lnTo>
                <a:lnTo>
                  <a:pt x="26100" y="50890"/>
                </a:lnTo>
                <a:lnTo>
                  <a:pt x="26070" y="50890"/>
                </a:lnTo>
                <a:lnTo>
                  <a:pt x="25980" y="50790"/>
                </a:lnTo>
                <a:lnTo>
                  <a:pt x="25930" y="50760"/>
                </a:lnTo>
                <a:lnTo>
                  <a:pt x="25870" y="50860"/>
                </a:lnTo>
                <a:lnTo>
                  <a:pt x="25740" y="50940"/>
                </a:lnTo>
                <a:lnTo>
                  <a:pt x="25660" y="51030"/>
                </a:lnTo>
                <a:lnTo>
                  <a:pt x="25600" y="50990"/>
                </a:lnTo>
                <a:lnTo>
                  <a:pt x="25610" y="51060"/>
                </a:lnTo>
                <a:lnTo>
                  <a:pt x="25650" y="51120"/>
                </a:lnTo>
                <a:lnTo>
                  <a:pt x="25690" y="51230"/>
                </a:lnTo>
                <a:lnTo>
                  <a:pt x="25820" y="51450"/>
                </a:lnTo>
                <a:lnTo>
                  <a:pt x="25870" y="51500"/>
                </a:lnTo>
                <a:lnTo>
                  <a:pt x="25860" y="51570"/>
                </a:lnTo>
                <a:lnTo>
                  <a:pt x="25820" y="51590"/>
                </a:lnTo>
                <a:lnTo>
                  <a:pt x="25820" y="51610"/>
                </a:lnTo>
                <a:lnTo>
                  <a:pt x="25530" y="51560"/>
                </a:lnTo>
                <a:lnTo>
                  <a:pt x="25400" y="51510"/>
                </a:lnTo>
                <a:lnTo>
                  <a:pt x="25320" y="51460"/>
                </a:lnTo>
                <a:lnTo>
                  <a:pt x="25270" y="51420"/>
                </a:lnTo>
                <a:lnTo>
                  <a:pt x="25210" y="51360"/>
                </a:lnTo>
                <a:lnTo>
                  <a:pt x="25000" y="51180"/>
                </a:lnTo>
                <a:lnTo>
                  <a:pt x="24980" y="51140"/>
                </a:lnTo>
                <a:lnTo>
                  <a:pt x="24980" y="51110"/>
                </a:lnTo>
                <a:lnTo>
                  <a:pt x="25020" y="51070"/>
                </a:lnTo>
                <a:lnTo>
                  <a:pt x="25030" y="51040"/>
                </a:lnTo>
                <a:lnTo>
                  <a:pt x="25040" y="51000"/>
                </a:lnTo>
                <a:lnTo>
                  <a:pt x="25020" y="50950"/>
                </a:lnTo>
                <a:lnTo>
                  <a:pt x="24990" y="50910"/>
                </a:lnTo>
                <a:lnTo>
                  <a:pt x="24950" y="50890"/>
                </a:lnTo>
                <a:lnTo>
                  <a:pt x="24820" y="50860"/>
                </a:lnTo>
                <a:lnTo>
                  <a:pt x="24720" y="50800"/>
                </a:lnTo>
                <a:lnTo>
                  <a:pt x="24680" y="50770"/>
                </a:lnTo>
                <a:lnTo>
                  <a:pt x="24660" y="50730"/>
                </a:lnTo>
                <a:lnTo>
                  <a:pt x="24650" y="50700"/>
                </a:lnTo>
                <a:lnTo>
                  <a:pt x="24630" y="50660"/>
                </a:lnTo>
                <a:lnTo>
                  <a:pt x="24540" y="50520"/>
                </a:lnTo>
                <a:lnTo>
                  <a:pt x="24520" y="50480"/>
                </a:lnTo>
                <a:lnTo>
                  <a:pt x="24520" y="50440"/>
                </a:lnTo>
                <a:lnTo>
                  <a:pt x="24530" y="50410"/>
                </a:lnTo>
                <a:lnTo>
                  <a:pt x="24620" y="50310"/>
                </a:lnTo>
                <a:lnTo>
                  <a:pt x="24670" y="50280"/>
                </a:lnTo>
                <a:lnTo>
                  <a:pt x="24680" y="50260"/>
                </a:lnTo>
                <a:lnTo>
                  <a:pt x="24700" y="50350"/>
                </a:lnTo>
                <a:lnTo>
                  <a:pt x="24720" y="50390"/>
                </a:lnTo>
                <a:lnTo>
                  <a:pt x="24750" y="50420"/>
                </a:lnTo>
                <a:lnTo>
                  <a:pt x="24790" y="50440"/>
                </a:lnTo>
                <a:lnTo>
                  <a:pt x="24780" y="50390"/>
                </a:lnTo>
                <a:lnTo>
                  <a:pt x="24760" y="50310"/>
                </a:lnTo>
                <a:lnTo>
                  <a:pt x="24770" y="50200"/>
                </a:lnTo>
                <a:lnTo>
                  <a:pt x="24810" y="50130"/>
                </a:lnTo>
                <a:lnTo>
                  <a:pt x="24850" y="50090"/>
                </a:lnTo>
                <a:lnTo>
                  <a:pt x="24820" y="50050"/>
                </a:lnTo>
                <a:lnTo>
                  <a:pt x="24840" y="50030"/>
                </a:lnTo>
                <a:lnTo>
                  <a:pt x="24690" y="49930"/>
                </a:lnTo>
                <a:lnTo>
                  <a:pt x="24630" y="49860"/>
                </a:lnTo>
                <a:lnTo>
                  <a:pt x="24600" y="49830"/>
                </a:lnTo>
                <a:lnTo>
                  <a:pt x="24630" y="49780"/>
                </a:lnTo>
                <a:lnTo>
                  <a:pt x="24650" y="49730"/>
                </a:lnTo>
                <a:lnTo>
                  <a:pt x="24690" y="49720"/>
                </a:lnTo>
                <a:lnTo>
                  <a:pt x="24740" y="49780"/>
                </a:lnTo>
                <a:lnTo>
                  <a:pt x="24760" y="49830"/>
                </a:lnTo>
                <a:lnTo>
                  <a:pt x="24780" y="49870"/>
                </a:lnTo>
                <a:lnTo>
                  <a:pt x="24820" y="49890"/>
                </a:lnTo>
                <a:lnTo>
                  <a:pt x="24850" y="49870"/>
                </a:lnTo>
                <a:lnTo>
                  <a:pt x="24830" y="49820"/>
                </a:lnTo>
                <a:lnTo>
                  <a:pt x="24770" y="49730"/>
                </a:lnTo>
                <a:lnTo>
                  <a:pt x="24750" y="49620"/>
                </a:lnTo>
                <a:lnTo>
                  <a:pt x="24800" y="49550"/>
                </a:lnTo>
                <a:lnTo>
                  <a:pt x="24790" y="49480"/>
                </a:lnTo>
                <a:lnTo>
                  <a:pt x="24840" y="49530"/>
                </a:lnTo>
                <a:lnTo>
                  <a:pt x="24890" y="49540"/>
                </a:lnTo>
                <a:lnTo>
                  <a:pt x="24960" y="49500"/>
                </a:lnTo>
                <a:lnTo>
                  <a:pt x="25050" y="49550"/>
                </a:lnTo>
                <a:lnTo>
                  <a:pt x="25110" y="49620"/>
                </a:lnTo>
                <a:lnTo>
                  <a:pt x="25100" y="49660"/>
                </a:lnTo>
                <a:lnTo>
                  <a:pt x="25060" y="49700"/>
                </a:lnTo>
                <a:lnTo>
                  <a:pt x="25050" y="49740"/>
                </a:lnTo>
                <a:lnTo>
                  <a:pt x="25090" y="49760"/>
                </a:lnTo>
                <a:lnTo>
                  <a:pt x="25110" y="49730"/>
                </a:lnTo>
                <a:lnTo>
                  <a:pt x="25130" y="49760"/>
                </a:lnTo>
                <a:lnTo>
                  <a:pt x="25130" y="49800"/>
                </a:lnTo>
                <a:lnTo>
                  <a:pt x="25150" y="49830"/>
                </a:lnTo>
                <a:lnTo>
                  <a:pt x="25190" y="49850"/>
                </a:lnTo>
                <a:lnTo>
                  <a:pt x="25270" y="49860"/>
                </a:lnTo>
                <a:lnTo>
                  <a:pt x="25310" y="49840"/>
                </a:lnTo>
                <a:lnTo>
                  <a:pt x="25330" y="49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Nagasaki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24680" y="50260"/>
                </a:moveTo>
                <a:lnTo>
                  <a:pt x="24670" y="50280"/>
                </a:lnTo>
                <a:lnTo>
                  <a:pt x="24620" y="50310"/>
                </a:lnTo>
                <a:lnTo>
                  <a:pt x="24530" y="50410"/>
                </a:lnTo>
                <a:lnTo>
                  <a:pt x="24520" y="50440"/>
                </a:lnTo>
                <a:lnTo>
                  <a:pt x="24520" y="50480"/>
                </a:lnTo>
                <a:lnTo>
                  <a:pt x="24540" y="50520"/>
                </a:lnTo>
                <a:lnTo>
                  <a:pt x="24630" y="50660"/>
                </a:lnTo>
                <a:lnTo>
                  <a:pt x="24650" y="50700"/>
                </a:lnTo>
                <a:lnTo>
                  <a:pt x="24660" y="50730"/>
                </a:lnTo>
                <a:lnTo>
                  <a:pt x="24680" y="50770"/>
                </a:lnTo>
                <a:lnTo>
                  <a:pt x="24720" y="50800"/>
                </a:lnTo>
                <a:lnTo>
                  <a:pt x="24820" y="50860"/>
                </a:lnTo>
                <a:lnTo>
                  <a:pt x="24950" y="50890"/>
                </a:lnTo>
                <a:lnTo>
                  <a:pt x="24990" y="50910"/>
                </a:lnTo>
                <a:lnTo>
                  <a:pt x="25020" y="50950"/>
                </a:lnTo>
                <a:lnTo>
                  <a:pt x="25040" y="51000"/>
                </a:lnTo>
                <a:lnTo>
                  <a:pt x="25030" y="51040"/>
                </a:lnTo>
                <a:lnTo>
                  <a:pt x="25020" y="51070"/>
                </a:lnTo>
                <a:lnTo>
                  <a:pt x="24980" y="51110"/>
                </a:lnTo>
                <a:lnTo>
                  <a:pt x="24980" y="51140"/>
                </a:lnTo>
                <a:lnTo>
                  <a:pt x="25000" y="51180"/>
                </a:lnTo>
                <a:lnTo>
                  <a:pt x="25210" y="51360"/>
                </a:lnTo>
                <a:lnTo>
                  <a:pt x="25270" y="51420"/>
                </a:lnTo>
                <a:lnTo>
                  <a:pt x="25320" y="51460"/>
                </a:lnTo>
                <a:lnTo>
                  <a:pt x="25400" y="51510"/>
                </a:lnTo>
                <a:lnTo>
                  <a:pt x="25530" y="51560"/>
                </a:lnTo>
                <a:lnTo>
                  <a:pt x="25820" y="51610"/>
                </a:lnTo>
                <a:lnTo>
                  <a:pt x="25820" y="51660"/>
                </a:lnTo>
                <a:lnTo>
                  <a:pt x="25780" y="51710"/>
                </a:lnTo>
                <a:lnTo>
                  <a:pt x="25700" y="51730"/>
                </a:lnTo>
                <a:lnTo>
                  <a:pt x="25660" y="51780"/>
                </a:lnTo>
                <a:lnTo>
                  <a:pt x="25620" y="51800"/>
                </a:lnTo>
                <a:lnTo>
                  <a:pt x="25560" y="51830"/>
                </a:lnTo>
                <a:lnTo>
                  <a:pt x="25530" y="51850"/>
                </a:lnTo>
                <a:lnTo>
                  <a:pt x="25580" y="51870"/>
                </a:lnTo>
                <a:lnTo>
                  <a:pt x="25610" y="51920"/>
                </a:lnTo>
                <a:lnTo>
                  <a:pt x="25670" y="51970"/>
                </a:lnTo>
                <a:lnTo>
                  <a:pt x="25750" y="51970"/>
                </a:lnTo>
                <a:lnTo>
                  <a:pt x="25790" y="51960"/>
                </a:lnTo>
                <a:lnTo>
                  <a:pt x="25940" y="51850"/>
                </a:lnTo>
                <a:lnTo>
                  <a:pt x="26120" y="51850"/>
                </a:lnTo>
                <a:lnTo>
                  <a:pt x="26220" y="51920"/>
                </a:lnTo>
                <a:lnTo>
                  <a:pt x="26250" y="52000"/>
                </a:lnTo>
                <a:lnTo>
                  <a:pt x="26310" y="52140"/>
                </a:lnTo>
                <a:lnTo>
                  <a:pt x="26320" y="52180"/>
                </a:lnTo>
                <a:lnTo>
                  <a:pt x="26320" y="52300"/>
                </a:lnTo>
                <a:lnTo>
                  <a:pt x="26320" y="52330"/>
                </a:lnTo>
                <a:lnTo>
                  <a:pt x="26260" y="52400"/>
                </a:lnTo>
                <a:lnTo>
                  <a:pt x="26250" y="52450"/>
                </a:lnTo>
                <a:lnTo>
                  <a:pt x="26280" y="52500"/>
                </a:lnTo>
                <a:lnTo>
                  <a:pt x="26220" y="52580"/>
                </a:lnTo>
                <a:lnTo>
                  <a:pt x="26120" y="52630"/>
                </a:lnTo>
                <a:lnTo>
                  <a:pt x="26010" y="52630"/>
                </a:lnTo>
                <a:lnTo>
                  <a:pt x="25980" y="52660"/>
                </a:lnTo>
                <a:lnTo>
                  <a:pt x="25980" y="52700"/>
                </a:lnTo>
                <a:lnTo>
                  <a:pt x="25970" y="52720"/>
                </a:lnTo>
                <a:lnTo>
                  <a:pt x="25920" y="52730"/>
                </a:lnTo>
                <a:lnTo>
                  <a:pt x="25900" y="52770"/>
                </a:lnTo>
                <a:lnTo>
                  <a:pt x="25880" y="52790"/>
                </a:lnTo>
                <a:lnTo>
                  <a:pt x="25800" y="52800"/>
                </a:lnTo>
                <a:lnTo>
                  <a:pt x="25750" y="52840"/>
                </a:lnTo>
                <a:lnTo>
                  <a:pt x="25710" y="52830"/>
                </a:lnTo>
                <a:lnTo>
                  <a:pt x="25730" y="52800"/>
                </a:lnTo>
                <a:lnTo>
                  <a:pt x="25720" y="52740"/>
                </a:lnTo>
                <a:lnTo>
                  <a:pt x="25680" y="52720"/>
                </a:lnTo>
                <a:lnTo>
                  <a:pt x="25650" y="52690"/>
                </a:lnTo>
                <a:lnTo>
                  <a:pt x="25600" y="52670"/>
                </a:lnTo>
                <a:lnTo>
                  <a:pt x="25600" y="52600"/>
                </a:lnTo>
                <a:lnTo>
                  <a:pt x="25600" y="52520"/>
                </a:lnTo>
                <a:lnTo>
                  <a:pt x="25640" y="52520"/>
                </a:lnTo>
                <a:lnTo>
                  <a:pt x="25670" y="52510"/>
                </a:lnTo>
                <a:lnTo>
                  <a:pt x="25710" y="52470"/>
                </a:lnTo>
                <a:lnTo>
                  <a:pt x="25740" y="52440"/>
                </a:lnTo>
                <a:lnTo>
                  <a:pt x="25780" y="52410"/>
                </a:lnTo>
                <a:lnTo>
                  <a:pt x="25810" y="52380"/>
                </a:lnTo>
                <a:lnTo>
                  <a:pt x="25840" y="52350"/>
                </a:lnTo>
                <a:lnTo>
                  <a:pt x="25830" y="52280"/>
                </a:lnTo>
                <a:lnTo>
                  <a:pt x="25800" y="52260"/>
                </a:lnTo>
                <a:lnTo>
                  <a:pt x="25770" y="52250"/>
                </a:lnTo>
                <a:lnTo>
                  <a:pt x="25760" y="52220"/>
                </a:lnTo>
                <a:lnTo>
                  <a:pt x="25770" y="52200"/>
                </a:lnTo>
                <a:lnTo>
                  <a:pt x="25780" y="52170"/>
                </a:lnTo>
                <a:lnTo>
                  <a:pt x="25750" y="52140"/>
                </a:lnTo>
                <a:lnTo>
                  <a:pt x="25660" y="52130"/>
                </a:lnTo>
                <a:lnTo>
                  <a:pt x="25630" y="52150"/>
                </a:lnTo>
                <a:lnTo>
                  <a:pt x="25590" y="52150"/>
                </a:lnTo>
                <a:lnTo>
                  <a:pt x="25500" y="52130"/>
                </a:lnTo>
                <a:lnTo>
                  <a:pt x="25410" y="52170"/>
                </a:lnTo>
                <a:lnTo>
                  <a:pt x="25370" y="52210"/>
                </a:lnTo>
                <a:lnTo>
                  <a:pt x="25320" y="52260"/>
                </a:lnTo>
                <a:lnTo>
                  <a:pt x="25250" y="52270"/>
                </a:lnTo>
                <a:lnTo>
                  <a:pt x="25200" y="52300"/>
                </a:lnTo>
                <a:lnTo>
                  <a:pt x="25140" y="52310"/>
                </a:lnTo>
                <a:lnTo>
                  <a:pt x="25110" y="52280"/>
                </a:lnTo>
                <a:lnTo>
                  <a:pt x="25110" y="52250"/>
                </a:lnTo>
                <a:lnTo>
                  <a:pt x="25100" y="52240"/>
                </a:lnTo>
                <a:lnTo>
                  <a:pt x="25070" y="52260"/>
                </a:lnTo>
                <a:lnTo>
                  <a:pt x="25090" y="52300"/>
                </a:lnTo>
                <a:lnTo>
                  <a:pt x="25050" y="52360"/>
                </a:lnTo>
                <a:lnTo>
                  <a:pt x="24980" y="52470"/>
                </a:lnTo>
                <a:lnTo>
                  <a:pt x="24940" y="52530"/>
                </a:lnTo>
                <a:lnTo>
                  <a:pt x="24920" y="52590"/>
                </a:lnTo>
                <a:lnTo>
                  <a:pt x="24860" y="52640"/>
                </a:lnTo>
                <a:lnTo>
                  <a:pt x="24800" y="52670"/>
                </a:lnTo>
                <a:lnTo>
                  <a:pt x="24760" y="52670"/>
                </a:lnTo>
                <a:lnTo>
                  <a:pt x="24750" y="52700"/>
                </a:lnTo>
                <a:lnTo>
                  <a:pt x="24730" y="52750"/>
                </a:lnTo>
                <a:lnTo>
                  <a:pt x="24660" y="52820"/>
                </a:lnTo>
                <a:lnTo>
                  <a:pt x="24600" y="52870"/>
                </a:lnTo>
                <a:lnTo>
                  <a:pt x="24590" y="52900"/>
                </a:lnTo>
                <a:lnTo>
                  <a:pt x="24570" y="52890"/>
                </a:lnTo>
                <a:lnTo>
                  <a:pt x="24530" y="52880"/>
                </a:lnTo>
                <a:lnTo>
                  <a:pt x="24490" y="52900"/>
                </a:lnTo>
                <a:lnTo>
                  <a:pt x="24460" y="52920"/>
                </a:lnTo>
                <a:lnTo>
                  <a:pt x="24440" y="52880"/>
                </a:lnTo>
                <a:lnTo>
                  <a:pt x="24490" y="52840"/>
                </a:lnTo>
                <a:lnTo>
                  <a:pt x="24530" y="52820"/>
                </a:lnTo>
                <a:lnTo>
                  <a:pt x="24560" y="52810"/>
                </a:lnTo>
                <a:lnTo>
                  <a:pt x="24590" y="52780"/>
                </a:lnTo>
                <a:lnTo>
                  <a:pt x="24620" y="52700"/>
                </a:lnTo>
                <a:lnTo>
                  <a:pt x="24650" y="52640"/>
                </a:lnTo>
                <a:lnTo>
                  <a:pt x="24680" y="52590"/>
                </a:lnTo>
                <a:lnTo>
                  <a:pt x="24690" y="52540"/>
                </a:lnTo>
                <a:lnTo>
                  <a:pt x="24680" y="52520"/>
                </a:lnTo>
                <a:lnTo>
                  <a:pt x="24650" y="52540"/>
                </a:lnTo>
                <a:lnTo>
                  <a:pt x="24630" y="52520"/>
                </a:lnTo>
                <a:lnTo>
                  <a:pt x="24630" y="52490"/>
                </a:lnTo>
                <a:lnTo>
                  <a:pt x="24660" y="52480"/>
                </a:lnTo>
                <a:lnTo>
                  <a:pt x="24680" y="52460"/>
                </a:lnTo>
                <a:lnTo>
                  <a:pt x="24710" y="52450"/>
                </a:lnTo>
                <a:lnTo>
                  <a:pt x="24740" y="52480"/>
                </a:lnTo>
                <a:lnTo>
                  <a:pt x="24770" y="52460"/>
                </a:lnTo>
                <a:lnTo>
                  <a:pt x="24810" y="52380"/>
                </a:lnTo>
                <a:lnTo>
                  <a:pt x="24710" y="52390"/>
                </a:lnTo>
                <a:lnTo>
                  <a:pt x="24710" y="52340"/>
                </a:lnTo>
                <a:lnTo>
                  <a:pt x="24650" y="52210"/>
                </a:lnTo>
                <a:lnTo>
                  <a:pt x="24620" y="52180"/>
                </a:lnTo>
                <a:lnTo>
                  <a:pt x="24590" y="52170"/>
                </a:lnTo>
                <a:lnTo>
                  <a:pt x="24570" y="52150"/>
                </a:lnTo>
                <a:lnTo>
                  <a:pt x="24570" y="52100"/>
                </a:lnTo>
                <a:lnTo>
                  <a:pt x="24550" y="52070"/>
                </a:lnTo>
                <a:lnTo>
                  <a:pt x="24500" y="52050"/>
                </a:lnTo>
                <a:lnTo>
                  <a:pt x="24470" y="52080"/>
                </a:lnTo>
                <a:lnTo>
                  <a:pt x="24440" y="52090"/>
                </a:lnTo>
                <a:lnTo>
                  <a:pt x="24410" y="52020"/>
                </a:lnTo>
                <a:lnTo>
                  <a:pt x="24340" y="51980"/>
                </a:lnTo>
                <a:lnTo>
                  <a:pt x="24310" y="51920"/>
                </a:lnTo>
                <a:lnTo>
                  <a:pt x="24280" y="51870"/>
                </a:lnTo>
                <a:lnTo>
                  <a:pt x="24270" y="51830"/>
                </a:lnTo>
                <a:lnTo>
                  <a:pt x="24270" y="51790"/>
                </a:lnTo>
                <a:lnTo>
                  <a:pt x="24260" y="51750"/>
                </a:lnTo>
                <a:lnTo>
                  <a:pt x="24230" y="51710"/>
                </a:lnTo>
                <a:lnTo>
                  <a:pt x="24200" y="51690"/>
                </a:lnTo>
                <a:lnTo>
                  <a:pt x="24160" y="51670"/>
                </a:lnTo>
                <a:lnTo>
                  <a:pt x="24140" y="51570"/>
                </a:lnTo>
                <a:lnTo>
                  <a:pt x="24150" y="51490"/>
                </a:lnTo>
                <a:lnTo>
                  <a:pt x="24190" y="51450"/>
                </a:lnTo>
                <a:lnTo>
                  <a:pt x="24210" y="51400"/>
                </a:lnTo>
                <a:lnTo>
                  <a:pt x="24200" y="51360"/>
                </a:lnTo>
                <a:lnTo>
                  <a:pt x="24200" y="51300"/>
                </a:lnTo>
                <a:lnTo>
                  <a:pt x="24230" y="51280"/>
                </a:lnTo>
                <a:lnTo>
                  <a:pt x="24240" y="51180"/>
                </a:lnTo>
                <a:lnTo>
                  <a:pt x="24290" y="51090"/>
                </a:lnTo>
                <a:lnTo>
                  <a:pt x="24400" y="51140"/>
                </a:lnTo>
                <a:lnTo>
                  <a:pt x="24450" y="51210"/>
                </a:lnTo>
                <a:lnTo>
                  <a:pt x="24440" y="51250"/>
                </a:lnTo>
                <a:lnTo>
                  <a:pt x="24450" y="51250"/>
                </a:lnTo>
                <a:lnTo>
                  <a:pt x="24460" y="51260"/>
                </a:lnTo>
                <a:lnTo>
                  <a:pt x="24470" y="51240"/>
                </a:lnTo>
                <a:lnTo>
                  <a:pt x="24490" y="51220"/>
                </a:lnTo>
                <a:lnTo>
                  <a:pt x="24510" y="51220"/>
                </a:lnTo>
                <a:lnTo>
                  <a:pt x="24520" y="51250"/>
                </a:lnTo>
                <a:lnTo>
                  <a:pt x="24500" y="51270"/>
                </a:lnTo>
                <a:lnTo>
                  <a:pt x="24460" y="51350"/>
                </a:lnTo>
                <a:lnTo>
                  <a:pt x="24450" y="51400"/>
                </a:lnTo>
                <a:lnTo>
                  <a:pt x="24470" y="51450"/>
                </a:lnTo>
                <a:lnTo>
                  <a:pt x="24500" y="51430"/>
                </a:lnTo>
                <a:lnTo>
                  <a:pt x="24540" y="51350"/>
                </a:lnTo>
                <a:lnTo>
                  <a:pt x="24630" y="51380"/>
                </a:lnTo>
                <a:lnTo>
                  <a:pt x="24670" y="51430"/>
                </a:lnTo>
                <a:lnTo>
                  <a:pt x="24710" y="51490"/>
                </a:lnTo>
                <a:lnTo>
                  <a:pt x="24680" y="51520"/>
                </a:lnTo>
                <a:lnTo>
                  <a:pt x="24680" y="51550"/>
                </a:lnTo>
                <a:lnTo>
                  <a:pt x="24680" y="51630"/>
                </a:lnTo>
                <a:lnTo>
                  <a:pt x="24680" y="51690"/>
                </a:lnTo>
                <a:lnTo>
                  <a:pt x="24660" y="51710"/>
                </a:lnTo>
                <a:lnTo>
                  <a:pt x="24640" y="51680"/>
                </a:lnTo>
                <a:lnTo>
                  <a:pt x="24620" y="51600"/>
                </a:lnTo>
                <a:lnTo>
                  <a:pt x="24600" y="51600"/>
                </a:lnTo>
                <a:lnTo>
                  <a:pt x="24610" y="51720"/>
                </a:lnTo>
                <a:lnTo>
                  <a:pt x="24650" y="51760"/>
                </a:lnTo>
                <a:lnTo>
                  <a:pt x="24660" y="51810"/>
                </a:lnTo>
                <a:lnTo>
                  <a:pt x="24620" y="51850"/>
                </a:lnTo>
                <a:lnTo>
                  <a:pt x="24680" y="51890"/>
                </a:lnTo>
                <a:lnTo>
                  <a:pt x="24700" y="51910"/>
                </a:lnTo>
                <a:lnTo>
                  <a:pt x="24730" y="51940"/>
                </a:lnTo>
                <a:lnTo>
                  <a:pt x="24760" y="51960"/>
                </a:lnTo>
                <a:lnTo>
                  <a:pt x="24770" y="51980"/>
                </a:lnTo>
                <a:lnTo>
                  <a:pt x="24790" y="51970"/>
                </a:lnTo>
                <a:lnTo>
                  <a:pt x="24800" y="51950"/>
                </a:lnTo>
                <a:lnTo>
                  <a:pt x="24840" y="51930"/>
                </a:lnTo>
                <a:lnTo>
                  <a:pt x="24860" y="51900"/>
                </a:lnTo>
                <a:lnTo>
                  <a:pt x="24880" y="51850"/>
                </a:lnTo>
                <a:lnTo>
                  <a:pt x="25030" y="51900"/>
                </a:lnTo>
                <a:lnTo>
                  <a:pt x="25190" y="51970"/>
                </a:lnTo>
                <a:lnTo>
                  <a:pt x="25230" y="51960"/>
                </a:lnTo>
                <a:lnTo>
                  <a:pt x="25180" y="51890"/>
                </a:lnTo>
                <a:lnTo>
                  <a:pt x="25020" y="51660"/>
                </a:lnTo>
                <a:lnTo>
                  <a:pt x="25020" y="51560"/>
                </a:lnTo>
                <a:lnTo>
                  <a:pt x="25040" y="51510"/>
                </a:lnTo>
                <a:lnTo>
                  <a:pt x="25070" y="51430"/>
                </a:lnTo>
                <a:lnTo>
                  <a:pt x="25060" y="51360"/>
                </a:lnTo>
                <a:lnTo>
                  <a:pt x="24970" y="51290"/>
                </a:lnTo>
                <a:lnTo>
                  <a:pt x="24880" y="51200"/>
                </a:lnTo>
                <a:lnTo>
                  <a:pt x="24790" y="51230"/>
                </a:lnTo>
                <a:lnTo>
                  <a:pt x="24740" y="51270"/>
                </a:lnTo>
                <a:lnTo>
                  <a:pt x="24710" y="51270"/>
                </a:lnTo>
                <a:lnTo>
                  <a:pt x="24700" y="51200"/>
                </a:lnTo>
                <a:lnTo>
                  <a:pt x="24630" y="51150"/>
                </a:lnTo>
                <a:lnTo>
                  <a:pt x="24600" y="51170"/>
                </a:lnTo>
                <a:lnTo>
                  <a:pt x="24560" y="51210"/>
                </a:lnTo>
                <a:lnTo>
                  <a:pt x="24520" y="51220"/>
                </a:lnTo>
                <a:lnTo>
                  <a:pt x="24480" y="51190"/>
                </a:lnTo>
                <a:lnTo>
                  <a:pt x="24470" y="51150"/>
                </a:lnTo>
                <a:lnTo>
                  <a:pt x="24440" y="51060"/>
                </a:lnTo>
                <a:lnTo>
                  <a:pt x="24460" y="51060"/>
                </a:lnTo>
                <a:lnTo>
                  <a:pt x="24490" y="51070"/>
                </a:lnTo>
                <a:lnTo>
                  <a:pt x="24480" y="51010"/>
                </a:lnTo>
                <a:lnTo>
                  <a:pt x="24480" y="50980"/>
                </a:lnTo>
                <a:lnTo>
                  <a:pt x="24520" y="50960"/>
                </a:lnTo>
                <a:lnTo>
                  <a:pt x="24520" y="50930"/>
                </a:lnTo>
                <a:lnTo>
                  <a:pt x="24480" y="50930"/>
                </a:lnTo>
                <a:lnTo>
                  <a:pt x="24430" y="50990"/>
                </a:lnTo>
                <a:lnTo>
                  <a:pt x="24410" y="50950"/>
                </a:lnTo>
                <a:lnTo>
                  <a:pt x="24410" y="50910"/>
                </a:lnTo>
                <a:lnTo>
                  <a:pt x="24410" y="50860"/>
                </a:lnTo>
                <a:lnTo>
                  <a:pt x="24370" y="50850"/>
                </a:lnTo>
                <a:lnTo>
                  <a:pt x="24380" y="50920"/>
                </a:lnTo>
                <a:lnTo>
                  <a:pt x="24370" y="51000"/>
                </a:lnTo>
                <a:lnTo>
                  <a:pt x="24360" y="51030"/>
                </a:lnTo>
                <a:lnTo>
                  <a:pt x="24340" y="51020"/>
                </a:lnTo>
                <a:lnTo>
                  <a:pt x="24290" y="51020"/>
                </a:lnTo>
                <a:lnTo>
                  <a:pt x="24270" y="51050"/>
                </a:lnTo>
                <a:lnTo>
                  <a:pt x="24250" y="51060"/>
                </a:lnTo>
                <a:lnTo>
                  <a:pt x="24230" y="50970"/>
                </a:lnTo>
                <a:lnTo>
                  <a:pt x="24300" y="50960"/>
                </a:lnTo>
                <a:lnTo>
                  <a:pt x="24310" y="50920"/>
                </a:lnTo>
                <a:lnTo>
                  <a:pt x="24300" y="50880"/>
                </a:lnTo>
                <a:lnTo>
                  <a:pt x="24270" y="50860"/>
                </a:lnTo>
                <a:lnTo>
                  <a:pt x="24240" y="50840"/>
                </a:lnTo>
                <a:lnTo>
                  <a:pt x="24210" y="50820"/>
                </a:lnTo>
                <a:lnTo>
                  <a:pt x="24220" y="50790"/>
                </a:lnTo>
                <a:lnTo>
                  <a:pt x="24220" y="50770"/>
                </a:lnTo>
                <a:lnTo>
                  <a:pt x="24210" y="50750"/>
                </a:lnTo>
                <a:lnTo>
                  <a:pt x="24190" y="50730"/>
                </a:lnTo>
                <a:lnTo>
                  <a:pt x="24160" y="50740"/>
                </a:lnTo>
                <a:lnTo>
                  <a:pt x="24130" y="50750"/>
                </a:lnTo>
                <a:lnTo>
                  <a:pt x="24100" y="50740"/>
                </a:lnTo>
                <a:lnTo>
                  <a:pt x="24050" y="50690"/>
                </a:lnTo>
                <a:lnTo>
                  <a:pt x="24020" y="50680"/>
                </a:lnTo>
                <a:lnTo>
                  <a:pt x="23950" y="50680"/>
                </a:lnTo>
                <a:lnTo>
                  <a:pt x="23910" y="50630"/>
                </a:lnTo>
                <a:lnTo>
                  <a:pt x="23940" y="50520"/>
                </a:lnTo>
                <a:lnTo>
                  <a:pt x="23950" y="50460"/>
                </a:lnTo>
                <a:lnTo>
                  <a:pt x="23980" y="50450"/>
                </a:lnTo>
                <a:lnTo>
                  <a:pt x="24000" y="50450"/>
                </a:lnTo>
                <a:lnTo>
                  <a:pt x="24030" y="50430"/>
                </a:lnTo>
                <a:lnTo>
                  <a:pt x="24020" y="50400"/>
                </a:lnTo>
                <a:lnTo>
                  <a:pt x="24010" y="50360"/>
                </a:lnTo>
                <a:lnTo>
                  <a:pt x="23970" y="50290"/>
                </a:lnTo>
                <a:lnTo>
                  <a:pt x="23980" y="50200"/>
                </a:lnTo>
                <a:lnTo>
                  <a:pt x="23990" y="50120"/>
                </a:lnTo>
                <a:lnTo>
                  <a:pt x="24030" y="50080"/>
                </a:lnTo>
                <a:lnTo>
                  <a:pt x="24110" y="50160"/>
                </a:lnTo>
                <a:lnTo>
                  <a:pt x="24180" y="50150"/>
                </a:lnTo>
                <a:lnTo>
                  <a:pt x="24270" y="50020"/>
                </a:lnTo>
                <a:lnTo>
                  <a:pt x="24280" y="50050"/>
                </a:lnTo>
                <a:lnTo>
                  <a:pt x="24280" y="50150"/>
                </a:lnTo>
                <a:lnTo>
                  <a:pt x="24350" y="50180"/>
                </a:lnTo>
                <a:lnTo>
                  <a:pt x="24470" y="50140"/>
                </a:lnTo>
                <a:lnTo>
                  <a:pt x="24660" y="50200"/>
                </a:lnTo>
                <a:lnTo>
                  <a:pt x="24680" y="50260"/>
                </a:lnTo>
                <a:close/>
                <a:moveTo>
                  <a:pt x="21940" y="52550"/>
                </a:moveTo>
                <a:lnTo>
                  <a:pt x="21980" y="52610"/>
                </a:lnTo>
                <a:lnTo>
                  <a:pt x="22010" y="52650"/>
                </a:lnTo>
                <a:lnTo>
                  <a:pt x="22000" y="52660"/>
                </a:lnTo>
                <a:lnTo>
                  <a:pt x="21950" y="52660"/>
                </a:lnTo>
                <a:lnTo>
                  <a:pt x="21880" y="52660"/>
                </a:lnTo>
                <a:lnTo>
                  <a:pt x="21760" y="52690"/>
                </a:lnTo>
                <a:lnTo>
                  <a:pt x="21750" y="52650"/>
                </a:lnTo>
                <a:lnTo>
                  <a:pt x="21690" y="52630"/>
                </a:lnTo>
                <a:lnTo>
                  <a:pt x="21670" y="52640"/>
                </a:lnTo>
                <a:lnTo>
                  <a:pt x="21650" y="52650"/>
                </a:lnTo>
                <a:lnTo>
                  <a:pt x="21640" y="52660"/>
                </a:lnTo>
                <a:lnTo>
                  <a:pt x="21630" y="52700"/>
                </a:lnTo>
                <a:lnTo>
                  <a:pt x="21640" y="52720"/>
                </a:lnTo>
                <a:lnTo>
                  <a:pt x="21650" y="52720"/>
                </a:lnTo>
                <a:lnTo>
                  <a:pt x="21690" y="52770"/>
                </a:lnTo>
                <a:lnTo>
                  <a:pt x="21690" y="52820"/>
                </a:lnTo>
                <a:lnTo>
                  <a:pt x="21680" y="52860"/>
                </a:lnTo>
                <a:lnTo>
                  <a:pt x="21630" y="52910"/>
                </a:lnTo>
                <a:lnTo>
                  <a:pt x="21580" y="52880"/>
                </a:lnTo>
                <a:lnTo>
                  <a:pt x="21520" y="52800"/>
                </a:lnTo>
                <a:lnTo>
                  <a:pt x="21450" y="52790"/>
                </a:lnTo>
                <a:lnTo>
                  <a:pt x="21310" y="52800"/>
                </a:lnTo>
                <a:lnTo>
                  <a:pt x="21280" y="52840"/>
                </a:lnTo>
                <a:lnTo>
                  <a:pt x="21180" y="52780"/>
                </a:lnTo>
                <a:lnTo>
                  <a:pt x="21120" y="52760"/>
                </a:lnTo>
                <a:lnTo>
                  <a:pt x="21130" y="52700"/>
                </a:lnTo>
                <a:lnTo>
                  <a:pt x="21150" y="52660"/>
                </a:lnTo>
                <a:lnTo>
                  <a:pt x="21160" y="52640"/>
                </a:lnTo>
                <a:lnTo>
                  <a:pt x="21180" y="52600"/>
                </a:lnTo>
                <a:lnTo>
                  <a:pt x="21190" y="52580"/>
                </a:lnTo>
                <a:lnTo>
                  <a:pt x="21220" y="52570"/>
                </a:lnTo>
                <a:lnTo>
                  <a:pt x="21220" y="52580"/>
                </a:lnTo>
                <a:lnTo>
                  <a:pt x="21230" y="52660"/>
                </a:lnTo>
                <a:lnTo>
                  <a:pt x="21240" y="52690"/>
                </a:lnTo>
                <a:lnTo>
                  <a:pt x="21240" y="52670"/>
                </a:lnTo>
                <a:lnTo>
                  <a:pt x="21280" y="52570"/>
                </a:lnTo>
                <a:lnTo>
                  <a:pt x="21280" y="52540"/>
                </a:lnTo>
                <a:lnTo>
                  <a:pt x="21280" y="52500"/>
                </a:lnTo>
                <a:lnTo>
                  <a:pt x="21280" y="52460"/>
                </a:lnTo>
                <a:lnTo>
                  <a:pt x="21270" y="52430"/>
                </a:lnTo>
                <a:lnTo>
                  <a:pt x="21260" y="52410"/>
                </a:lnTo>
                <a:lnTo>
                  <a:pt x="21260" y="52400"/>
                </a:lnTo>
                <a:lnTo>
                  <a:pt x="21250" y="52380"/>
                </a:lnTo>
                <a:lnTo>
                  <a:pt x="21250" y="52360"/>
                </a:lnTo>
                <a:lnTo>
                  <a:pt x="21250" y="52350"/>
                </a:lnTo>
                <a:lnTo>
                  <a:pt x="21270" y="52310"/>
                </a:lnTo>
                <a:lnTo>
                  <a:pt x="21250" y="52250"/>
                </a:lnTo>
                <a:lnTo>
                  <a:pt x="21270" y="52200"/>
                </a:lnTo>
                <a:lnTo>
                  <a:pt x="21300" y="52170"/>
                </a:lnTo>
                <a:lnTo>
                  <a:pt x="21360" y="52170"/>
                </a:lnTo>
                <a:lnTo>
                  <a:pt x="21370" y="52220"/>
                </a:lnTo>
                <a:lnTo>
                  <a:pt x="21420" y="52310"/>
                </a:lnTo>
                <a:lnTo>
                  <a:pt x="21430" y="52300"/>
                </a:lnTo>
                <a:lnTo>
                  <a:pt x="21480" y="52270"/>
                </a:lnTo>
                <a:lnTo>
                  <a:pt x="21540" y="52260"/>
                </a:lnTo>
                <a:lnTo>
                  <a:pt x="21650" y="52200"/>
                </a:lnTo>
                <a:lnTo>
                  <a:pt x="21660" y="52150"/>
                </a:lnTo>
                <a:lnTo>
                  <a:pt x="21730" y="52110"/>
                </a:lnTo>
                <a:lnTo>
                  <a:pt x="21740" y="52180"/>
                </a:lnTo>
                <a:lnTo>
                  <a:pt x="21740" y="52200"/>
                </a:lnTo>
                <a:lnTo>
                  <a:pt x="21740" y="52230"/>
                </a:lnTo>
                <a:lnTo>
                  <a:pt x="21790" y="52250"/>
                </a:lnTo>
                <a:lnTo>
                  <a:pt x="21830" y="52250"/>
                </a:lnTo>
                <a:lnTo>
                  <a:pt x="21860" y="52310"/>
                </a:lnTo>
                <a:lnTo>
                  <a:pt x="21830" y="52450"/>
                </a:lnTo>
                <a:lnTo>
                  <a:pt x="21870" y="52500"/>
                </a:lnTo>
                <a:lnTo>
                  <a:pt x="21940" y="52550"/>
                </a:lnTo>
                <a:close/>
                <a:moveTo>
                  <a:pt x="22580" y="51460"/>
                </a:moveTo>
                <a:lnTo>
                  <a:pt x="22620" y="51480"/>
                </a:lnTo>
                <a:lnTo>
                  <a:pt x="22790" y="51400"/>
                </a:lnTo>
                <a:lnTo>
                  <a:pt x="22830" y="51470"/>
                </a:lnTo>
                <a:lnTo>
                  <a:pt x="22810" y="51530"/>
                </a:lnTo>
                <a:lnTo>
                  <a:pt x="22750" y="51560"/>
                </a:lnTo>
                <a:lnTo>
                  <a:pt x="22700" y="51630"/>
                </a:lnTo>
                <a:lnTo>
                  <a:pt x="22640" y="51640"/>
                </a:lnTo>
                <a:lnTo>
                  <a:pt x="22590" y="51700"/>
                </a:lnTo>
                <a:lnTo>
                  <a:pt x="22570" y="51740"/>
                </a:lnTo>
                <a:lnTo>
                  <a:pt x="22560" y="51790"/>
                </a:lnTo>
                <a:lnTo>
                  <a:pt x="22580" y="51850"/>
                </a:lnTo>
                <a:lnTo>
                  <a:pt x="22580" y="51880"/>
                </a:lnTo>
                <a:lnTo>
                  <a:pt x="22580" y="51920"/>
                </a:lnTo>
                <a:lnTo>
                  <a:pt x="22550" y="51910"/>
                </a:lnTo>
                <a:lnTo>
                  <a:pt x="22490" y="51900"/>
                </a:lnTo>
                <a:lnTo>
                  <a:pt x="22480" y="51950"/>
                </a:lnTo>
                <a:lnTo>
                  <a:pt x="22500" y="51980"/>
                </a:lnTo>
                <a:lnTo>
                  <a:pt x="22500" y="52020"/>
                </a:lnTo>
                <a:lnTo>
                  <a:pt x="22490" y="52050"/>
                </a:lnTo>
                <a:lnTo>
                  <a:pt x="22430" y="52040"/>
                </a:lnTo>
                <a:lnTo>
                  <a:pt x="22430" y="51970"/>
                </a:lnTo>
                <a:lnTo>
                  <a:pt x="22410" y="51900"/>
                </a:lnTo>
                <a:lnTo>
                  <a:pt x="22420" y="51780"/>
                </a:lnTo>
                <a:lnTo>
                  <a:pt x="22430" y="51730"/>
                </a:lnTo>
                <a:lnTo>
                  <a:pt x="22390" y="51650"/>
                </a:lnTo>
                <a:lnTo>
                  <a:pt x="22370" y="51630"/>
                </a:lnTo>
                <a:lnTo>
                  <a:pt x="22260" y="51610"/>
                </a:lnTo>
                <a:lnTo>
                  <a:pt x="22230" y="51600"/>
                </a:lnTo>
                <a:lnTo>
                  <a:pt x="22240" y="51550"/>
                </a:lnTo>
                <a:lnTo>
                  <a:pt x="22290" y="51530"/>
                </a:lnTo>
                <a:lnTo>
                  <a:pt x="22350" y="51480"/>
                </a:lnTo>
                <a:lnTo>
                  <a:pt x="22400" y="51530"/>
                </a:lnTo>
                <a:lnTo>
                  <a:pt x="22450" y="51490"/>
                </a:lnTo>
                <a:lnTo>
                  <a:pt x="22420" y="51420"/>
                </a:lnTo>
                <a:lnTo>
                  <a:pt x="22440" y="51280"/>
                </a:lnTo>
                <a:lnTo>
                  <a:pt x="22490" y="51260"/>
                </a:lnTo>
                <a:lnTo>
                  <a:pt x="22490" y="51350"/>
                </a:lnTo>
                <a:lnTo>
                  <a:pt x="22520" y="51350"/>
                </a:lnTo>
                <a:lnTo>
                  <a:pt x="22540" y="51330"/>
                </a:lnTo>
                <a:lnTo>
                  <a:pt x="22540" y="51270"/>
                </a:lnTo>
                <a:lnTo>
                  <a:pt x="22530" y="51220"/>
                </a:lnTo>
                <a:lnTo>
                  <a:pt x="22550" y="51150"/>
                </a:lnTo>
                <a:lnTo>
                  <a:pt x="22590" y="51130"/>
                </a:lnTo>
                <a:lnTo>
                  <a:pt x="22610" y="51060"/>
                </a:lnTo>
                <a:lnTo>
                  <a:pt x="22580" y="51020"/>
                </a:lnTo>
                <a:lnTo>
                  <a:pt x="22580" y="50980"/>
                </a:lnTo>
                <a:lnTo>
                  <a:pt x="22610" y="50830"/>
                </a:lnTo>
                <a:lnTo>
                  <a:pt x="22640" y="50860"/>
                </a:lnTo>
                <a:lnTo>
                  <a:pt x="22640" y="50920"/>
                </a:lnTo>
                <a:lnTo>
                  <a:pt x="22620" y="50960"/>
                </a:lnTo>
                <a:lnTo>
                  <a:pt x="22610" y="50990"/>
                </a:lnTo>
                <a:lnTo>
                  <a:pt x="22630" y="51020"/>
                </a:lnTo>
                <a:lnTo>
                  <a:pt x="22660" y="51030"/>
                </a:lnTo>
                <a:lnTo>
                  <a:pt x="22640" y="51110"/>
                </a:lnTo>
                <a:lnTo>
                  <a:pt x="22620" y="51170"/>
                </a:lnTo>
                <a:lnTo>
                  <a:pt x="22600" y="51230"/>
                </a:lnTo>
                <a:lnTo>
                  <a:pt x="22590" y="51290"/>
                </a:lnTo>
                <a:lnTo>
                  <a:pt x="22580" y="51350"/>
                </a:lnTo>
                <a:lnTo>
                  <a:pt x="22580" y="51460"/>
                </a:lnTo>
                <a:close/>
                <a:moveTo>
                  <a:pt x="23920" y="49980"/>
                </a:moveTo>
                <a:lnTo>
                  <a:pt x="23940" y="50130"/>
                </a:lnTo>
                <a:lnTo>
                  <a:pt x="23920" y="50180"/>
                </a:lnTo>
                <a:lnTo>
                  <a:pt x="23880" y="50240"/>
                </a:lnTo>
                <a:lnTo>
                  <a:pt x="23840" y="50280"/>
                </a:lnTo>
                <a:lnTo>
                  <a:pt x="23870" y="50310"/>
                </a:lnTo>
                <a:lnTo>
                  <a:pt x="23840" y="50360"/>
                </a:lnTo>
                <a:lnTo>
                  <a:pt x="23800" y="50370"/>
                </a:lnTo>
                <a:lnTo>
                  <a:pt x="23800" y="50410"/>
                </a:lnTo>
                <a:lnTo>
                  <a:pt x="23760" y="50440"/>
                </a:lnTo>
                <a:lnTo>
                  <a:pt x="23770" y="50490"/>
                </a:lnTo>
                <a:lnTo>
                  <a:pt x="23740" y="50560"/>
                </a:lnTo>
                <a:lnTo>
                  <a:pt x="23600" y="50720"/>
                </a:lnTo>
                <a:lnTo>
                  <a:pt x="23500" y="50790"/>
                </a:lnTo>
                <a:lnTo>
                  <a:pt x="23400" y="50820"/>
                </a:lnTo>
                <a:lnTo>
                  <a:pt x="23340" y="50800"/>
                </a:lnTo>
                <a:lnTo>
                  <a:pt x="23300" y="50790"/>
                </a:lnTo>
                <a:lnTo>
                  <a:pt x="23310" y="50750"/>
                </a:lnTo>
                <a:lnTo>
                  <a:pt x="23320" y="50670"/>
                </a:lnTo>
                <a:lnTo>
                  <a:pt x="23350" y="50720"/>
                </a:lnTo>
                <a:lnTo>
                  <a:pt x="23420" y="50780"/>
                </a:lnTo>
                <a:lnTo>
                  <a:pt x="23470" y="50770"/>
                </a:lnTo>
                <a:lnTo>
                  <a:pt x="23490" y="50740"/>
                </a:lnTo>
                <a:lnTo>
                  <a:pt x="23480" y="50730"/>
                </a:lnTo>
                <a:lnTo>
                  <a:pt x="23450" y="50710"/>
                </a:lnTo>
                <a:lnTo>
                  <a:pt x="23420" y="50700"/>
                </a:lnTo>
                <a:lnTo>
                  <a:pt x="23400" y="50670"/>
                </a:lnTo>
                <a:lnTo>
                  <a:pt x="23410" y="50620"/>
                </a:lnTo>
                <a:lnTo>
                  <a:pt x="23450" y="50580"/>
                </a:lnTo>
                <a:lnTo>
                  <a:pt x="23520" y="50590"/>
                </a:lnTo>
                <a:lnTo>
                  <a:pt x="23490" y="50530"/>
                </a:lnTo>
                <a:lnTo>
                  <a:pt x="23480" y="50450"/>
                </a:lnTo>
                <a:lnTo>
                  <a:pt x="23580" y="50380"/>
                </a:lnTo>
                <a:lnTo>
                  <a:pt x="23590" y="50280"/>
                </a:lnTo>
                <a:lnTo>
                  <a:pt x="23590" y="50200"/>
                </a:lnTo>
                <a:lnTo>
                  <a:pt x="23740" y="50160"/>
                </a:lnTo>
                <a:lnTo>
                  <a:pt x="23780" y="50080"/>
                </a:lnTo>
                <a:lnTo>
                  <a:pt x="23810" y="50090"/>
                </a:lnTo>
                <a:lnTo>
                  <a:pt x="23830" y="50130"/>
                </a:lnTo>
                <a:lnTo>
                  <a:pt x="23870" y="50090"/>
                </a:lnTo>
                <a:lnTo>
                  <a:pt x="23830" y="50050"/>
                </a:lnTo>
                <a:lnTo>
                  <a:pt x="23830" y="50000"/>
                </a:lnTo>
                <a:lnTo>
                  <a:pt x="23920" y="49980"/>
                </a:lnTo>
                <a:close/>
                <a:moveTo>
                  <a:pt x="24570" y="48700"/>
                </a:moveTo>
                <a:lnTo>
                  <a:pt x="24640" y="48730"/>
                </a:lnTo>
                <a:lnTo>
                  <a:pt x="24640" y="48780"/>
                </a:lnTo>
                <a:lnTo>
                  <a:pt x="24590" y="48830"/>
                </a:lnTo>
                <a:lnTo>
                  <a:pt x="24520" y="48830"/>
                </a:lnTo>
                <a:lnTo>
                  <a:pt x="24450" y="48830"/>
                </a:lnTo>
                <a:lnTo>
                  <a:pt x="24410" y="48900"/>
                </a:lnTo>
                <a:lnTo>
                  <a:pt x="24410" y="48970"/>
                </a:lnTo>
                <a:lnTo>
                  <a:pt x="24380" y="48960"/>
                </a:lnTo>
                <a:lnTo>
                  <a:pt x="24320" y="48910"/>
                </a:lnTo>
                <a:lnTo>
                  <a:pt x="24280" y="48860"/>
                </a:lnTo>
                <a:lnTo>
                  <a:pt x="24290" y="48810"/>
                </a:lnTo>
                <a:lnTo>
                  <a:pt x="24260" y="48790"/>
                </a:lnTo>
                <a:lnTo>
                  <a:pt x="24220" y="48810"/>
                </a:lnTo>
                <a:lnTo>
                  <a:pt x="24200" y="48770"/>
                </a:lnTo>
                <a:lnTo>
                  <a:pt x="24190" y="48710"/>
                </a:lnTo>
                <a:lnTo>
                  <a:pt x="24280" y="48750"/>
                </a:lnTo>
                <a:lnTo>
                  <a:pt x="24310" y="48750"/>
                </a:lnTo>
                <a:lnTo>
                  <a:pt x="24310" y="48730"/>
                </a:lnTo>
                <a:lnTo>
                  <a:pt x="24230" y="48670"/>
                </a:lnTo>
                <a:lnTo>
                  <a:pt x="24220" y="48600"/>
                </a:lnTo>
                <a:lnTo>
                  <a:pt x="24220" y="48560"/>
                </a:lnTo>
                <a:lnTo>
                  <a:pt x="24280" y="48560"/>
                </a:lnTo>
                <a:lnTo>
                  <a:pt x="24270" y="48500"/>
                </a:lnTo>
                <a:lnTo>
                  <a:pt x="24280" y="48440"/>
                </a:lnTo>
                <a:lnTo>
                  <a:pt x="24310" y="48400"/>
                </a:lnTo>
                <a:lnTo>
                  <a:pt x="24310" y="48360"/>
                </a:lnTo>
                <a:lnTo>
                  <a:pt x="24350" y="48390"/>
                </a:lnTo>
                <a:lnTo>
                  <a:pt x="24540" y="48450"/>
                </a:lnTo>
                <a:lnTo>
                  <a:pt x="24540" y="48480"/>
                </a:lnTo>
                <a:lnTo>
                  <a:pt x="24530" y="48530"/>
                </a:lnTo>
                <a:lnTo>
                  <a:pt x="24530" y="48570"/>
                </a:lnTo>
                <a:lnTo>
                  <a:pt x="24540" y="48600"/>
                </a:lnTo>
                <a:lnTo>
                  <a:pt x="24580" y="48640"/>
                </a:lnTo>
                <a:lnTo>
                  <a:pt x="24630" y="48660"/>
                </a:lnTo>
                <a:lnTo>
                  <a:pt x="24610" y="48660"/>
                </a:lnTo>
                <a:lnTo>
                  <a:pt x="24580" y="48680"/>
                </a:lnTo>
                <a:lnTo>
                  <a:pt x="24570" y="48680"/>
                </a:lnTo>
                <a:lnTo>
                  <a:pt x="24570" y="48700"/>
                </a:lnTo>
                <a:close/>
                <a:moveTo>
                  <a:pt x="23210" y="46920"/>
                </a:moveTo>
                <a:lnTo>
                  <a:pt x="23220" y="46860"/>
                </a:lnTo>
                <a:lnTo>
                  <a:pt x="23300" y="46870"/>
                </a:lnTo>
                <a:lnTo>
                  <a:pt x="23310" y="46890"/>
                </a:lnTo>
                <a:lnTo>
                  <a:pt x="23300" y="46920"/>
                </a:lnTo>
                <a:lnTo>
                  <a:pt x="23250" y="46940"/>
                </a:lnTo>
                <a:lnTo>
                  <a:pt x="23230" y="46990"/>
                </a:lnTo>
                <a:lnTo>
                  <a:pt x="23240" y="47050"/>
                </a:lnTo>
                <a:lnTo>
                  <a:pt x="23250" y="47090"/>
                </a:lnTo>
                <a:lnTo>
                  <a:pt x="23200" y="47130"/>
                </a:lnTo>
                <a:lnTo>
                  <a:pt x="23170" y="47130"/>
                </a:lnTo>
                <a:lnTo>
                  <a:pt x="23170" y="47150"/>
                </a:lnTo>
                <a:lnTo>
                  <a:pt x="23180" y="47160"/>
                </a:lnTo>
                <a:lnTo>
                  <a:pt x="23170" y="47210"/>
                </a:lnTo>
                <a:lnTo>
                  <a:pt x="23170" y="47260"/>
                </a:lnTo>
                <a:lnTo>
                  <a:pt x="23170" y="47300"/>
                </a:lnTo>
                <a:lnTo>
                  <a:pt x="23160" y="47320"/>
                </a:lnTo>
                <a:lnTo>
                  <a:pt x="23140" y="47320"/>
                </a:lnTo>
                <a:lnTo>
                  <a:pt x="23130" y="47350"/>
                </a:lnTo>
                <a:lnTo>
                  <a:pt x="23130" y="47390"/>
                </a:lnTo>
                <a:lnTo>
                  <a:pt x="23100" y="47450"/>
                </a:lnTo>
                <a:lnTo>
                  <a:pt x="23070" y="47470"/>
                </a:lnTo>
                <a:lnTo>
                  <a:pt x="23060" y="47500"/>
                </a:lnTo>
                <a:lnTo>
                  <a:pt x="23030" y="47520"/>
                </a:lnTo>
                <a:lnTo>
                  <a:pt x="23020" y="47550"/>
                </a:lnTo>
                <a:lnTo>
                  <a:pt x="22990" y="47550"/>
                </a:lnTo>
                <a:lnTo>
                  <a:pt x="22970" y="47570"/>
                </a:lnTo>
                <a:lnTo>
                  <a:pt x="22940" y="47590"/>
                </a:lnTo>
                <a:lnTo>
                  <a:pt x="22930" y="47560"/>
                </a:lnTo>
                <a:lnTo>
                  <a:pt x="22910" y="47550"/>
                </a:lnTo>
                <a:lnTo>
                  <a:pt x="22880" y="47510"/>
                </a:lnTo>
                <a:lnTo>
                  <a:pt x="22850" y="47500"/>
                </a:lnTo>
                <a:lnTo>
                  <a:pt x="22820" y="47520"/>
                </a:lnTo>
                <a:lnTo>
                  <a:pt x="22800" y="47530"/>
                </a:lnTo>
                <a:lnTo>
                  <a:pt x="22790" y="47390"/>
                </a:lnTo>
                <a:lnTo>
                  <a:pt x="22820" y="47300"/>
                </a:lnTo>
                <a:lnTo>
                  <a:pt x="22810" y="47210"/>
                </a:lnTo>
                <a:lnTo>
                  <a:pt x="22820" y="47100"/>
                </a:lnTo>
                <a:lnTo>
                  <a:pt x="22850" y="47080"/>
                </a:lnTo>
                <a:lnTo>
                  <a:pt x="22850" y="47020"/>
                </a:lnTo>
                <a:lnTo>
                  <a:pt x="22870" y="46940"/>
                </a:lnTo>
                <a:lnTo>
                  <a:pt x="22880" y="46790"/>
                </a:lnTo>
                <a:lnTo>
                  <a:pt x="22900" y="46740"/>
                </a:lnTo>
                <a:lnTo>
                  <a:pt x="22950" y="46750"/>
                </a:lnTo>
                <a:lnTo>
                  <a:pt x="22960" y="46770"/>
                </a:lnTo>
                <a:lnTo>
                  <a:pt x="22950" y="46800"/>
                </a:lnTo>
                <a:lnTo>
                  <a:pt x="22950" y="46870"/>
                </a:lnTo>
                <a:lnTo>
                  <a:pt x="22970" y="46870"/>
                </a:lnTo>
                <a:lnTo>
                  <a:pt x="22990" y="46850"/>
                </a:lnTo>
                <a:lnTo>
                  <a:pt x="23020" y="46840"/>
                </a:lnTo>
                <a:lnTo>
                  <a:pt x="23060" y="46820"/>
                </a:lnTo>
                <a:lnTo>
                  <a:pt x="23100" y="46820"/>
                </a:lnTo>
                <a:lnTo>
                  <a:pt x="23090" y="46790"/>
                </a:lnTo>
                <a:lnTo>
                  <a:pt x="23080" y="46760"/>
                </a:lnTo>
                <a:lnTo>
                  <a:pt x="23120" y="46760"/>
                </a:lnTo>
                <a:lnTo>
                  <a:pt x="23140" y="46780"/>
                </a:lnTo>
                <a:lnTo>
                  <a:pt x="23180" y="46820"/>
                </a:lnTo>
                <a:lnTo>
                  <a:pt x="23180" y="46890"/>
                </a:lnTo>
                <a:lnTo>
                  <a:pt x="23210" y="46920"/>
                </a:lnTo>
                <a:close/>
                <a:moveTo>
                  <a:pt x="23620" y="45710"/>
                </a:moveTo>
                <a:lnTo>
                  <a:pt x="23650" y="45750"/>
                </a:lnTo>
                <a:lnTo>
                  <a:pt x="23700" y="45790"/>
                </a:lnTo>
                <a:lnTo>
                  <a:pt x="23690" y="45820"/>
                </a:lnTo>
                <a:lnTo>
                  <a:pt x="23680" y="45850"/>
                </a:lnTo>
                <a:lnTo>
                  <a:pt x="23650" y="45940"/>
                </a:lnTo>
                <a:lnTo>
                  <a:pt x="23600" y="46080"/>
                </a:lnTo>
                <a:lnTo>
                  <a:pt x="23470" y="46200"/>
                </a:lnTo>
                <a:lnTo>
                  <a:pt x="23410" y="46300"/>
                </a:lnTo>
                <a:lnTo>
                  <a:pt x="23420" y="46400"/>
                </a:lnTo>
                <a:lnTo>
                  <a:pt x="23350" y="46470"/>
                </a:lnTo>
                <a:lnTo>
                  <a:pt x="23350" y="46520"/>
                </a:lnTo>
                <a:lnTo>
                  <a:pt x="23390" y="46510"/>
                </a:lnTo>
                <a:lnTo>
                  <a:pt x="23450" y="46450"/>
                </a:lnTo>
                <a:lnTo>
                  <a:pt x="23450" y="46480"/>
                </a:lnTo>
                <a:lnTo>
                  <a:pt x="23430" y="46530"/>
                </a:lnTo>
                <a:lnTo>
                  <a:pt x="23420" y="46550"/>
                </a:lnTo>
                <a:lnTo>
                  <a:pt x="23430" y="46610"/>
                </a:lnTo>
                <a:lnTo>
                  <a:pt x="23460" y="46650"/>
                </a:lnTo>
                <a:lnTo>
                  <a:pt x="23490" y="46660"/>
                </a:lnTo>
                <a:lnTo>
                  <a:pt x="23470" y="46710"/>
                </a:lnTo>
                <a:lnTo>
                  <a:pt x="23430" y="46730"/>
                </a:lnTo>
                <a:lnTo>
                  <a:pt x="23410" y="46760"/>
                </a:lnTo>
                <a:lnTo>
                  <a:pt x="23370" y="46820"/>
                </a:lnTo>
                <a:lnTo>
                  <a:pt x="23300" y="46840"/>
                </a:lnTo>
                <a:lnTo>
                  <a:pt x="23250" y="46830"/>
                </a:lnTo>
                <a:lnTo>
                  <a:pt x="23190" y="46760"/>
                </a:lnTo>
                <a:lnTo>
                  <a:pt x="23230" y="46720"/>
                </a:lnTo>
                <a:lnTo>
                  <a:pt x="23310" y="46750"/>
                </a:lnTo>
                <a:lnTo>
                  <a:pt x="23310" y="46650"/>
                </a:lnTo>
                <a:lnTo>
                  <a:pt x="23270" y="46630"/>
                </a:lnTo>
                <a:lnTo>
                  <a:pt x="23220" y="46690"/>
                </a:lnTo>
                <a:lnTo>
                  <a:pt x="23190" y="46690"/>
                </a:lnTo>
                <a:lnTo>
                  <a:pt x="23190" y="46620"/>
                </a:lnTo>
                <a:lnTo>
                  <a:pt x="23190" y="46590"/>
                </a:lnTo>
                <a:lnTo>
                  <a:pt x="23200" y="46540"/>
                </a:lnTo>
                <a:lnTo>
                  <a:pt x="23170" y="46570"/>
                </a:lnTo>
                <a:lnTo>
                  <a:pt x="23140" y="46610"/>
                </a:lnTo>
                <a:lnTo>
                  <a:pt x="23150" y="46670"/>
                </a:lnTo>
                <a:lnTo>
                  <a:pt x="23130" y="46690"/>
                </a:lnTo>
                <a:lnTo>
                  <a:pt x="23090" y="46640"/>
                </a:lnTo>
                <a:lnTo>
                  <a:pt x="23020" y="46660"/>
                </a:lnTo>
                <a:lnTo>
                  <a:pt x="22970" y="46650"/>
                </a:lnTo>
                <a:lnTo>
                  <a:pt x="22980" y="46600"/>
                </a:lnTo>
                <a:lnTo>
                  <a:pt x="23060" y="46600"/>
                </a:lnTo>
                <a:lnTo>
                  <a:pt x="23090" y="46580"/>
                </a:lnTo>
                <a:lnTo>
                  <a:pt x="23100" y="46440"/>
                </a:lnTo>
                <a:lnTo>
                  <a:pt x="23080" y="46370"/>
                </a:lnTo>
                <a:lnTo>
                  <a:pt x="23110" y="46340"/>
                </a:lnTo>
                <a:lnTo>
                  <a:pt x="23130" y="46340"/>
                </a:lnTo>
                <a:lnTo>
                  <a:pt x="23150" y="46340"/>
                </a:lnTo>
                <a:lnTo>
                  <a:pt x="23170" y="46320"/>
                </a:lnTo>
                <a:lnTo>
                  <a:pt x="23210" y="46270"/>
                </a:lnTo>
                <a:lnTo>
                  <a:pt x="23200" y="46250"/>
                </a:lnTo>
                <a:lnTo>
                  <a:pt x="23150" y="46300"/>
                </a:lnTo>
                <a:lnTo>
                  <a:pt x="23120" y="46310"/>
                </a:lnTo>
                <a:lnTo>
                  <a:pt x="23100" y="46270"/>
                </a:lnTo>
                <a:lnTo>
                  <a:pt x="23140" y="46180"/>
                </a:lnTo>
                <a:lnTo>
                  <a:pt x="23190" y="46060"/>
                </a:lnTo>
                <a:lnTo>
                  <a:pt x="23250" y="46010"/>
                </a:lnTo>
                <a:lnTo>
                  <a:pt x="23250" y="45980"/>
                </a:lnTo>
                <a:lnTo>
                  <a:pt x="23200" y="45920"/>
                </a:lnTo>
                <a:lnTo>
                  <a:pt x="23150" y="45930"/>
                </a:lnTo>
                <a:lnTo>
                  <a:pt x="23140" y="45890"/>
                </a:lnTo>
                <a:lnTo>
                  <a:pt x="23180" y="45820"/>
                </a:lnTo>
                <a:lnTo>
                  <a:pt x="23200" y="45770"/>
                </a:lnTo>
                <a:lnTo>
                  <a:pt x="23240" y="45610"/>
                </a:lnTo>
                <a:lnTo>
                  <a:pt x="23280" y="45610"/>
                </a:lnTo>
                <a:lnTo>
                  <a:pt x="23350" y="45610"/>
                </a:lnTo>
                <a:lnTo>
                  <a:pt x="23400" y="45620"/>
                </a:lnTo>
                <a:lnTo>
                  <a:pt x="23440" y="45580"/>
                </a:lnTo>
                <a:lnTo>
                  <a:pt x="23490" y="45510"/>
                </a:lnTo>
                <a:lnTo>
                  <a:pt x="23540" y="45500"/>
                </a:lnTo>
                <a:lnTo>
                  <a:pt x="23520" y="45470"/>
                </a:lnTo>
                <a:lnTo>
                  <a:pt x="23530" y="45440"/>
                </a:lnTo>
                <a:lnTo>
                  <a:pt x="23580" y="45440"/>
                </a:lnTo>
                <a:lnTo>
                  <a:pt x="23610" y="45420"/>
                </a:lnTo>
                <a:lnTo>
                  <a:pt x="23660" y="45420"/>
                </a:lnTo>
                <a:lnTo>
                  <a:pt x="23670" y="45450"/>
                </a:lnTo>
                <a:lnTo>
                  <a:pt x="23700" y="45480"/>
                </a:lnTo>
                <a:lnTo>
                  <a:pt x="23720" y="45510"/>
                </a:lnTo>
                <a:lnTo>
                  <a:pt x="23710" y="45560"/>
                </a:lnTo>
                <a:lnTo>
                  <a:pt x="23690" y="45580"/>
                </a:lnTo>
                <a:lnTo>
                  <a:pt x="23670" y="45590"/>
                </a:lnTo>
                <a:lnTo>
                  <a:pt x="23690" y="45600"/>
                </a:lnTo>
                <a:lnTo>
                  <a:pt x="23720" y="45610"/>
                </a:lnTo>
                <a:lnTo>
                  <a:pt x="23720" y="45650"/>
                </a:lnTo>
                <a:lnTo>
                  <a:pt x="23700" y="45710"/>
                </a:lnTo>
                <a:lnTo>
                  <a:pt x="23680" y="45720"/>
                </a:lnTo>
                <a:lnTo>
                  <a:pt x="23650" y="45700"/>
                </a:lnTo>
                <a:lnTo>
                  <a:pt x="23620" y="45710"/>
                </a:lnTo>
                <a:close/>
                <a:moveTo>
                  <a:pt x="22000" y="52050"/>
                </a:moveTo>
                <a:lnTo>
                  <a:pt x="22010" y="52060"/>
                </a:lnTo>
                <a:lnTo>
                  <a:pt x="22030" y="52110"/>
                </a:lnTo>
                <a:lnTo>
                  <a:pt x="22020" y="52130"/>
                </a:lnTo>
                <a:lnTo>
                  <a:pt x="21990" y="52180"/>
                </a:lnTo>
                <a:lnTo>
                  <a:pt x="21950" y="52230"/>
                </a:lnTo>
                <a:lnTo>
                  <a:pt x="21930" y="52240"/>
                </a:lnTo>
                <a:lnTo>
                  <a:pt x="21900" y="52240"/>
                </a:lnTo>
                <a:lnTo>
                  <a:pt x="21850" y="52200"/>
                </a:lnTo>
                <a:lnTo>
                  <a:pt x="21830" y="52190"/>
                </a:lnTo>
                <a:lnTo>
                  <a:pt x="21810" y="52160"/>
                </a:lnTo>
                <a:lnTo>
                  <a:pt x="21810" y="52050"/>
                </a:lnTo>
                <a:lnTo>
                  <a:pt x="21810" y="52020"/>
                </a:lnTo>
                <a:lnTo>
                  <a:pt x="21820" y="52000"/>
                </a:lnTo>
                <a:lnTo>
                  <a:pt x="21840" y="51990"/>
                </a:lnTo>
                <a:lnTo>
                  <a:pt x="21880" y="52010"/>
                </a:lnTo>
                <a:lnTo>
                  <a:pt x="21900" y="52050"/>
                </a:lnTo>
                <a:lnTo>
                  <a:pt x="21900" y="52090"/>
                </a:lnTo>
                <a:lnTo>
                  <a:pt x="21910" y="52110"/>
                </a:lnTo>
                <a:lnTo>
                  <a:pt x="21930" y="52120"/>
                </a:lnTo>
                <a:lnTo>
                  <a:pt x="21930" y="52110"/>
                </a:lnTo>
                <a:lnTo>
                  <a:pt x="21930" y="52100"/>
                </a:lnTo>
                <a:lnTo>
                  <a:pt x="21920" y="52090"/>
                </a:lnTo>
                <a:lnTo>
                  <a:pt x="21920" y="52060"/>
                </a:lnTo>
                <a:lnTo>
                  <a:pt x="21900" y="52030"/>
                </a:lnTo>
                <a:lnTo>
                  <a:pt x="21890" y="51990"/>
                </a:lnTo>
                <a:lnTo>
                  <a:pt x="21910" y="51980"/>
                </a:lnTo>
                <a:lnTo>
                  <a:pt x="21980" y="52030"/>
                </a:lnTo>
                <a:lnTo>
                  <a:pt x="22000" y="52050"/>
                </a:lnTo>
                <a:close/>
                <a:moveTo>
                  <a:pt x="22160" y="51860"/>
                </a:moveTo>
                <a:lnTo>
                  <a:pt x="22160" y="51890"/>
                </a:lnTo>
                <a:lnTo>
                  <a:pt x="22170" y="51970"/>
                </a:lnTo>
                <a:lnTo>
                  <a:pt x="22160" y="52010"/>
                </a:lnTo>
                <a:lnTo>
                  <a:pt x="22140" y="52020"/>
                </a:lnTo>
                <a:lnTo>
                  <a:pt x="22130" y="52030"/>
                </a:lnTo>
                <a:lnTo>
                  <a:pt x="22140" y="52040"/>
                </a:lnTo>
                <a:lnTo>
                  <a:pt x="22150" y="52070"/>
                </a:lnTo>
                <a:lnTo>
                  <a:pt x="22130" y="52100"/>
                </a:lnTo>
                <a:lnTo>
                  <a:pt x="22120" y="52100"/>
                </a:lnTo>
                <a:lnTo>
                  <a:pt x="22110" y="52070"/>
                </a:lnTo>
                <a:lnTo>
                  <a:pt x="22100" y="52050"/>
                </a:lnTo>
                <a:lnTo>
                  <a:pt x="22070" y="52050"/>
                </a:lnTo>
                <a:lnTo>
                  <a:pt x="22060" y="52040"/>
                </a:lnTo>
                <a:lnTo>
                  <a:pt x="22070" y="52030"/>
                </a:lnTo>
                <a:lnTo>
                  <a:pt x="22070" y="52010"/>
                </a:lnTo>
                <a:lnTo>
                  <a:pt x="22060" y="51990"/>
                </a:lnTo>
                <a:lnTo>
                  <a:pt x="22050" y="51980"/>
                </a:lnTo>
                <a:lnTo>
                  <a:pt x="22030" y="51970"/>
                </a:lnTo>
                <a:lnTo>
                  <a:pt x="21990" y="51920"/>
                </a:lnTo>
                <a:lnTo>
                  <a:pt x="21970" y="51910"/>
                </a:lnTo>
                <a:lnTo>
                  <a:pt x="21950" y="51920"/>
                </a:lnTo>
                <a:lnTo>
                  <a:pt x="21950" y="51900"/>
                </a:lnTo>
                <a:lnTo>
                  <a:pt x="21980" y="51870"/>
                </a:lnTo>
                <a:lnTo>
                  <a:pt x="22030" y="51880"/>
                </a:lnTo>
                <a:lnTo>
                  <a:pt x="22070" y="51930"/>
                </a:lnTo>
                <a:lnTo>
                  <a:pt x="22090" y="51940"/>
                </a:lnTo>
                <a:lnTo>
                  <a:pt x="22080" y="51900"/>
                </a:lnTo>
                <a:lnTo>
                  <a:pt x="22090" y="51890"/>
                </a:lnTo>
                <a:lnTo>
                  <a:pt x="22110" y="51900"/>
                </a:lnTo>
                <a:lnTo>
                  <a:pt x="22130" y="51890"/>
                </a:lnTo>
                <a:lnTo>
                  <a:pt x="22130" y="51850"/>
                </a:lnTo>
                <a:lnTo>
                  <a:pt x="22140" y="51830"/>
                </a:lnTo>
                <a:lnTo>
                  <a:pt x="22150" y="51850"/>
                </a:lnTo>
                <a:lnTo>
                  <a:pt x="22160" y="51860"/>
                </a:lnTo>
                <a:close/>
                <a:moveTo>
                  <a:pt x="22380" y="51770"/>
                </a:moveTo>
                <a:lnTo>
                  <a:pt x="22380" y="51790"/>
                </a:lnTo>
                <a:lnTo>
                  <a:pt x="22380" y="51800"/>
                </a:lnTo>
                <a:lnTo>
                  <a:pt x="22380" y="51920"/>
                </a:lnTo>
                <a:lnTo>
                  <a:pt x="22370" y="51950"/>
                </a:lnTo>
                <a:lnTo>
                  <a:pt x="22350" y="51950"/>
                </a:lnTo>
                <a:lnTo>
                  <a:pt x="22350" y="51920"/>
                </a:lnTo>
                <a:lnTo>
                  <a:pt x="22340" y="51910"/>
                </a:lnTo>
                <a:lnTo>
                  <a:pt x="22310" y="51890"/>
                </a:lnTo>
                <a:lnTo>
                  <a:pt x="22290" y="51880"/>
                </a:lnTo>
                <a:lnTo>
                  <a:pt x="22240" y="51900"/>
                </a:lnTo>
                <a:lnTo>
                  <a:pt x="22230" y="51890"/>
                </a:lnTo>
                <a:lnTo>
                  <a:pt x="22220" y="51870"/>
                </a:lnTo>
                <a:lnTo>
                  <a:pt x="22210" y="51860"/>
                </a:lnTo>
                <a:lnTo>
                  <a:pt x="22200" y="51860"/>
                </a:lnTo>
                <a:lnTo>
                  <a:pt x="22190" y="51800"/>
                </a:lnTo>
                <a:lnTo>
                  <a:pt x="22190" y="51770"/>
                </a:lnTo>
                <a:lnTo>
                  <a:pt x="22220" y="51770"/>
                </a:lnTo>
                <a:lnTo>
                  <a:pt x="22270" y="51800"/>
                </a:lnTo>
                <a:lnTo>
                  <a:pt x="22280" y="51800"/>
                </a:lnTo>
                <a:lnTo>
                  <a:pt x="22280" y="51780"/>
                </a:lnTo>
                <a:lnTo>
                  <a:pt x="22260" y="51760"/>
                </a:lnTo>
                <a:lnTo>
                  <a:pt x="22250" y="51740"/>
                </a:lnTo>
                <a:lnTo>
                  <a:pt x="22240" y="51720"/>
                </a:lnTo>
                <a:lnTo>
                  <a:pt x="22240" y="51710"/>
                </a:lnTo>
                <a:lnTo>
                  <a:pt x="22230" y="51690"/>
                </a:lnTo>
                <a:lnTo>
                  <a:pt x="22240" y="51680"/>
                </a:lnTo>
                <a:lnTo>
                  <a:pt x="22250" y="51670"/>
                </a:lnTo>
                <a:lnTo>
                  <a:pt x="22250" y="51660"/>
                </a:lnTo>
                <a:lnTo>
                  <a:pt x="22270" y="51660"/>
                </a:lnTo>
                <a:lnTo>
                  <a:pt x="22320" y="51680"/>
                </a:lnTo>
                <a:lnTo>
                  <a:pt x="22360" y="51710"/>
                </a:lnTo>
                <a:lnTo>
                  <a:pt x="22370" y="51740"/>
                </a:lnTo>
                <a:lnTo>
                  <a:pt x="22380" y="51770"/>
                </a:lnTo>
                <a:close/>
                <a:moveTo>
                  <a:pt x="22690" y="50370"/>
                </a:moveTo>
                <a:lnTo>
                  <a:pt x="22710" y="50420"/>
                </a:lnTo>
                <a:lnTo>
                  <a:pt x="22730" y="50450"/>
                </a:lnTo>
                <a:lnTo>
                  <a:pt x="22730" y="50480"/>
                </a:lnTo>
                <a:lnTo>
                  <a:pt x="22690" y="50510"/>
                </a:lnTo>
                <a:lnTo>
                  <a:pt x="22670" y="50550"/>
                </a:lnTo>
                <a:lnTo>
                  <a:pt x="22640" y="50550"/>
                </a:lnTo>
                <a:lnTo>
                  <a:pt x="22600" y="50550"/>
                </a:lnTo>
                <a:lnTo>
                  <a:pt x="22560" y="50520"/>
                </a:lnTo>
                <a:lnTo>
                  <a:pt x="22550" y="50510"/>
                </a:lnTo>
                <a:lnTo>
                  <a:pt x="22530" y="50500"/>
                </a:lnTo>
                <a:lnTo>
                  <a:pt x="22510" y="50510"/>
                </a:lnTo>
                <a:lnTo>
                  <a:pt x="22520" y="50480"/>
                </a:lnTo>
                <a:lnTo>
                  <a:pt x="22560" y="50430"/>
                </a:lnTo>
                <a:lnTo>
                  <a:pt x="22600" y="50410"/>
                </a:lnTo>
                <a:lnTo>
                  <a:pt x="22630" y="50400"/>
                </a:lnTo>
                <a:lnTo>
                  <a:pt x="22670" y="50360"/>
                </a:lnTo>
                <a:lnTo>
                  <a:pt x="22690" y="50370"/>
                </a:lnTo>
                <a:close/>
                <a:moveTo>
                  <a:pt x="23920" y="49690"/>
                </a:moveTo>
                <a:lnTo>
                  <a:pt x="23970" y="49680"/>
                </a:lnTo>
                <a:lnTo>
                  <a:pt x="23980" y="49710"/>
                </a:lnTo>
                <a:lnTo>
                  <a:pt x="23960" y="49740"/>
                </a:lnTo>
                <a:lnTo>
                  <a:pt x="23920" y="49760"/>
                </a:lnTo>
                <a:lnTo>
                  <a:pt x="23870" y="49750"/>
                </a:lnTo>
                <a:lnTo>
                  <a:pt x="23840" y="49730"/>
                </a:lnTo>
                <a:lnTo>
                  <a:pt x="23810" y="49740"/>
                </a:lnTo>
                <a:lnTo>
                  <a:pt x="23810" y="49760"/>
                </a:lnTo>
                <a:lnTo>
                  <a:pt x="23790" y="49760"/>
                </a:lnTo>
                <a:lnTo>
                  <a:pt x="23770" y="49760"/>
                </a:lnTo>
                <a:lnTo>
                  <a:pt x="23780" y="49730"/>
                </a:lnTo>
                <a:lnTo>
                  <a:pt x="23830" y="49670"/>
                </a:lnTo>
                <a:lnTo>
                  <a:pt x="23880" y="49640"/>
                </a:lnTo>
                <a:lnTo>
                  <a:pt x="23910" y="49640"/>
                </a:lnTo>
                <a:lnTo>
                  <a:pt x="23920" y="49670"/>
                </a:lnTo>
                <a:lnTo>
                  <a:pt x="23920" y="49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Kumamoto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27310" y="54570"/>
                </a:moveTo>
                <a:lnTo>
                  <a:pt x="27200" y="54500"/>
                </a:lnTo>
                <a:lnTo>
                  <a:pt x="27010" y="54350"/>
                </a:lnTo>
                <a:lnTo>
                  <a:pt x="26950" y="54320"/>
                </a:lnTo>
                <a:lnTo>
                  <a:pt x="26900" y="54330"/>
                </a:lnTo>
                <a:lnTo>
                  <a:pt x="26870" y="54360"/>
                </a:lnTo>
                <a:lnTo>
                  <a:pt x="26840" y="54370"/>
                </a:lnTo>
                <a:lnTo>
                  <a:pt x="26800" y="54380"/>
                </a:lnTo>
                <a:lnTo>
                  <a:pt x="26760" y="54400"/>
                </a:lnTo>
                <a:lnTo>
                  <a:pt x="26600" y="54450"/>
                </a:lnTo>
                <a:lnTo>
                  <a:pt x="26540" y="54480"/>
                </a:lnTo>
                <a:lnTo>
                  <a:pt x="26470" y="54500"/>
                </a:lnTo>
                <a:lnTo>
                  <a:pt x="26420" y="54500"/>
                </a:lnTo>
                <a:lnTo>
                  <a:pt x="26370" y="54480"/>
                </a:lnTo>
                <a:lnTo>
                  <a:pt x="26340" y="54450"/>
                </a:lnTo>
                <a:lnTo>
                  <a:pt x="26270" y="54360"/>
                </a:lnTo>
                <a:lnTo>
                  <a:pt x="26230" y="54330"/>
                </a:lnTo>
                <a:lnTo>
                  <a:pt x="26240" y="54310"/>
                </a:lnTo>
                <a:lnTo>
                  <a:pt x="26270" y="54300"/>
                </a:lnTo>
                <a:lnTo>
                  <a:pt x="26270" y="54290"/>
                </a:lnTo>
                <a:lnTo>
                  <a:pt x="26270" y="54240"/>
                </a:lnTo>
                <a:lnTo>
                  <a:pt x="26270" y="54230"/>
                </a:lnTo>
                <a:lnTo>
                  <a:pt x="26490" y="54000"/>
                </a:lnTo>
                <a:lnTo>
                  <a:pt x="26510" y="53910"/>
                </a:lnTo>
                <a:lnTo>
                  <a:pt x="26520" y="53890"/>
                </a:lnTo>
                <a:lnTo>
                  <a:pt x="26560" y="53870"/>
                </a:lnTo>
                <a:lnTo>
                  <a:pt x="26570" y="53850"/>
                </a:lnTo>
                <a:lnTo>
                  <a:pt x="26580" y="53820"/>
                </a:lnTo>
                <a:lnTo>
                  <a:pt x="26570" y="53790"/>
                </a:lnTo>
                <a:lnTo>
                  <a:pt x="26570" y="53760"/>
                </a:lnTo>
                <a:lnTo>
                  <a:pt x="26600" y="53690"/>
                </a:lnTo>
                <a:lnTo>
                  <a:pt x="26620" y="53680"/>
                </a:lnTo>
                <a:lnTo>
                  <a:pt x="26700" y="53760"/>
                </a:lnTo>
                <a:lnTo>
                  <a:pt x="26720" y="53720"/>
                </a:lnTo>
                <a:lnTo>
                  <a:pt x="26730" y="53680"/>
                </a:lnTo>
                <a:lnTo>
                  <a:pt x="26720" y="53580"/>
                </a:lnTo>
                <a:lnTo>
                  <a:pt x="26730" y="53550"/>
                </a:lnTo>
                <a:lnTo>
                  <a:pt x="26810" y="53450"/>
                </a:lnTo>
                <a:lnTo>
                  <a:pt x="26870" y="53410"/>
                </a:lnTo>
                <a:lnTo>
                  <a:pt x="26900" y="53320"/>
                </a:lnTo>
                <a:lnTo>
                  <a:pt x="26890" y="53230"/>
                </a:lnTo>
                <a:lnTo>
                  <a:pt x="26830" y="53190"/>
                </a:lnTo>
                <a:lnTo>
                  <a:pt x="26860" y="53150"/>
                </a:lnTo>
                <a:lnTo>
                  <a:pt x="26890" y="53140"/>
                </a:lnTo>
                <a:lnTo>
                  <a:pt x="26980" y="53140"/>
                </a:lnTo>
                <a:lnTo>
                  <a:pt x="26950" y="53090"/>
                </a:lnTo>
                <a:lnTo>
                  <a:pt x="26890" y="53040"/>
                </a:lnTo>
                <a:lnTo>
                  <a:pt x="26880" y="53000"/>
                </a:lnTo>
                <a:lnTo>
                  <a:pt x="26890" y="52970"/>
                </a:lnTo>
                <a:lnTo>
                  <a:pt x="27100" y="52780"/>
                </a:lnTo>
                <a:lnTo>
                  <a:pt x="27150" y="52730"/>
                </a:lnTo>
                <a:lnTo>
                  <a:pt x="27180" y="52640"/>
                </a:lnTo>
                <a:lnTo>
                  <a:pt x="27100" y="52640"/>
                </a:lnTo>
                <a:lnTo>
                  <a:pt x="26620" y="52730"/>
                </a:lnTo>
                <a:lnTo>
                  <a:pt x="26570" y="52760"/>
                </a:lnTo>
                <a:lnTo>
                  <a:pt x="26530" y="52740"/>
                </a:lnTo>
                <a:lnTo>
                  <a:pt x="26560" y="52690"/>
                </a:lnTo>
                <a:lnTo>
                  <a:pt x="26610" y="52650"/>
                </a:lnTo>
                <a:lnTo>
                  <a:pt x="26820" y="52540"/>
                </a:lnTo>
                <a:lnTo>
                  <a:pt x="26880" y="52480"/>
                </a:lnTo>
                <a:lnTo>
                  <a:pt x="26910" y="52470"/>
                </a:lnTo>
                <a:lnTo>
                  <a:pt x="26960" y="52470"/>
                </a:lnTo>
                <a:lnTo>
                  <a:pt x="27000" y="52450"/>
                </a:lnTo>
                <a:lnTo>
                  <a:pt x="27030" y="52450"/>
                </a:lnTo>
                <a:lnTo>
                  <a:pt x="27060" y="52450"/>
                </a:lnTo>
                <a:lnTo>
                  <a:pt x="27060" y="52420"/>
                </a:lnTo>
                <a:lnTo>
                  <a:pt x="27020" y="52410"/>
                </a:lnTo>
                <a:lnTo>
                  <a:pt x="26980" y="52370"/>
                </a:lnTo>
                <a:lnTo>
                  <a:pt x="26960" y="52330"/>
                </a:lnTo>
                <a:lnTo>
                  <a:pt x="26960" y="52290"/>
                </a:lnTo>
                <a:lnTo>
                  <a:pt x="26960" y="52270"/>
                </a:lnTo>
                <a:lnTo>
                  <a:pt x="26970" y="52240"/>
                </a:lnTo>
                <a:lnTo>
                  <a:pt x="27010" y="52200"/>
                </a:lnTo>
                <a:lnTo>
                  <a:pt x="27020" y="52180"/>
                </a:lnTo>
                <a:lnTo>
                  <a:pt x="27010" y="52160"/>
                </a:lnTo>
                <a:lnTo>
                  <a:pt x="27000" y="52150"/>
                </a:lnTo>
                <a:lnTo>
                  <a:pt x="27000" y="52130"/>
                </a:lnTo>
                <a:lnTo>
                  <a:pt x="26960" y="52060"/>
                </a:lnTo>
                <a:lnTo>
                  <a:pt x="26730" y="51880"/>
                </a:lnTo>
                <a:lnTo>
                  <a:pt x="26600" y="51730"/>
                </a:lnTo>
                <a:lnTo>
                  <a:pt x="26520" y="51680"/>
                </a:lnTo>
                <a:lnTo>
                  <a:pt x="26490" y="51620"/>
                </a:lnTo>
                <a:lnTo>
                  <a:pt x="26480" y="51480"/>
                </a:lnTo>
                <a:lnTo>
                  <a:pt x="26530" y="51450"/>
                </a:lnTo>
                <a:lnTo>
                  <a:pt x="26640" y="51430"/>
                </a:lnTo>
                <a:lnTo>
                  <a:pt x="26680" y="51420"/>
                </a:lnTo>
                <a:lnTo>
                  <a:pt x="26690" y="51410"/>
                </a:lnTo>
                <a:lnTo>
                  <a:pt x="26690" y="51380"/>
                </a:lnTo>
                <a:lnTo>
                  <a:pt x="26690" y="51360"/>
                </a:lnTo>
                <a:lnTo>
                  <a:pt x="26680" y="51300"/>
                </a:lnTo>
                <a:lnTo>
                  <a:pt x="26710" y="51240"/>
                </a:lnTo>
                <a:lnTo>
                  <a:pt x="26750" y="51200"/>
                </a:lnTo>
                <a:lnTo>
                  <a:pt x="26820" y="51150"/>
                </a:lnTo>
                <a:lnTo>
                  <a:pt x="26870" y="51100"/>
                </a:lnTo>
                <a:lnTo>
                  <a:pt x="26920" y="51070"/>
                </a:lnTo>
                <a:lnTo>
                  <a:pt x="27030" y="51060"/>
                </a:lnTo>
                <a:lnTo>
                  <a:pt x="27080" y="51050"/>
                </a:lnTo>
                <a:lnTo>
                  <a:pt x="27130" y="51020"/>
                </a:lnTo>
                <a:lnTo>
                  <a:pt x="27190" y="50940"/>
                </a:lnTo>
                <a:lnTo>
                  <a:pt x="27230" y="50930"/>
                </a:lnTo>
                <a:lnTo>
                  <a:pt x="27280" y="50930"/>
                </a:lnTo>
                <a:lnTo>
                  <a:pt x="27320" y="50930"/>
                </a:lnTo>
                <a:lnTo>
                  <a:pt x="27360" y="50950"/>
                </a:lnTo>
                <a:lnTo>
                  <a:pt x="27530" y="51070"/>
                </a:lnTo>
                <a:lnTo>
                  <a:pt x="27670" y="51130"/>
                </a:lnTo>
                <a:lnTo>
                  <a:pt x="27770" y="51170"/>
                </a:lnTo>
                <a:lnTo>
                  <a:pt x="28010" y="51300"/>
                </a:lnTo>
                <a:lnTo>
                  <a:pt x="28080" y="51320"/>
                </a:lnTo>
                <a:lnTo>
                  <a:pt x="28120" y="51300"/>
                </a:lnTo>
                <a:lnTo>
                  <a:pt x="28140" y="51260"/>
                </a:lnTo>
                <a:lnTo>
                  <a:pt x="28180" y="51170"/>
                </a:lnTo>
                <a:lnTo>
                  <a:pt x="28180" y="51140"/>
                </a:lnTo>
                <a:lnTo>
                  <a:pt x="28160" y="51110"/>
                </a:lnTo>
                <a:lnTo>
                  <a:pt x="28110" y="51030"/>
                </a:lnTo>
                <a:lnTo>
                  <a:pt x="28090" y="51000"/>
                </a:lnTo>
                <a:lnTo>
                  <a:pt x="28070" y="50910"/>
                </a:lnTo>
                <a:lnTo>
                  <a:pt x="28070" y="50880"/>
                </a:lnTo>
                <a:lnTo>
                  <a:pt x="28090" y="50850"/>
                </a:lnTo>
                <a:lnTo>
                  <a:pt x="28170" y="50830"/>
                </a:lnTo>
                <a:lnTo>
                  <a:pt x="28240" y="50800"/>
                </a:lnTo>
                <a:lnTo>
                  <a:pt x="28280" y="50780"/>
                </a:lnTo>
                <a:lnTo>
                  <a:pt x="28330" y="50790"/>
                </a:lnTo>
                <a:lnTo>
                  <a:pt x="28420" y="50840"/>
                </a:lnTo>
                <a:lnTo>
                  <a:pt x="28520" y="50920"/>
                </a:lnTo>
                <a:lnTo>
                  <a:pt x="28560" y="50980"/>
                </a:lnTo>
                <a:lnTo>
                  <a:pt x="28660" y="51160"/>
                </a:lnTo>
                <a:lnTo>
                  <a:pt x="28680" y="51200"/>
                </a:lnTo>
                <a:lnTo>
                  <a:pt x="28740" y="51270"/>
                </a:lnTo>
                <a:lnTo>
                  <a:pt x="28760" y="51310"/>
                </a:lnTo>
                <a:lnTo>
                  <a:pt x="28800" y="51410"/>
                </a:lnTo>
                <a:lnTo>
                  <a:pt x="28840" y="51500"/>
                </a:lnTo>
                <a:lnTo>
                  <a:pt x="28850" y="51540"/>
                </a:lnTo>
                <a:lnTo>
                  <a:pt x="28850" y="51580"/>
                </a:lnTo>
                <a:lnTo>
                  <a:pt x="28860" y="51740"/>
                </a:lnTo>
                <a:lnTo>
                  <a:pt x="28870" y="51790"/>
                </a:lnTo>
                <a:lnTo>
                  <a:pt x="28920" y="51880"/>
                </a:lnTo>
                <a:lnTo>
                  <a:pt x="29100" y="52040"/>
                </a:lnTo>
                <a:lnTo>
                  <a:pt x="28940" y="52080"/>
                </a:lnTo>
                <a:lnTo>
                  <a:pt x="28910" y="52100"/>
                </a:lnTo>
                <a:lnTo>
                  <a:pt x="28860" y="52140"/>
                </a:lnTo>
                <a:lnTo>
                  <a:pt x="28840" y="52170"/>
                </a:lnTo>
                <a:lnTo>
                  <a:pt x="28810" y="52260"/>
                </a:lnTo>
                <a:lnTo>
                  <a:pt x="28770" y="52340"/>
                </a:lnTo>
                <a:lnTo>
                  <a:pt x="28680" y="52430"/>
                </a:lnTo>
                <a:lnTo>
                  <a:pt x="28660" y="52460"/>
                </a:lnTo>
                <a:lnTo>
                  <a:pt x="28620" y="52550"/>
                </a:lnTo>
                <a:lnTo>
                  <a:pt x="28580" y="52590"/>
                </a:lnTo>
                <a:lnTo>
                  <a:pt x="28520" y="52650"/>
                </a:lnTo>
                <a:lnTo>
                  <a:pt x="28480" y="52700"/>
                </a:lnTo>
                <a:lnTo>
                  <a:pt x="28460" y="52760"/>
                </a:lnTo>
                <a:lnTo>
                  <a:pt x="28440" y="52860"/>
                </a:lnTo>
                <a:lnTo>
                  <a:pt x="28430" y="52890"/>
                </a:lnTo>
                <a:lnTo>
                  <a:pt x="28400" y="52910"/>
                </a:lnTo>
                <a:lnTo>
                  <a:pt x="28370" y="52920"/>
                </a:lnTo>
                <a:lnTo>
                  <a:pt x="28320" y="52920"/>
                </a:lnTo>
                <a:lnTo>
                  <a:pt x="28290" y="52930"/>
                </a:lnTo>
                <a:lnTo>
                  <a:pt x="28250" y="52970"/>
                </a:lnTo>
                <a:lnTo>
                  <a:pt x="28220" y="53040"/>
                </a:lnTo>
                <a:lnTo>
                  <a:pt x="28160" y="53200"/>
                </a:lnTo>
                <a:lnTo>
                  <a:pt x="28150" y="53260"/>
                </a:lnTo>
                <a:lnTo>
                  <a:pt x="28150" y="53300"/>
                </a:lnTo>
                <a:lnTo>
                  <a:pt x="28160" y="53330"/>
                </a:lnTo>
                <a:lnTo>
                  <a:pt x="28170" y="53370"/>
                </a:lnTo>
                <a:lnTo>
                  <a:pt x="28190" y="53430"/>
                </a:lnTo>
                <a:lnTo>
                  <a:pt x="28210" y="53470"/>
                </a:lnTo>
                <a:lnTo>
                  <a:pt x="28280" y="53530"/>
                </a:lnTo>
                <a:lnTo>
                  <a:pt x="28310" y="53570"/>
                </a:lnTo>
                <a:lnTo>
                  <a:pt x="28340" y="53630"/>
                </a:lnTo>
                <a:lnTo>
                  <a:pt x="28350" y="53680"/>
                </a:lnTo>
                <a:lnTo>
                  <a:pt x="28400" y="53760"/>
                </a:lnTo>
                <a:lnTo>
                  <a:pt x="28410" y="53800"/>
                </a:lnTo>
                <a:lnTo>
                  <a:pt x="28410" y="53850"/>
                </a:lnTo>
                <a:lnTo>
                  <a:pt x="28390" y="53890"/>
                </a:lnTo>
                <a:lnTo>
                  <a:pt x="28330" y="53970"/>
                </a:lnTo>
                <a:lnTo>
                  <a:pt x="28300" y="54040"/>
                </a:lnTo>
                <a:lnTo>
                  <a:pt x="28300" y="54080"/>
                </a:lnTo>
                <a:lnTo>
                  <a:pt x="28310" y="54120"/>
                </a:lnTo>
                <a:lnTo>
                  <a:pt x="28360" y="54200"/>
                </a:lnTo>
                <a:lnTo>
                  <a:pt x="28380" y="54250"/>
                </a:lnTo>
                <a:lnTo>
                  <a:pt x="28390" y="54320"/>
                </a:lnTo>
                <a:lnTo>
                  <a:pt x="28370" y="54350"/>
                </a:lnTo>
                <a:lnTo>
                  <a:pt x="28340" y="54360"/>
                </a:lnTo>
                <a:lnTo>
                  <a:pt x="28310" y="54360"/>
                </a:lnTo>
                <a:lnTo>
                  <a:pt x="28170" y="54320"/>
                </a:lnTo>
                <a:lnTo>
                  <a:pt x="28140" y="54330"/>
                </a:lnTo>
                <a:lnTo>
                  <a:pt x="28110" y="54350"/>
                </a:lnTo>
                <a:lnTo>
                  <a:pt x="28060" y="54430"/>
                </a:lnTo>
                <a:lnTo>
                  <a:pt x="28010" y="54470"/>
                </a:lnTo>
                <a:lnTo>
                  <a:pt x="27970" y="54490"/>
                </a:lnTo>
                <a:lnTo>
                  <a:pt x="27890" y="54470"/>
                </a:lnTo>
                <a:lnTo>
                  <a:pt x="27850" y="54470"/>
                </a:lnTo>
                <a:lnTo>
                  <a:pt x="27810" y="54480"/>
                </a:lnTo>
                <a:lnTo>
                  <a:pt x="27720" y="54540"/>
                </a:lnTo>
                <a:lnTo>
                  <a:pt x="27680" y="54560"/>
                </a:lnTo>
                <a:lnTo>
                  <a:pt x="27630" y="54570"/>
                </a:lnTo>
                <a:lnTo>
                  <a:pt x="27600" y="54570"/>
                </a:lnTo>
                <a:lnTo>
                  <a:pt x="27400" y="54570"/>
                </a:lnTo>
                <a:lnTo>
                  <a:pt x="27310" y="54570"/>
                </a:lnTo>
                <a:close/>
                <a:moveTo>
                  <a:pt x="25670" y="54180"/>
                </a:moveTo>
                <a:lnTo>
                  <a:pt x="25740" y="54190"/>
                </a:lnTo>
                <a:lnTo>
                  <a:pt x="25770" y="54210"/>
                </a:lnTo>
                <a:lnTo>
                  <a:pt x="25790" y="54280"/>
                </a:lnTo>
                <a:lnTo>
                  <a:pt x="25780" y="54320"/>
                </a:lnTo>
                <a:lnTo>
                  <a:pt x="25730" y="54460"/>
                </a:lnTo>
                <a:lnTo>
                  <a:pt x="25710" y="54490"/>
                </a:lnTo>
                <a:lnTo>
                  <a:pt x="25660" y="54510"/>
                </a:lnTo>
                <a:lnTo>
                  <a:pt x="25620" y="54480"/>
                </a:lnTo>
                <a:lnTo>
                  <a:pt x="25600" y="54430"/>
                </a:lnTo>
                <a:lnTo>
                  <a:pt x="25610" y="54370"/>
                </a:lnTo>
                <a:lnTo>
                  <a:pt x="25580" y="54340"/>
                </a:lnTo>
                <a:lnTo>
                  <a:pt x="25560" y="54280"/>
                </a:lnTo>
                <a:lnTo>
                  <a:pt x="25550" y="54220"/>
                </a:lnTo>
                <a:lnTo>
                  <a:pt x="25550" y="54170"/>
                </a:lnTo>
                <a:lnTo>
                  <a:pt x="25580" y="54150"/>
                </a:lnTo>
                <a:lnTo>
                  <a:pt x="25610" y="54160"/>
                </a:lnTo>
                <a:lnTo>
                  <a:pt x="25670" y="54180"/>
                </a:lnTo>
                <a:close/>
                <a:moveTo>
                  <a:pt x="26420" y="53120"/>
                </a:moveTo>
                <a:lnTo>
                  <a:pt x="26510" y="53070"/>
                </a:lnTo>
                <a:lnTo>
                  <a:pt x="26560" y="53070"/>
                </a:lnTo>
                <a:lnTo>
                  <a:pt x="26590" y="53120"/>
                </a:lnTo>
                <a:lnTo>
                  <a:pt x="26500" y="53180"/>
                </a:lnTo>
                <a:lnTo>
                  <a:pt x="26370" y="53510"/>
                </a:lnTo>
                <a:lnTo>
                  <a:pt x="26280" y="53590"/>
                </a:lnTo>
                <a:lnTo>
                  <a:pt x="26270" y="53570"/>
                </a:lnTo>
                <a:lnTo>
                  <a:pt x="26270" y="53530"/>
                </a:lnTo>
                <a:lnTo>
                  <a:pt x="26270" y="53460"/>
                </a:lnTo>
                <a:lnTo>
                  <a:pt x="26260" y="53420"/>
                </a:lnTo>
                <a:lnTo>
                  <a:pt x="26230" y="53430"/>
                </a:lnTo>
                <a:lnTo>
                  <a:pt x="26170" y="53470"/>
                </a:lnTo>
                <a:lnTo>
                  <a:pt x="26060" y="53480"/>
                </a:lnTo>
                <a:lnTo>
                  <a:pt x="26000" y="53490"/>
                </a:lnTo>
                <a:lnTo>
                  <a:pt x="25930" y="53520"/>
                </a:lnTo>
                <a:lnTo>
                  <a:pt x="25870" y="53430"/>
                </a:lnTo>
                <a:lnTo>
                  <a:pt x="25850" y="53380"/>
                </a:lnTo>
                <a:lnTo>
                  <a:pt x="25850" y="53330"/>
                </a:lnTo>
                <a:lnTo>
                  <a:pt x="25860" y="53310"/>
                </a:lnTo>
                <a:lnTo>
                  <a:pt x="25880" y="53300"/>
                </a:lnTo>
                <a:lnTo>
                  <a:pt x="25920" y="53290"/>
                </a:lnTo>
                <a:lnTo>
                  <a:pt x="25950" y="53280"/>
                </a:lnTo>
                <a:lnTo>
                  <a:pt x="26010" y="53210"/>
                </a:lnTo>
                <a:lnTo>
                  <a:pt x="26070" y="53160"/>
                </a:lnTo>
                <a:lnTo>
                  <a:pt x="26120" y="53140"/>
                </a:lnTo>
                <a:lnTo>
                  <a:pt x="26220" y="53110"/>
                </a:lnTo>
                <a:lnTo>
                  <a:pt x="26290" y="53060"/>
                </a:lnTo>
                <a:lnTo>
                  <a:pt x="26310" y="53060"/>
                </a:lnTo>
                <a:lnTo>
                  <a:pt x="26330" y="53080"/>
                </a:lnTo>
                <a:lnTo>
                  <a:pt x="26330" y="53100"/>
                </a:lnTo>
                <a:lnTo>
                  <a:pt x="26350" y="53120"/>
                </a:lnTo>
                <a:lnTo>
                  <a:pt x="26370" y="53130"/>
                </a:lnTo>
                <a:lnTo>
                  <a:pt x="26420" y="53120"/>
                </a:lnTo>
                <a:close/>
                <a:moveTo>
                  <a:pt x="25690" y="53000"/>
                </a:moveTo>
                <a:lnTo>
                  <a:pt x="25780" y="53080"/>
                </a:lnTo>
                <a:lnTo>
                  <a:pt x="25810" y="53230"/>
                </a:lnTo>
                <a:lnTo>
                  <a:pt x="25810" y="53520"/>
                </a:lnTo>
                <a:lnTo>
                  <a:pt x="25820" y="53550"/>
                </a:lnTo>
                <a:lnTo>
                  <a:pt x="25830" y="53570"/>
                </a:lnTo>
                <a:lnTo>
                  <a:pt x="25830" y="53600"/>
                </a:lnTo>
                <a:lnTo>
                  <a:pt x="25820" y="53690"/>
                </a:lnTo>
                <a:lnTo>
                  <a:pt x="25820" y="53720"/>
                </a:lnTo>
                <a:lnTo>
                  <a:pt x="25810" y="53740"/>
                </a:lnTo>
                <a:lnTo>
                  <a:pt x="25780" y="53770"/>
                </a:lnTo>
                <a:lnTo>
                  <a:pt x="25750" y="53790"/>
                </a:lnTo>
                <a:lnTo>
                  <a:pt x="25680" y="53820"/>
                </a:lnTo>
                <a:lnTo>
                  <a:pt x="25670" y="53840"/>
                </a:lnTo>
                <a:lnTo>
                  <a:pt x="25610" y="53970"/>
                </a:lnTo>
                <a:lnTo>
                  <a:pt x="25600" y="53980"/>
                </a:lnTo>
                <a:lnTo>
                  <a:pt x="25530" y="54020"/>
                </a:lnTo>
                <a:lnTo>
                  <a:pt x="25510" y="54040"/>
                </a:lnTo>
                <a:lnTo>
                  <a:pt x="25440" y="54130"/>
                </a:lnTo>
                <a:lnTo>
                  <a:pt x="25400" y="54160"/>
                </a:lnTo>
                <a:lnTo>
                  <a:pt x="25330" y="54200"/>
                </a:lnTo>
                <a:lnTo>
                  <a:pt x="25260" y="54230"/>
                </a:lnTo>
                <a:lnTo>
                  <a:pt x="25210" y="54230"/>
                </a:lnTo>
                <a:lnTo>
                  <a:pt x="25210" y="54200"/>
                </a:lnTo>
                <a:lnTo>
                  <a:pt x="25250" y="54020"/>
                </a:lnTo>
                <a:lnTo>
                  <a:pt x="25220" y="54040"/>
                </a:lnTo>
                <a:lnTo>
                  <a:pt x="25180" y="54040"/>
                </a:lnTo>
                <a:lnTo>
                  <a:pt x="25150" y="54040"/>
                </a:lnTo>
                <a:lnTo>
                  <a:pt x="25100" y="54070"/>
                </a:lnTo>
                <a:lnTo>
                  <a:pt x="25100" y="54050"/>
                </a:lnTo>
                <a:lnTo>
                  <a:pt x="25110" y="54020"/>
                </a:lnTo>
                <a:lnTo>
                  <a:pt x="25120" y="54000"/>
                </a:lnTo>
                <a:lnTo>
                  <a:pt x="25210" y="53910"/>
                </a:lnTo>
                <a:lnTo>
                  <a:pt x="25270" y="53870"/>
                </a:lnTo>
                <a:lnTo>
                  <a:pt x="25310" y="53870"/>
                </a:lnTo>
                <a:lnTo>
                  <a:pt x="25350" y="53870"/>
                </a:lnTo>
                <a:lnTo>
                  <a:pt x="25380" y="53860"/>
                </a:lnTo>
                <a:lnTo>
                  <a:pt x="25410" y="53830"/>
                </a:lnTo>
                <a:lnTo>
                  <a:pt x="25380" y="53830"/>
                </a:lnTo>
                <a:lnTo>
                  <a:pt x="25360" y="53820"/>
                </a:lnTo>
                <a:lnTo>
                  <a:pt x="25310" y="53800"/>
                </a:lnTo>
                <a:lnTo>
                  <a:pt x="25250" y="53830"/>
                </a:lnTo>
                <a:lnTo>
                  <a:pt x="25200" y="53800"/>
                </a:lnTo>
                <a:lnTo>
                  <a:pt x="25160" y="53740"/>
                </a:lnTo>
                <a:lnTo>
                  <a:pt x="25150" y="53660"/>
                </a:lnTo>
                <a:lnTo>
                  <a:pt x="25150" y="53620"/>
                </a:lnTo>
                <a:lnTo>
                  <a:pt x="25170" y="53590"/>
                </a:lnTo>
                <a:lnTo>
                  <a:pt x="25180" y="53560"/>
                </a:lnTo>
                <a:lnTo>
                  <a:pt x="25210" y="53540"/>
                </a:lnTo>
                <a:lnTo>
                  <a:pt x="25190" y="53490"/>
                </a:lnTo>
                <a:lnTo>
                  <a:pt x="25210" y="53420"/>
                </a:lnTo>
                <a:lnTo>
                  <a:pt x="25240" y="53350"/>
                </a:lnTo>
                <a:lnTo>
                  <a:pt x="25280" y="53290"/>
                </a:lnTo>
                <a:lnTo>
                  <a:pt x="25310" y="53220"/>
                </a:lnTo>
                <a:lnTo>
                  <a:pt x="25300" y="53150"/>
                </a:lnTo>
                <a:lnTo>
                  <a:pt x="25230" y="53040"/>
                </a:lnTo>
                <a:lnTo>
                  <a:pt x="25270" y="53040"/>
                </a:lnTo>
                <a:lnTo>
                  <a:pt x="25300" y="53060"/>
                </a:lnTo>
                <a:lnTo>
                  <a:pt x="25320" y="53080"/>
                </a:lnTo>
                <a:lnTo>
                  <a:pt x="25350" y="53090"/>
                </a:lnTo>
                <a:lnTo>
                  <a:pt x="25390" y="53080"/>
                </a:lnTo>
                <a:lnTo>
                  <a:pt x="25450" y="53050"/>
                </a:lnTo>
                <a:lnTo>
                  <a:pt x="25520" y="53030"/>
                </a:lnTo>
                <a:lnTo>
                  <a:pt x="25580" y="53010"/>
                </a:lnTo>
                <a:lnTo>
                  <a:pt x="25630" y="52990"/>
                </a:lnTo>
                <a:lnTo>
                  <a:pt x="25690" y="53000"/>
                </a:lnTo>
                <a:close/>
                <a:moveTo>
                  <a:pt x="25940" y="53840"/>
                </a:moveTo>
                <a:lnTo>
                  <a:pt x="25990" y="53870"/>
                </a:lnTo>
                <a:lnTo>
                  <a:pt x="26000" y="53900"/>
                </a:lnTo>
                <a:lnTo>
                  <a:pt x="25990" y="53920"/>
                </a:lnTo>
                <a:lnTo>
                  <a:pt x="25970" y="53950"/>
                </a:lnTo>
                <a:lnTo>
                  <a:pt x="25930" y="53980"/>
                </a:lnTo>
                <a:lnTo>
                  <a:pt x="25900" y="53990"/>
                </a:lnTo>
                <a:lnTo>
                  <a:pt x="25880" y="54000"/>
                </a:lnTo>
                <a:lnTo>
                  <a:pt x="25850" y="54010"/>
                </a:lnTo>
                <a:lnTo>
                  <a:pt x="25840" y="54010"/>
                </a:lnTo>
                <a:lnTo>
                  <a:pt x="25840" y="53970"/>
                </a:lnTo>
                <a:lnTo>
                  <a:pt x="25850" y="53930"/>
                </a:lnTo>
                <a:lnTo>
                  <a:pt x="25860" y="53900"/>
                </a:lnTo>
                <a:lnTo>
                  <a:pt x="25880" y="53880"/>
                </a:lnTo>
                <a:lnTo>
                  <a:pt x="25890" y="53870"/>
                </a:lnTo>
                <a:lnTo>
                  <a:pt x="25900" y="53870"/>
                </a:lnTo>
                <a:lnTo>
                  <a:pt x="25900" y="53860"/>
                </a:lnTo>
                <a:lnTo>
                  <a:pt x="25940" y="53840"/>
                </a:lnTo>
                <a:close/>
                <a:moveTo>
                  <a:pt x="26530" y="52820"/>
                </a:moveTo>
                <a:lnTo>
                  <a:pt x="26550" y="52840"/>
                </a:lnTo>
                <a:lnTo>
                  <a:pt x="26550" y="52880"/>
                </a:lnTo>
                <a:lnTo>
                  <a:pt x="26540" y="52940"/>
                </a:lnTo>
                <a:lnTo>
                  <a:pt x="26530" y="52970"/>
                </a:lnTo>
                <a:lnTo>
                  <a:pt x="26490" y="52980"/>
                </a:lnTo>
                <a:lnTo>
                  <a:pt x="26470" y="52990"/>
                </a:lnTo>
                <a:lnTo>
                  <a:pt x="26480" y="53030"/>
                </a:lnTo>
                <a:lnTo>
                  <a:pt x="26460" y="53020"/>
                </a:lnTo>
                <a:lnTo>
                  <a:pt x="26420" y="52990"/>
                </a:lnTo>
                <a:lnTo>
                  <a:pt x="26410" y="52950"/>
                </a:lnTo>
                <a:lnTo>
                  <a:pt x="26430" y="52900"/>
                </a:lnTo>
                <a:lnTo>
                  <a:pt x="26420" y="52870"/>
                </a:lnTo>
                <a:lnTo>
                  <a:pt x="26390" y="52860"/>
                </a:lnTo>
                <a:lnTo>
                  <a:pt x="26390" y="52830"/>
                </a:lnTo>
                <a:lnTo>
                  <a:pt x="26430" y="52760"/>
                </a:lnTo>
                <a:lnTo>
                  <a:pt x="26440" y="52760"/>
                </a:lnTo>
                <a:lnTo>
                  <a:pt x="26440" y="52770"/>
                </a:lnTo>
                <a:lnTo>
                  <a:pt x="26450" y="52770"/>
                </a:lnTo>
                <a:lnTo>
                  <a:pt x="26480" y="52750"/>
                </a:lnTo>
                <a:lnTo>
                  <a:pt x="26500" y="52740"/>
                </a:lnTo>
                <a:lnTo>
                  <a:pt x="26530" y="52750"/>
                </a:lnTo>
                <a:lnTo>
                  <a:pt x="26550" y="52770"/>
                </a:lnTo>
                <a:lnTo>
                  <a:pt x="26540" y="52800"/>
                </a:lnTo>
                <a:lnTo>
                  <a:pt x="26530" y="52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Miyazaki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28590" y="56710"/>
                </a:moveTo>
                <a:lnTo>
                  <a:pt x="28600" y="56700"/>
                </a:lnTo>
                <a:lnTo>
                  <a:pt x="28610" y="56680"/>
                </a:lnTo>
                <a:lnTo>
                  <a:pt x="28680" y="56570"/>
                </a:lnTo>
                <a:lnTo>
                  <a:pt x="28700" y="56520"/>
                </a:lnTo>
                <a:lnTo>
                  <a:pt x="28700" y="56470"/>
                </a:lnTo>
                <a:lnTo>
                  <a:pt x="28710" y="56390"/>
                </a:lnTo>
                <a:lnTo>
                  <a:pt x="28710" y="56350"/>
                </a:lnTo>
                <a:lnTo>
                  <a:pt x="28700" y="56310"/>
                </a:lnTo>
                <a:lnTo>
                  <a:pt x="28660" y="56270"/>
                </a:lnTo>
                <a:lnTo>
                  <a:pt x="28610" y="56220"/>
                </a:lnTo>
                <a:lnTo>
                  <a:pt x="28520" y="56210"/>
                </a:lnTo>
                <a:lnTo>
                  <a:pt x="28490" y="56210"/>
                </a:lnTo>
                <a:lnTo>
                  <a:pt x="28460" y="56200"/>
                </a:lnTo>
                <a:lnTo>
                  <a:pt x="28450" y="56200"/>
                </a:lnTo>
                <a:lnTo>
                  <a:pt x="28360" y="56150"/>
                </a:lnTo>
                <a:lnTo>
                  <a:pt x="28290" y="56140"/>
                </a:lnTo>
                <a:lnTo>
                  <a:pt x="28260" y="56110"/>
                </a:lnTo>
                <a:lnTo>
                  <a:pt x="28200" y="56010"/>
                </a:lnTo>
                <a:lnTo>
                  <a:pt x="28190" y="55970"/>
                </a:lnTo>
                <a:lnTo>
                  <a:pt x="28180" y="55940"/>
                </a:lnTo>
                <a:lnTo>
                  <a:pt x="28180" y="55900"/>
                </a:lnTo>
                <a:lnTo>
                  <a:pt x="28170" y="55880"/>
                </a:lnTo>
                <a:lnTo>
                  <a:pt x="28160" y="55840"/>
                </a:lnTo>
                <a:lnTo>
                  <a:pt x="28080" y="55760"/>
                </a:lnTo>
                <a:lnTo>
                  <a:pt x="28050" y="55710"/>
                </a:lnTo>
                <a:lnTo>
                  <a:pt x="27850" y="55630"/>
                </a:lnTo>
                <a:lnTo>
                  <a:pt x="27830" y="55610"/>
                </a:lnTo>
                <a:lnTo>
                  <a:pt x="27800" y="55570"/>
                </a:lnTo>
                <a:lnTo>
                  <a:pt x="27790" y="55490"/>
                </a:lnTo>
                <a:lnTo>
                  <a:pt x="27800" y="55340"/>
                </a:lnTo>
                <a:lnTo>
                  <a:pt x="27780" y="55280"/>
                </a:lnTo>
                <a:lnTo>
                  <a:pt x="27700" y="55200"/>
                </a:lnTo>
                <a:lnTo>
                  <a:pt x="27640" y="55170"/>
                </a:lnTo>
                <a:lnTo>
                  <a:pt x="27570" y="55110"/>
                </a:lnTo>
                <a:lnTo>
                  <a:pt x="27520" y="55040"/>
                </a:lnTo>
                <a:lnTo>
                  <a:pt x="27330" y="54750"/>
                </a:lnTo>
                <a:lnTo>
                  <a:pt x="27300" y="54720"/>
                </a:lnTo>
                <a:lnTo>
                  <a:pt x="27270" y="54660"/>
                </a:lnTo>
                <a:lnTo>
                  <a:pt x="27310" y="54570"/>
                </a:lnTo>
                <a:lnTo>
                  <a:pt x="27400" y="54570"/>
                </a:lnTo>
                <a:lnTo>
                  <a:pt x="27600" y="54570"/>
                </a:lnTo>
                <a:lnTo>
                  <a:pt x="27630" y="54570"/>
                </a:lnTo>
                <a:lnTo>
                  <a:pt x="27680" y="54560"/>
                </a:lnTo>
                <a:lnTo>
                  <a:pt x="27720" y="54540"/>
                </a:lnTo>
                <a:lnTo>
                  <a:pt x="27810" y="54480"/>
                </a:lnTo>
                <a:lnTo>
                  <a:pt x="27850" y="54470"/>
                </a:lnTo>
                <a:lnTo>
                  <a:pt x="27890" y="54470"/>
                </a:lnTo>
                <a:lnTo>
                  <a:pt x="27970" y="54490"/>
                </a:lnTo>
                <a:lnTo>
                  <a:pt x="28010" y="54470"/>
                </a:lnTo>
                <a:lnTo>
                  <a:pt x="28060" y="54430"/>
                </a:lnTo>
                <a:lnTo>
                  <a:pt x="28110" y="54350"/>
                </a:lnTo>
                <a:lnTo>
                  <a:pt x="28140" y="54330"/>
                </a:lnTo>
                <a:lnTo>
                  <a:pt x="28170" y="54320"/>
                </a:lnTo>
                <a:lnTo>
                  <a:pt x="28310" y="54360"/>
                </a:lnTo>
                <a:lnTo>
                  <a:pt x="28340" y="54360"/>
                </a:lnTo>
                <a:lnTo>
                  <a:pt x="28370" y="54350"/>
                </a:lnTo>
                <a:lnTo>
                  <a:pt x="28390" y="54320"/>
                </a:lnTo>
                <a:lnTo>
                  <a:pt x="28380" y="54250"/>
                </a:lnTo>
                <a:lnTo>
                  <a:pt x="28360" y="54200"/>
                </a:lnTo>
                <a:lnTo>
                  <a:pt x="28310" y="54120"/>
                </a:lnTo>
                <a:lnTo>
                  <a:pt x="28300" y="54080"/>
                </a:lnTo>
                <a:lnTo>
                  <a:pt x="28300" y="54040"/>
                </a:lnTo>
                <a:lnTo>
                  <a:pt x="28330" y="53970"/>
                </a:lnTo>
                <a:lnTo>
                  <a:pt x="28390" y="53890"/>
                </a:lnTo>
                <a:lnTo>
                  <a:pt x="28410" y="53850"/>
                </a:lnTo>
                <a:lnTo>
                  <a:pt x="28410" y="53800"/>
                </a:lnTo>
                <a:lnTo>
                  <a:pt x="28400" y="53760"/>
                </a:lnTo>
                <a:lnTo>
                  <a:pt x="28350" y="53680"/>
                </a:lnTo>
                <a:lnTo>
                  <a:pt x="28340" y="53630"/>
                </a:lnTo>
                <a:lnTo>
                  <a:pt x="28310" y="53570"/>
                </a:lnTo>
                <a:lnTo>
                  <a:pt x="28280" y="53530"/>
                </a:lnTo>
                <a:lnTo>
                  <a:pt x="28210" y="53470"/>
                </a:lnTo>
                <a:lnTo>
                  <a:pt x="28190" y="53430"/>
                </a:lnTo>
                <a:lnTo>
                  <a:pt x="28170" y="53370"/>
                </a:lnTo>
                <a:lnTo>
                  <a:pt x="28160" y="53330"/>
                </a:lnTo>
                <a:lnTo>
                  <a:pt x="28150" y="53300"/>
                </a:lnTo>
                <a:lnTo>
                  <a:pt x="28150" y="53260"/>
                </a:lnTo>
                <a:lnTo>
                  <a:pt x="28160" y="53200"/>
                </a:lnTo>
                <a:lnTo>
                  <a:pt x="28220" y="53040"/>
                </a:lnTo>
                <a:lnTo>
                  <a:pt x="28250" y="52970"/>
                </a:lnTo>
                <a:lnTo>
                  <a:pt x="28290" y="52930"/>
                </a:lnTo>
                <a:lnTo>
                  <a:pt x="28320" y="52920"/>
                </a:lnTo>
                <a:lnTo>
                  <a:pt x="28370" y="52920"/>
                </a:lnTo>
                <a:lnTo>
                  <a:pt x="28400" y="52910"/>
                </a:lnTo>
                <a:lnTo>
                  <a:pt x="28430" y="52890"/>
                </a:lnTo>
                <a:lnTo>
                  <a:pt x="28440" y="52860"/>
                </a:lnTo>
                <a:lnTo>
                  <a:pt x="28460" y="52760"/>
                </a:lnTo>
                <a:lnTo>
                  <a:pt x="28480" y="52700"/>
                </a:lnTo>
                <a:lnTo>
                  <a:pt x="28520" y="52650"/>
                </a:lnTo>
                <a:lnTo>
                  <a:pt x="28580" y="52590"/>
                </a:lnTo>
                <a:lnTo>
                  <a:pt x="28620" y="52550"/>
                </a:lnTo>
                <a:lnTo>
                  <a:pt x="28660" y="52460"/>
                </a:lnTo>
                <a:lnTo>
                  <a:pt x="28680" y="52430"/>
                </a:lnTo>
                <a:lnTo>
                  <a:pt x="28770" y="52340"/>
                </a:lnTo>
                <a:lnTo>
                  <a:pt x="28810" y="52260"/>
                </a:lnTo>
                <a:lnTo>
                  <a:pt x="28840" y="52170"/>
                </a:lnTo>
                <a:lnTo>
                  <a:pt x="28860" y="52140"/>
                </a:lnTo>
                <a:lnTo>
                  <a:pt x="28910" y="52100"/>
                </a:lnTo>
                <a:lnTo>
                  <a:pt x="28940" y="52080"/>
                </a:lnTo>
                <a:lnTo>
                  <a:pt x="29100" y="52040"/>
                </a:lnTo>
                <a:lnTo>
                  <a:pt x="29150" y="52080"/>
                </a:lnTo>
                <a:lnTo>
                  <a:pt x="29200" y="52100"/>
                </a:lnTo>
                <a:lnTo>
                  <a:pt x="29270" y="52110"/>
                </a:lnTo>
                <a:lnTo>
                  <a:pt x="29330" y="52110"/>
                </a:lnTo>
                <a:lnTo>
                  <a:pt x="29390" y="52100"/>
                </a:lnTo>
                <a:lnTo>
                  <a:pt x="29470" y="52060"/>
                </a:lnTo>
                <a:lnTo>
                  <a:pt x="29510" y="52050"/>
                </a:lnTo>
                <a:lnTo>
                  <a:pt x="29550" y="52060"/>
                </a:lnTo>
                <a:lnTo>
                  <a:pt x="29590" y="52080"/>
                </a:lnTo>
                <a:lnTo>
                  <a:pt x="29610" y="52110"/>
                </a:lnTo>
                <a:lnTo>
                  <a:pt x="29620" y="52140"/>
                </a:lnTo>
                <a:lnTo>
                  <a:pt x="29630" y="52170"/>
                </a:lnTo>
                <a:lnTo>
                  <a:pt x="29620" y="52200"/>
                </a:lnTo>
                <a:lnTo>
                  <a:pt x="29610" y="52230"/>
                </a:lnTo>
                <a:lnTo>
                  <a:pt x="29620" y="52260"/>
                </a:lnTo>
                <a:lnTo>
                  <a:pt x="29640" y="52280"/>
                </a:lnTo>
                <a:lnTo>
                  <a:pt x="29660" y="52300"/>
                </a:lnTo>
                <a:lnTo>
                  <a:pt x="29690" y="52310"/>
                </a:lnTo>
                <a:lnTo>
                  <a:pt x="29730" y="52310"/>
                </a:lnTo>
                <a:lnTo>
                  <a:pt x="29790" y="52300"/>
                </a:lnTo>
                <a:lnTo>
                  <a:pt x="29820" y="52270"/>
                </a:lnTo>
                <a:lnTo>
                  <a:pt x="29880" y="52250"/>
                </a:lnTo>
                <a:lnTo>
                  <a:pt x="30150" y="52240"/>
                </a:lnTo>
                <a:lnTo>
                  <a:pt x="30190" y="52230"/>
                </a:lnTo>
                <a:lnTo>
                  <a:pt x="30200" y="52210"/>
                </a:lnTo>
                <a:lnTo>
                  <a:pt x="30220" y="52180"/>
                </a:lnTo>
                <a:lnTo>
                  <a:pt x="30260" y="52090"/>
                </a:lnTo>
                <a:lnTo>
                  <a:pt x="30280" y="52070"/>
                </a:lnTo>
                <a:lnTo>
                  <a:pt x="30300" y="52040"/>
                </a:lnTo>
                <a:lnTo>
                  <a:pt x="30340" y="52030"/>
                </a:lnTo>
                <a:lnTo>
                  <a:pt x="30380" y="52040"/>
                </a:lnTo>
                <a:lnTo>
                  <a:pt x="30440" y="52060"/>
                </a:lnTo>
                <a:lnTo>
                  <a:pt x="30480" y="52060"/>
                </a:lnTo>
                <a:lnTo>
                  <a:pt x="30520" y="52080"/>
                </a:lnTo>
                <a:lnTo>
                  <a:pt x="30550" y="52120"/>
                </a:lnTo>
                <a:lnTo>
                  <a:pt x="30580" y="52220"/>
                </a:lnTo>
                <a:lnTo>
                  <a:pt x="30580" y="52280"/>
                </a:lnTo>
                <a:lnTo>
                  <a:pt x="30590" y="52320"/>
                </a:lnTo>
                <a:lnTo>
                  <a:pt x="30610" y="52340"/>
                </a:lnTo>
                <a:lnTo>
                  <a:pt x="30710" y="52350"/>
                </a:lnTo>
                <a:lnTo>
                  <a:pt x="30700" y="52370"/>
                </a:lnTo>
                <a:lnTo>
                  <a:pt x="30690" y="52380"/>
                </a:lnTo>
                <a:lnTo>
                  <a:pt x="30680" y="52390"/>
                </a:lnTo>
                <a:lnTo>
                  <a:pt x="30670" y="52400"/>
                </a:lnTo>
                <a:lnTo>
                  <a:pt x="30660" y="52460"/>
                </a:lnTo>
                <a:lnTo>
                  <a:pt x="30660" y="52510"/>
                </a:lnTo>
                <a:lnTo>
                  <a:pt x="30630" y="52530"/>
                </a:lnTo>
                <a:lnTo>
                  <a:pt x="30590" y="52470"/>
                </a:lnTo>
                <a:lnTo>
                  <a:pt x="30560" y="52450"/>
                </a:lnTo>
                <a:lnTo>
                  <a:pt x="30540" y="52500"/>
                </a:lnTo>
                <a:lnTo>
                  <a:pt x="30500" y="52530"/>
                </a:lnTo>
                <a:lnTo>
                  <a:pt x="30460" y="52590"/>
                </a:lnTo>
                <a:lnTo>
                  <a:pt x="30420" y="52620"/>
                </a:lnTo>
                <a:lnTo>
                  <a:pt x="30410" y="52640"/>
                </a:lnTo>
                <a:lnTo>
                  <a:pt x="30400" y="52660"/>
                </a:lnTo>
                <a:lnTo>
                  <a:pt x="30410" y="52670"/>
                </a:lnTo>
                <a:lnTo>
                  <a:pt x="30410" y="52700"/>
                </a:lnTo>
                <a:lnTo>
                  <a:pt x="30400" y="52740"/>
                </a:lnTo>
                <a:lnTo>
                  <a:pt x="30340" y="52830"/>
                </a:lnTo>
                <a:lnTo>
                  <a:pt x="30330" y="52850"/>
                </a:lnTo>
                <a:lnTo>
                  <a:pt x="30290" y="52870"/>
                </a:lnTo>
                <a:lnTo>
                  <a:pt x="30230" y="52860"/>
                </a:lnTo>
                <a:lnTo>
                  <a:pt x="30210" y="52870"/>
                </a:lnTo>
                <a:lnTo>
                  <a:pt x="30200" y="52930"/>
                </a:lnTo>
                <a:lnTo>
                  <a:pt x="30150" y="53040"/>
                </a:lnTo>
                <a:lnTo>
                  <a:pt x="30160" y="53080"/>
                </a:lnTo>
                <a:lnTo>
                  <a:pt x="30190" y="53120"/>
                </a:lnTo>
                <a:lnTo>
                  <a:pt x="30240" y="53120"/>
                </a:lnTo>
                <a:lnTo>
                  <a:pt x="30260" y="53130"/>
                </a:lnTo>
                <a:lnTo>
                  <a:pt x="30310" y="53190"/>
                </a:lnTo>
                <a:lnTo>
                  <a:pt x="30250" y="53250"/>
                </a:lnTo>
                <a:lnTo>
                  <a:pt x="30190" y="53270"/>
                </a:lnTo>
                <a:lnTo>
                  <a:pt x="30140" y="53250"/>
                </a:lnTo>
                <a:lnTo>
                  <a:pt x="30080" y="53240"/>
                </a:lnTo>
                <a:lnTo>
                  <a:pt x="30070" y="53310"/>
                </a:lnTo>
                <a:lnTo>
                  <a:pt x="30120" y="53360"/>
                </a:lnTo>
                <a:lnTo>
                  <a:pt x="30170" y="53430"/>
                </a:lnTo>
                <a:lnTo>
                  <a:pt x="30090" y="53480"/>
                </a:lnTo>
                <a:lnTo>
                  <a:pt x="30060" y="53500"/>
                </a:lnTo>
                <a:lnTo>
                  <a:pt x="30030" y="53510"/>
                </a:lnTo>
                <a:lnTo>
                  <a:pt x="30010" y="53520"/>
                </a:lnTo>
                <a:lnTo>
                  <a:pt x="29990" y="53550"/>
                </a:lnTo>
                <a:lnTo>
                  <a:pt x="29970" y="53640"/>
                </a:lnTo>
                <a:lnTo>
                  <a:pt x="29960" y="53720"/>
                </a:lnTo>
                <a:lnTo>
                  <a:pt x="29960" y="53740"/>
                </a:lnTo>
                <a:lnTo>
                  <a:pt x="29940" y="53750"/>
                </a:lnTo>
                <a:lnTo>
                  <a:pt x="29920" y="53770"/>
                </a:lnTo>
                <a:lnTo>
                  <a:pt x="29890" y="53840"/>
                </a:lnTo>
                <a:lnTo>
                  <a:pt x="29850" y="54010"/>
                </a:lnTo>
                <a:lnTo>
                  <a:pt x="29800" y="54130"/>
                </a:lnTo>
                <a:lnTo>
                  <a:pt x="29760" y="54300"/>
                </a:lnTo>
                <a:lnTo>
                  <a:pt x="29700" y="54520"/>
                </a:lnTo>
                <a:lnTo>
                  <a:pt x="29600" y="54840"/>
                </a:lnTo>
                <a:lnTo>
                  <a:pt x="29490" y="55210"/>
                </a:lnTo>
                <a:lnTo>
                  <a:pt x="29460" y="55310"/>
                </a:lnTo>
                <a:lnTo>
                  <a:pt x="29470" y="55380"/>
                </a:lnTo>
                <a:lnTo>
                  <a:pt x="29460" y="55410"/>
                </a:lnTo>
                <a:lnTo>
                  <a:pt x="29490" y="55500"/>
                </a:lnTo>
                <a:lnTo>
                  <a:pt x="29520" y="55560"/>
                </a:lnTo>
                <a:lnTo>
                  <a:pt x="29600" y="55590"/>
                </a:lnTo>
                <a:lnTo>
                  <a:pt x="29590" y="55620"/>
                </a:lnTo>
                <a:lnTo>
                  <a:pt x="29550" y="55680"/>
                </a:lnTo>
                <a:lnTo>
                  <a:pt x="29540" y="55710"/>
                </a:lnTo>
                <a:lnTo>
                  <a:pt x="29470" y="56090"/>
                </a:lnTo>
                <a:lnTo>
                  <a:pt x="29480" y="56190"/>
                </a:lnTo>
                <a:lnTo>
                  <a:pt x="29390" y="56270"/>
                </a:lnTo>
                <a:lnTo>
                  <a:pt x="29360" y="56310"/>
                </a:lnTo>
                <a:lnTo>
                  <a:pt x="29340" y="56370"/>
                </a:lnTo>
                <a:lnTo>
                  <a:pt x="29330" y="56380"/>
                </a:lnTo>
                <a:lnTo>
                  <a:pt x="29300" y="56440"/>
                </a:lnTo>
                <a:lnTo>
                  <a:pt x="29280" y="56480"/>
                </a:lnTo>
                <a:lnTo>
                  <a:pt x="29280" y="56520"/>
                </a:lnTo>
                <a:lnTo>
                  <a:pt x="29290" y="56540"/>
                </a:lnTo>
                <a:lnTo>
                  <a:pt x="29300" y="56550"/>
                </a:lnTo>
                <a:lnTo>
                  <a:pt x="29300" y="56570"/>
                </a:lnTo>
                <a:lnTo>
                  <a:pt x="29300" y="56640"/>
                </a:lnTo>
                <a:lnTo>
                  <a:pt x="29290" y="56660"/>
                </a:lnTo>
                <a:lnTo>
                  <a:pt x="29250" y="56700"/>
                </a:lnTo>
                <a:lnTo>
                  <a:pt x="29240" y="56720"/>
                </a:lnTo>
                <a:lnTo>
                  <a:pt x="29220" y="56890"/>
                </a:lnTo>
                <a:lnTo>
                  <a:pt x="29200" y="56920"/>
                </a:lnTo>
                <a:lnTo>
                  <a:pt x="29160" y="56970"/>
                </a:lnTo>
                <a:lnTo>
                  <a:pt x="29150" y="57000"/>
                </a:lnTo>
                <a:lnTo>
                  <a:pt x="29150" y="57030"/>
                </a:lnTo>
                <a:lnTo>
                  <a:pt x="29140" y="57050"/>
                </a:lnTo>
                <a:lnTo>
                  <a:pt x="29120" y="57060"/>
                </a:lnTo>
                <a:lnTo>
                  <a:pt x="29110" y="57050"/>
                </a:lnTo>
                <a:lnTo>
                  <a:pt x="29100" y="57050"/>
                </a:lnTo>
                <a:lnTo>
                  <a:pt x="29080" y="57040"/>
                </a:lnTo>
                <a:lnTo>
                  <a:pt x="29100" y="57020"/>
                </a:lnTo>
                <a:lnTo>
                  <a:pt x="29100" y="57010"/>
                </a:lnTo>
                <a:lnTo>
                  <a:pt x="29100" y="56990"/>
                </a:lnTo>
                <a:lnTo>
                  <a:pt x="28990" y="57010"/>
                </a:lnTo>
                <a:lnTo>
                  <a:pt x="28930" y="57020"/>
                </a:lnTo>
                <a:lnTo>
                  <a:pt x="28880" y="56990"/>
                </a:lnTo>
                <a:lnTo>
                  <a:pt x="28870" y="56970"/>
                </a:lnTo>
                <a:lnTo>
                  <a:pt x="28870" y="56910"/>
                </a:lnTo>
                <a:lnTo>
                  <a:pt x="28860" y="56880"/>
                </a:lnTo>
                <a:lnTo>
                  <a:pt x="28850" y="56860"/>
                </a:lnTo>
                <a:lnTo>
                  <a:pt x="28790" y="56790"/>
                </a:lnTo>
                <a:lnTo>
                  <a:pt x="28770" y="56770"/>
                </a:lnTo>
                <a:lnTo>
                  <a:pt x="28760" y="56760"/>
                </a:lnTo>
                <a:lnTo>
                  <a:pt x="28740" y="56760"/>
                </a:lnTo>
                <a:lnTo>
                  <a:pt x="28670" y="56770"/>
                </a:lnTo>
                <a:lnTo>
                  <a:pt x="28620" y="56730"/>
                </a:lnTo>
                <a:lnTo>
                  <a:pt x="28590" y="56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Tokushim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38230" y="47170"/>
                </a:moveTo>
                <a:lnTo>
                  <a:pt x="38310" y="47170"/>
                </a:lnTo>
                <a:lnTo>
                  <a:pt x="38390" y="47110"/>
                </a:lnTo>
                <a:lnTo>
                  <a:pt x="38580" y="47120"/>
                </a:lnTo>
                <a:lnTo>
                  <a:pt x="38640" y="47090"/>
                </a:lnTo>
                <a:lnTo>
                  <a:pt x="38680" y="47080"/>
                </a:lnTo>
                <a:lnTo>
                  <a:pt x="38710" y="47020"/>
                </a:lnTo>
                <a:lnTo>
                  <a:pt x="38720" y="47060"/>
                </a:lnTo>
                <a:lnTo>
                  <a:pt x="38690" y="47100"/>
                </a:lnTo>
                <a:lnTo>
                  <a:pt x="38670" y="47150"/>
                </a:lnTo>
                <a:lnTo>
                  <a:pt x="38720" y="47140"/>
                </a:lnTo>
                <a:lnTo>
                  <a:pt x="38770" y="47080"/>
                </a:lnTo>
                <a:lnTo>
                  <a:pt x="38830" y="47060"/>
                </a:lnTo>
                <a:lnTo>
                  <a:pt x="38810" y="47110"/>
                </a:lnTo>
                <a:lnTo>
                  <a:pt x="38770" y="47160"/>
                </a:lnTo>
                <a:lnTo>
                  <a:pt x="38770" y="47190"/>
                </a:lnTo>
                <a:lnTo>
                  <a:pt x="38770" y="47220"/>
                </a:lnTo>
                <a:lnTo>
                  <a:pt x="38770" y="47240"/>
                </a:lnTo>
                <a:lnTo>
                  <a:pt x="38710" y="47250"/>
                </a:lnTo>
                <a:lnTo>
                  <a:pt x="38750" y="47260"/>
                </a:lnTo>
                <a:lnTo>
                  <a:pt x="38770" y="47280"/>
                </a:lnTo>
                <a:lnTo>
                  <a:pt x="38820" y="47270"/>
                </a:lnTo>
                <a:lnTo>
                  <a:pt x="38790" y="47320"/>
                </a:lnTo>
                <a:lnTo>
                  <a:pt x="38760" y="47370"/>
                </a:lnTo>
                <a:lnTo>
                  <a:pt x="38750" y="47410"/>
                </a:lnTo>
                <a:lnTo>
                  <a:pt x="38760" y="47430"/>
                </a:lnTo>
                <a:lnTo>
                  <a:pt x="38710" y="47510"/>
                </a:lnTo>
                <a:lnTo>
                  <a:pt x="38710" y="47610"/>
                </a:lnTo>
                <a:lnTo>
                  <a:pt x="38710" y="47670"/>
                </a:lnTo>
                <a:lnTo>
                  <a:pt x="38700" y="47680"/>
                </a:lnTo>
                <a:lnTo>
                  <a:pt x="38680" y="47740"/>
                </a:lnTo>
                <a:lnTo>
                  <a:pt x="38680" y="47760"/>
                </a:lnTo>
                <a:lnTo>
                  <a:pt x="38680" y="47800"/>
                </a:lnTo>
                <a:lnTo>
                  <a:pt x="38690" y="47870"/>
                </a:lnTo>
                <a:lnTo>
                  <a:pt x="38710" y="47900"/>
                </a:lnTo>
                <a:lnTo>
                  <a:pt x="38730" y="47920"/>
                </a:lnTo>
                <a:lnTo>
                  <a:pt x="38760" y="47910"/>
                </a:lnTo>
                <a:lnTo>
                  <a:pt x="38770" y="47880"/>
                </a:lnTo>
                <a:lnTo>
                  <a:pt x="38800" y="47870"/>
                </a:lnTo>
                <a:lnTo>
                  <a:pt x="38840" y="47950"/>
                </a:lnTo>
                <a:lnTo>
                  <a:pt x="38880" y="48010"/>
                </a:lnTo>
                <a:lnTo>
                  <a:pt x="38970" y="48070"/>
                </a:lnTo>
                <a:lnTo>
                  <a:pt x="38960" y="48110"/>
                </a:lnTo>
                <a:lnTo>
                  <a:pt x="38990" y="48130"/>
                </a:lnTo>
                <a:lnTo>
                  <a:pt x="38990" y="48180"/>
                </a:lnTo>
                <a:lnTo>
                  <a:pt x="38990" y="48240"/>
                </a:lnTo>
                <a:lnTo>
                  <a:pt x="38960" y="48270"/>
                </a:lnTo>
                <a:lnTo>
                  <a:pt x="38950" y="48310"/>
                </a:lnTo>
                <a:lnTo>
                  <a:pt x="38910" y="48320"/>
                </a:lnTo>
                <a:lnTo>
                  <a:pt x="38870" y="48340"/>
                </a:lnTo>
                <a:lnTo>
                  <a:pt x="38830" y="48420"/>
                </a:lnTo>
                <a:lnTo>
                  <a:pt x="38870" y="48450"/>
                </a:lnTo>
                <a:lnTo>
                  <a:pt x="39030" y="48440"/>
                </a:lnTo>
                <a:lnTo>
                  <a:pt x="39030" y="48460"/>
                </a:lnTo>
                <a:lnTo>
                  <a:pt x="39010" y="48470"/>
                </a:lnTo>
                <a:lnTo>
                  <a:pt x="38980" y="48480"/>
                </a:lnTo>
                <a:lnTo>
                  <a:pt x="38960" y="48490"/>
                </a:lnTo>
                <a:lnTo>
                  <a:pt x="38960" y="48510"/>
                </a:lnTo>
                <a:lnTo>
                  <a:pt x="39050" y="48490"/>
                </a:lnTo>
                <a:lnTo>
                  <a:pt x="39100" y="48470"/>
                </a:lnTo>
                <a:lnTo>
                  <a:pt x="39130" y="48490"/>
                </a:lnTo>
                <a:lnTo>
                  <a:pt x="39080" y="48520"/>
                </a:lnTo>
                <a:lnTo>
                  <a:pt x="38990" y="48560"/>
                </a:lnTo>
                <a:lnTo>
                  <a:pt x="38880" y="48620"/>
                </a:lnTo>
                <a:lnTo>
                  <a:pt x="38840" y="48660"/>
                </a:lnTo>
                <a:lnTo>
                  <a:pt x="38740" y="48670"/>
                </a:lnTo>
                <a:lnTo>
                  <a:pt x="38710" y="48730"/>
                </a:lnTo>
                <a:lnTo>
                  <a:pt x="38630" y="48740"/>
                </a:lnTo>
                <a:lnTo>
                  <a:pt x="38610" y="48830"/>
                </a:lnTo>
                <a:lnTo>
                  <a:pt x="38540" y="48850"/>
                </a:lnTo>
                <a:lnTo>
                  <a:pt x="38510" y="48900"/>
                </a:lnTo>
                <a:lnTo>
                  <a:pt x="38270" y="49060"/>
                </a:lnTo>
                <a:lnTo>
                  <a:pt x="38120" y="49120"/>
                </a:lnTo>
                <a:lnTo>
                  <a:pt x="38040" y="49190"/>
                </a:lnTo>
                <a:lnTo>
                  <a:pt x="38070" y="49230"/>
                </a:lnTo>
                <a:lnTo>
                  <a:pt x="38000" y="49310"/>
                </a:lnTo>
                <a:lnTo>
                  <a:pt x="37990" y="49350"/>
                </a:lnTo>
                <a:lnTo>
                  <a:pt x="37970" y="49380"/>
                </a:lnTo>
                <a:lnTo>
                  <a:pt x="37930" y="49390"/>
                </a:lnTo>
                <a:lnTo>
                  <a:pt x="37890" y="49380"/>
                </a:lnTo>
                <a:lnTo>
                  <a:pt x="37850" y="49410"/>
                </a:lnTo>
                <a:lnTo>
                  <a:pt x="37860" y="49470"/>
                </a:lnTo>
                <a:lnTo>
                  <a:pt x="37850" y="49510"/>
                </a:lnTo>
                <a:lnTo>
                  <a:pt x="37800" y="49560"/>
                </a:lnTo>
                <a:lnTo>
                  <a:pt x="37660" y="49510"/>
                </a:lnTo>
                <a:lnTo>
                  <a:pt x="37620" y="49520"/>
                </a:lnTo>
                <a:lnTo>
                  <a:pt x="37570" y="49510"/>
                </a:lnTo>
                <a:lnTo>
                  <a:pt x="37490" y="49480"/>
                </a:lnTo>
                <a:lnTo>
                  <a:pt x="37460" y="49440"/>
                </a:lnTo>
                <a:lnTo>
                  <a:pt x="37390" y="49280"/>
                </a:lnTo>
                <a:lnTo>
                  <a:pt x="37410" y="49230"/>
                </a:lnTo>
                <a:lnTo>
                  <a:pt x="37410" y="49190"/>
                </a:lnTo>
                <a:lnTo>
                  <a:pt x="37410" y="49160"/>
                </a:lnTo>
                <a:lnTo>
                  <a:pt x="37400" y="49120"/>
                </a:lnTo>
                <a:lnTo>
                  <a:pt x="37370" y="49080"/>
                </a:lnTo>
                <a:lnTo>
                  <a:pt x="37320" y="49060"/>
                </a:lnTo>
                <a:lnTo>
                  <a:pt x="37230" y="49050"/>
                </a:lnTo>
                <a:lnTo>
                  <a:pt x="37130" y="49050"/>
                </a:lnTo>
                <a:lnTo>
                  <a:pt x="37110" y="49040"/>
                </a:lnTo>
                <a:lnTo>
                  <a:pt x="37090" y="48790"/>
                </a:lnTo>
                <a:lnTo>
                  <a:pt x="37080" y="48750"/>
                </a:lnTo>
                <a:lnTo>
                  <a:pt x="37060" y="48710"/>
                </a:lnTo>
                <a:lnTo>
                  <a:pt x="37040" y="48670"/>
                </a:lnTo>
                <a:lnTo>
                  <a:pt x="37020" y="48600"/>
                </a:lnTo>
                <a:lnTo>
                  <a:pt x="36990" y="48570"/>
                </a:lnTo>
                <a:lnTo>
                  <a:pt x="36860" y="48550"/>
                </a:lnTo>
                <a:lnTo>
                  <a:pt x="36800" y="48570"/>
                </a:lnTo>
                <a:lnTo>
                  <a:pt x="36770" y="48590"/>
                </a:lnTo>
                <a:lnTo>
                  <a:pt x="36740" y="48630"/>
                </a:lnTo>
                <a:lnTo>
                  <a:pt x="36710" y="48660"/>
                </a:lnTo>
                <a:lnTo>
                  <a:pt x="36660" y="48660"/>
                </a:lnTo>
                <a:lnTo>
                  <a:pt x="36600" y="48650"/>
                </a:lnTo>
                <a:lnTo>
                  <a:pt x="36440" y="48550"/>
                </a:lnTo>
                <a:lnTo>
                  <a:pt x="36390" y="48530"/>
                </a:lnTo>
                <a:lnTo>
                  <a:pt x="36340" y="48530"/>
                </a:lnTo>
                <a:lnTo>
                  <a:pt x="36300" y="48530"/>
                </a:lnTo>
                <a:lnTo>
                  <a:pt x="36180" y="48520"/>
                </a:lnTo>
                <a:lnTo>
                  <a:pt x="35900" y="48410"/>
                </a:lnTo>
                <a:lnTo>
                  <a:pt x="35930" y="48350"/>
                </a:lnTo>
                <a:lnTo>
                  <a:pt x="35960" y="48250"/>
                </a:lnTo>
                <a:lnTo>
                  <a:pt x="35970" y="48160"/>
                </a:lnTo>
                <a:lnTo>
                  <a:pt x="35940" y="47910"/>
                </a:lnTo>
                <a:lnTo>
                  <a:pt x="36070" y="47830"/>
                </a:lnTo>
                <a:lnTo>
                  <a:pt x="36100" y="47790"/>
                </a:lnTo>
                <a:lnTo>
                  <a:pt x="36160" y="47750"/>
                </a:lnTo>
                <a:lnTo>
                  <a:pt x="36190" y="47720"/>
                </a:lnTo>
                <a:lnTo>
                  <a:pt x="36220" y="47700"/>
                </a:lnTo>
                <a:lnTo>
                  <a:pt x="36320" y="47670"/>
                </a:lnTo>
                <a:lnTo>
                  <a:pt x="36360" y="47650"/>
                </a:lnTo>
                <a:lnTo>
                  <a:pt x="36400" y="47600"/>
                </a:lnTo>
                <a:lnTo>
                  <a:pt x="36430" y="47580"/>
                </a:lnTo>
                <a:lnTo>
                  <a:pt x="36640" y="47550"/>
                </a:lnTo>
                <a:lnTo>
                  <a:pt x="36700" y="47570"/>
                </a:lnTo>
                <a:lnTo>
                  <a:pt x="36730" y="47600"/>
                </a:lnTo>
                <a:lnTo>
                  <a:pt x="36760" y="47630"/>
                </a:lnTo>
                <a:lnTo>
                  <a:pt x="36800" y="47640"/>
                </a:lnTo>
                <a:lnTo>
                  <a:pt x="36830" y="47650"/>
                </a:lnTo>
                <a:lnTo>
                  <a:pt x="36890" y="47640"/>
                </a:lnTo>
                <a:lnTo>
                  <a:pt x="36930" y="47630"/>
                </a:lnTo>
                <a:lnTo>
                  <a:pt x="37040" y="47570"/>
                </a:lnTo>
                <a:lnTo>
                  <a:pt x="37080" y="47550"/>
                </a:lnTo>
                <a:lnTo>
                  <a:pt x="37200" y="47530"/>
                </a:lnTo>
                <a:lnTo>
                  <a:pt x="37250" y="47510"/>
                </a:lnTo>
                <a:lnTo>
                  <a:pt x="37300" y="47470"/>
                </a:lnTo>
                <a:lnTo>
                  <a:pt x="37340" y="47400"/>
                </a:lnTo>
                <a:lnTo>
                  <a:pt x="37370" y="47370"/>
                </a:lnTo>
                <a:lnTo>
                  <a:pt x="37440" y="47350"/>
                </a:lnTo>
                <a:lnTo>
                  <a:pt x="37580" y="47330"/>
                </a:lnTo>
                <a:lnTo>
                  <a:pt x="37990" y="47330"/>
                </a:lnTo>
                <a:lnTo>
                  <a:pt x="38090" y="47360"/>
                </a:lnTo>
                <a:lnTo>
                  <a:pt x="38130" y="47350"/>
                </a:lnTo>
                <a:lnTo>
                  <a:pt x="38160" y="47330"/>
                </a:lnTo>
                <a:lnTo>
                  <a:pt x="38230" y="47180"/>
                </a:lnTo>
                <a:lnTo>
                  <a:pt x="38230" y="47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Kagaw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38230" y="47170"/>
                </a:moveTo>
                <a:lnTo>
                  <a:pt x="38230" y="47180"/>
                </a:lnTo>
                <a:lnTo>
                  <a:pt x="38160" y="47330"/>
                </a:lnTo>
                <a:lnTo>
                  <a:pt x="38130" y="47350"/>
                </a:lnTo>
                <a:lnTo>
                  <a:pt x="38090" y="47360"/>
                </a:lnTo>
                <a:lnTo>
                  <a:pt x="37990" y="47330"/>
                </a:lnTo>
                <a:lnTo>
                  <a:pt x="37580" y="47330"/>
                </a:lnTo>
                <a:lnTo>
                  <a:pt x="37440" y="47350"/>
                </a:lnTo>
                <a:lnTo>
                  <a:pt x="37370" y="47370"/>
                </a:lnTo>
                <a:lnTo>
                  <a:pt x="37340" y="47400"/>
                </a:lnTo>
                <a:lnTo>
                  <a:pt x="37300" y="47470"/>
                </a:lnTo>
                <a:lnTo>
                  <a:pt x="37250" y="47510"/>
                </a:lnTo>
                <a:lnTo>
                  <a:pt x="37200" y="47530"/>
                </a:lnTo>
                <a:lnTo>
                  <a:pt x="37080" y="47550"/>
                </a:lnTo>
                <a:lnTo>
                  <a:pt x="37040" y="47570"/>
                </a:lnTo>
                <a:lnTo>
                  <a:pt x="36930" y="47630"/>
                </a:lnTo>
                <a:lnTo>
                  <a:pt x="36890" y="47640"/>
                </a:lnTo>
                <a:lnTo>
                  <a:pt x="36830" y="47650"/>
                </a:lnTo>
                <a:lnTo>
                  <a:pt x="36800" y="47640"/>
                </a:lnTo>
                <a:lnTo>
                  <a:pt x="36760" y="47630"/>
                </a:lnTo>
                <a:lnTo>
                  <a:pt x="36730" y="47600"/>
                </a:lnTo>
                <a:lnTo>
                  <a:pt x="36700" y="47570"/>
                </a:lnTo>
                <a:lnTo>
                  <a:pt x="36640" y="47550"/>
                </a:lnTo>
                <a:lnTo>
                  <a:pt x="36430" y="47580"/>
                </a:lnTo>
                <a:lnTo>
                  <a:pt x="36400" y="47600"/>
                </a:lnTo>
                <a:lnTo>
                  <a:pt x="36360" y="47650"/>
                </a:lnTo>
                <a:lnTo>
                  <a:pt x="36320" y="47670"/>
                </a:lnTo>
                <a:lnTo>
                  <a:pt x="36220" y="47700"/>
                </a:lnTo>
                <a:lnTo>
                  <a:pt x="36190" y="47720"/>
                </a:lnTo>
                <a:lnTo>
                  <a:pt x="36160" y="47750"/>
                </a:lnTo>
                <a:lnTo>
                  <a:pt x="36100" y="47790"/>
                </a:lnTo>
                <a:lnTo>
                  <a:pt x="36070" y="47830"/>
                </a:lnTo>
                <a:lnTo>
                  <a:pt x="35940" y="47910"/>
                </a:lnTo>
                <a:lnTo>
                  <a:pt x="35900" y="47860"/>
                </a:lnTo>
                <a:lnTo>
                  <a:pt x="35840" y="47840"/>
                </a:lnTo>
                <a:lnTo>
                  <a:pt x="35740" y="47820"/>
                </a:lnTo>
                <a:lnTo>
                  <a:pt x="35830" y="47740"/>
                </a:lnTo>
                <a:lnTo>
                  <a:pt x="35860" y="47690"/>
                </a:lnTo>
                <a:lnTo>
                  <a:pt x="35880" y="47630"/>
                </a:lnTo>
                <a:lnTo>
                  <a:pt x="35900" y="47460"/>
                </a:lnTo>
                <a:lnTo>
                  <a:pt x="35900" y="47310"/>
                </a:lnTo>
                <a:lnTo>
                  <a:pt x="35880" y="47250"/>
                </a:lnTo>
                <a:lnTo>
                  <a:pt x="35860" y="47200"/>
                </a:lnTo>
                <a:lnTo>
                  <a:pt x="35820" y="47160"/>
                </a:lnTo>
                <a:lnTo>
                  <a:pt x="35780" y="47110"/>
                </a:lnTo>
                <a:lnTo>
                  <a:pt x="35730" y="47080"/>
                </a:lnTo>
                <a:lnTo>
                  <a:pt x="35680" y="47050"/>
                </a:lnTo>
                <a:lnTo>
                  <a:pt x="35640" y="46990"/>
                </a:lnTo>
                <a:lnTo>
                  <a:pt x="35700" y="47020"/>
                </a:lnTo>
                <a:lnTo>
                  <a:pt x="35790" y="47060"/>
                </a:lnTo>
                <a:lnTo>
                  <a:pt x="35870" y="47080"/>
                </a:lnTo>
                <a:lnTo>
                  <a:pt x="35920" y="47060"/>
                </a:lnTo>
                <a:lnTo>
                  <a:pt x="35980" y="47120"/>
                </a:lnTo>
                <a:lnTo>
                  <a:pt x="36060" y="47090"/>
                </a:lnTo>
                <a:lnTo>
                  <a:pt x="36150" y="47020"/>
                </a:lnTo>
                <a:lnTo>
                  <a:pt x="36220" y="46950"/>
                </a:lnTo>
                <a:lnTo>
                  <a:pt x="36300" y="46890"/>
                </a:lnTo>
                <a:lnTo>
                  <a:pt x="36480" y="46800"/>
                </a:lnTo>
                <a:lnTo>
                  <a:pt x="36570" y="46740"/>
                </a:lnTo>
                <a:lnTo>
                  <a:pt x="36590" y="46710"/>
                </a:lnTo>
                <a:lnTo>
                  <a:pt x="36620" y="46660"/>
                </a:lnTo>
                <a:lnTo>
                  <a:pt x="36640" y="46620"/>
                </a:lnTo>
                <a:lnTo>
                  <a:pt x="36680" y="46600"/>
                </a:lnTo>
                <a:lnTo>
                  <a:pt x="36700" y="46590"/>
                </a:lnTo>
                <a:lnTo>
                  <a:pt x="36750" y="46580"/>
                </a:lnTo>
                <a:lnTo>
                  <a:pt x="36780" y="46570"/>
                </a:lnTo>
                <a:lnTo>
                  <a:pt x="36810" y="46580"/>
                </a:lnTo>
                <a:lnTo>
                  <a:pt x="36850" y="46610"/>
                </a:lnTo>
                <a:lnTo>
                  <a:pt x="36900" y="46630"/>
                </a:lnTo>
                <a:lnTo>
                  <a:pt x="36940" y="46660"/>
                </a:lnTo>
                <a:lnTo>
                  <a:pt x="36970" y="46670"/>
                </a:lnTo>
                <a:lnTo>
                  <a:pt x="37000" y="46670"/>
                </a:lnTo>
                <a:lnTo>
                  <a:pt x="37040" y="46650"/>
                </a:lnTo>
                <a:lnTo>
                  <a:pt x="37070" y="46650"/>
                </a:lnTo>
                <a:lnTo>
                  <a:pt x="37170" y="46670"/>
                </a:lnTo>
                <a:lnTo>
                  <a:pt x="37190" y="46650"/>
                </a:lnTo>
                <a:lnTo>
                  <a:pt x="37230" y="46570"/>
                </a:lnTo>
                <a:lnTo>
                  <a:pt x="37280" y="46630"/>
                </a:lnTo>
                <a:lnTo>
                  <a:pt x="37290" y="46610"/>
                </a:lnTo>
                <a:lnTo>
                  <a:pt x="37300" y="46560"/>
                </a:lnTo>
                <a:lnTo>
                  <a:pt x="37310" y="46530"/>
                </a:lnTo>
                <a:lnTo>
                  <a:pt x="37360" y="46520"/>
                </a:lnTo>
                <a:lnTo>
                  <a:pt x="37380" y="46540"/>
                </a:lnTo>
                <a:lnTo>
                  <a:pt x="37400" y="46580"/>
                </a:lnTo>
                <a:lnTo>
                  <a:pt x="37410" y="46620"/>
                </a:lnTo>
                <a:lnTo>
                  <a:pt x="37410" y="46720"/>
                </a:lnTo>
                <a:lnTo>
                  <a:pt x="37420" y="46760"/>
                </a:lnTo>
                <a:lnTo>
                  <a:pt x="37470" y="46770"/>
                </a:lnTo>
                <a:lnTo>
                  <a:pt x="37490" y="46750"/>
                </a:lnTo>
                <a:lnTo>
                  <a:pt x="37560" y="46680"/>
                </a:lnTo>
                <a:lnTo>
                  <a:pt x="37570" y="46650"/>
                </a:lnTo>
                <a:lnTo>
                  <a:pt x="37630" y="46700"/>
                </a:lnTo>
                <a:lnTo>
                  <a:pt x="37700" y="46720"/>
                </a:lnTo>
                <a:lnTo>
                  <a:pt x="37730" y="46760"/>
                </a:lnTo>
                <a:lnTo>
                  <a:pt x="37690" y="46860"/>
                </a:lnTo>
                <a:lnTo>
                  <a:pt x="37800" y="46930"/>
                </a:lnTo>
                <a:lnTo>
                  <a:pt x="37840" y="46940"/>
                </a:lnTo>
                <a:lnTo>
                  <a:pt x="37880" y="46950"/>
                </a:lnTo>
                <a:lnTo>
                  <a:pt x="37940" y="47020"/>
                </a:lnTo>
                <a:lnTo>
                  <a:pt x="37980" y="47030"/>
                </a:lnTo>
                <a:lnTo>
                  <a:pt x="38060" y="47020"/>
                </a:lnTo>
                <a:lnTo>
                  <a:pt x="38100" y="47020"/>
                </a:lnTo>
                <a:lnTo>
                  <a:pt x="38110" y="47050"/>
                </a:lnTo>
                <a:lnTo>
                  <a:pt x="38120" y="47080"/>
                </a:lnTo>
                <a:lnTo>
                  <a:pt x="38150" y="47110"/>
                </a:lnTo>
                <a:lnTo>
                  <a:pt x="38220" y="47170"/>
                </a:lnTo>
                <a:lnTo>
                  <a:pt x="38230" y="47170"/>
                </a:lnTo>
                <a:close/>
                <a:moveTo>
                  <a:pt x="38010" y="45940"/>
                </a:moveTo>
                <a:lnTo>
                  <a:pt x="38000" y="45970"/>
                </a:lnTo>
                <a:lnTo>
                  <a:pt x="38010" y="46000"/>
                </a:lnTo>
                <a:lnTo>
                  <a:pt x="38020" y="46040"/>
                </a:lnTo>
                <a:lnTo>
                  <a:pt x="38030" y="46090"/>
                </a:lnTo>
                <a:lnTo>
                  <a:pt x="38020" y="46190"/>
                </a:lnTo>
                <a:lnTo>
                  <a:pt x="37950" y="46380"/>
                </a:lnTo>
                <a:lnTo>
                  <a:pt x="37940" y="46350"/>
                </a:lnTo>
                <a:lnTo>
                  <a:pt x="37910" y="46330"/>
                </a:lnTo>
                <a:lnTo>
                  <a:pt x="37870" y="46320"/>
                </a:lnTo>
                <a:lnTo>
                  <a:pt x="37830" y="46330"/>
                </a:lnTo>
                <a:lnTo>
                  <a:pt x="37830" y="46310"/>
                </a:lnTo>
                <a:lnTo>
                  <a:pt x="37890" y="46300"/>
                </a:lnTo>
                <a:lnTo>
                  <a:pt x="37900" y="46270"/>
                </a:lnTo>
                <a:lnTo>
                  <a:pt x="37870" y="46240"/>
                </a:lnTo>
                <a:lnTo>
                  <a:pt x="37810" y="46260"/>
                </a:lnTo>
                <a:lnTo>
                  <a:pt x="37770" y="46300"/>
                </a:lnTo>
                <a:lnTo>
                  <a:pt x="37740" y="46360"/>
                </a:lnTo>
                <a:lnTo>
                  <a:pt x="37700" y="46410"/>
                </a:lnTo>
                <a:lnTo>
                  <a:pt x="37650" y="46430"/>
                </a:lnTo>
                <a:lnTo>
                  <a:pt x="37660" y="46300"/>
                </a:lnTo>
                <a:lnTo>
                  <a:pt x="37650" y="46260"/>
                </a:lnTo>
                <a:lnTo>
                  <a:pt x="37590" y="46230"/>
                </a:lnTo>
                <a:lnTo>
                  <a:pt x="37540" y="46230"/>
                </a:lnTo>
                <a:lnTo>
                  <a:pt x="37480" y="46250"/>
                </a:lnTo>
                <a:lnTo>
                  <a:pt x="37430" y="46260"/>
                </a:lnTo>
                <a:lnTo>
                  <a:pt x="37410" y="46210"/>
                </a:lnTo>
                <a:lnTo>
                  <a:pt x="37440" y="46180"/>
                </a:lnTo>
                <a:lnTo>
                  <a:pt x="37440" y="46150"/>
                </a:lnTo>
                <a:lnTo>
                  <a:pt x="37440" y="46100"/>
                </a:lnTo>
                <a:lnTo>
                  <a:pt x="37450" y="46060"/>
                </a:lnTo>
                <a:lnTo>
                  <a:pt x="37530" y="46090"/>
                </a:lnTo>
                <a:lnTo>
                  <a:pt x="37600" y="46070"/>
                </a:lnTo>
                <a:lnTo>
                  <a:pt x="37730" y="45990"/>
                </a:lnTo>
                <a:lnTo>
                  <a:pt x="37760" y="45980"/>
                </a:lnTo>
                <a:lnTo>
                  <a:pt x="37870" y="45970"/>
                </a:lnTo>
                <a:lnTo>
                  <a:pt x="37970" y="45940"/>
                </a:lnTo>
                <a:lnTo>
                  <a:pt x="38010" y="45940"/>
                </a:lnTo>
                <a:close/>
                <a:moveTo>
                  <a:pt x="36100" y="46500"/>
                </a:moveTo>
                <a:lnTo>
                  <a:pt x="36130" y="46540"/>
                </a:lnTo>
                <a:lnTo>
                  <a:pt x="36130" y="46590"/>
                </a:lnTo>
                <a:lnTo>
                  <a:pt x="36120" y="46620"/>
                </a:lnTo>
                <a:lnTo>
                  <a:pt x="36090" y="46630"/>
                </a:lnTo>
                <a:lnTo>
                  <a:pt x="36080" y="46650"/>
                </a:lnTo>
                <a:lnTo>
                  <a:pt x="36070" y="46660"/>
                </a:lnTo>
                <a:lnTo>
                  <a:pt x="36040" y="46650"/>
                </a:lnTo>
                <a:lnTo>
                  <a:pt x="36020" y="46610"/>
                </a:lnTo>
                <a:lnTo>
                  <a:pt x="36030" y="46570"/>
                </a:lnTo>
                <a:lnTo>
                  <a:pt x="36070" y="46520"/>
                </a:lnTo>
                <a:lnTo>
                  <a:pt x="36080" y="46500"/>
                </a:lnTo>
                <a:lnTo>
                  <a:pt x="36100" y="46500"/>
                </a:lnTo>
                <a:close/>
                <a:moveTo>
                  <a:pt x="37080" y="46220"/>
                </a:moveTo>
                <a:lnTo>
                  <a:pt x="37050" y="46210"/>
                </a:lnTo>
                <a:lnTo>
                  <a:pt x="37040" y="46200"/>
                </a:lnTo>
                <a:lnTo>
                  <a:pt x="37050" y="46190"/>
                </a:lnTo>
                <a:lnTo>
                  <a:pt x="37070" y="46180"/>
                </a:lnTo>
                <a:lnTo>
                  <a:pt x="37100" y="46170"/>
                </a:lnTo>
                <a:lnTo>
                  <a:pt x="37150" y="46140"/>
                </a:lnTo>
                <a:lnTo>
                  <a:pt x="37180" y="46130"/>
                </a:lnTo>
                <a:lnTo>
                  <a:pt x="37190" y="46140"/>
                </a:lnTo>
                <a:lnTo>
                  <a:pt x="37210" y="46160"/>
                </a:lnTo>
                <a:lnTo>
                  <a:pt x="37230" y="46160"/>
                </a:lnTo>
                <a:lnTo>
                  <a:pt x="37240" y="46170"/>
                </a:lnTo>
                <a:lnTo>
                  <a:pt x="37240" y="46200"/>
                </a:lnTo>
                <a:lnTo>
                  <a:pt x="37180" y="46280"/>
                </a:lnTo>
                <a:lnTo>
                  <a:pt x="37160" y="46270"/>
                </a:lnTo>
                <a:lnTo>
                  <a:pt x="37130" y="46250"/>
                </a:lnTo>
                <a:lnTo>
                  <a:pt x="37080" y="46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Ehime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35940" y="47910"/>
                </a:moveTo>
                <a:lnTo>
                  <a:pt x="35970" y="48160"/>
                </a:lnTo>
                <a:lnTo>
                  <a:pt x="35960" y="48250"/>
                </a:lnTo>
                <a:lnTo>
                  <a:pt x="35930" y="48350"/>
                </a:lnTo>
                <a:lnTo>
                  <a:pt x="35900" y="48410"/>
                </a:lnTo>
                <a:lnTo>
                  <a:pt x="35650" y="48420"/>
                </a:lnTo>
                <a:lnTo>
                  <a:pt x="35520" y="48480"/>
                </a:lnTo>
                <a:lnTo>
                  <a:pt x="35450" y="48520"/>
                </a:lnTo>
                <a:lnTo>
                  <a:pt x="35380" y="48540"/>
                </a:lnTo>
                <a:lnTo>
                  <a:pt x="35260" y="48550"/>
                </a:lnTo>
                <a:lnTo>
                  <a:pt x="35130" y="48560"/>
                </a:lnTo>
                <a:lnTo>
                  <a:pt x="34990" y="48560"/>
                </a:lnTo>
                <a:lnTo>
                  <a:pt x="34890" y="48590"/>
                </a:lnTo>
                <a:lnTo>
                  <a:pt x="34840" y="48590"/>
                </a:lnTo>
                <a:lnTo>
                  <a:pt x="34790" y="48590"/>
                </a:lnTo>
                <a:lnTo>
                  <a:pt x="34760" y="48620"/>
                </a:lnTo>
                <a:lnTo>
                  <a:pt x="34700" y="48680"/>
                </a:lnTo>
                <a:lnTo>
                  <a:pt x="34660" y="48700"/>
                </a:lnTo>
                <a:lnTo>
                  <a:pt x="34620" y="48710"/>
                </a:lnTo>
                <a:lnTo>
                  <a:pt x="34560" y="48700"/>
                </a:lnTo>
                <a:lnTo>
                  <a:pt x="34530" y="48710"/>
                </a:lnTo>
                <a:lnTo>
                  <a:pt x="34510" y="48740"/>
                </a:lnTo>
                <a:lnTo>
                  <a:pt x="34490" y="48780"/>
                </a:lnTo>
                <a:lnTo>
                  <a:pt x="34440" y="48860"/>
                </a:lnTo>
                <a:lnTo>
                  <a:pt x="34350" y="49060"/>
                </a:lnTo>
                <a:lnTo>
                  <a:pt x="34320" y="49110"/>
                </a:lnTo>
                <a:lnTo>
                  <a:pt x="34290" y="49150"/>
                </a:lnTo>
                <a:lnTo>
                  <a:pt x="34230" y="49210"/>
                </a:lnTo>
                <a:lnTo>
                  <a:pt x="34200" y="49250"/>
                </a:lnTo>
                <a:lnTo>
                  <a:pt x="34180" y="49310"/>
                </a:lnTo>
                <a:lnTo>
                  <a:pt x="34170" y="49350"/>
                </a:lnTo>
                <a:lnTo>
                  <a:pt x="34140" y="49440"/>
                </a:lnTo>
                <a:lnTo>
                  <a:pt x="34140" y="49480"/>
                </a:lnTo>
                <a:lnTo>
                  <a:pt x="34140" y="49540"/>
                </a:lnTo>
                <a:lnTo>
                  <a:pt x="34130" y="49580"/>
                </a:lnTo>
                <a:lnTo>
                  <a:pt x="34110" y="49620"/>
                </a:lnTo>
                <a:lnTo>
                  <a:pt x="34010" y="49750"/>
                </a:lnTo>
                <a:lnTo>
                  <a:pt x="33970" y="49800"/>
                </a:lnTo>
                <a:lnTo>
                  <a:pt x="33920" y="49830"/>
                </a:lnTo>
                <a:lnTo>
                  <a:pt x="33860" y="49840"/>
                </a:lnTo>
                <a:lnTo>
                  <a:pt x="33480" y="49840"/>
                </a:lnTo>
                <a:lnTo>
                  <a:pt x="33450" y="49860"/>
                </a:lnTo>
                <a:lnTo>
                  <a:pt x="33430" y="49890"/>
                </a:lnTo>
                <a:lnTo>
                  <a:pt x="33450" y="49970"/>
                </a:lnTo>
                <a:lnTo>
                  <a:pt x="33460" y="50020"/>
                </a:lnTo>
                <a:lnTo>
                  <a:pt x="33470" y="50060"/>
                </a:lnTo>
                <a:lnTo>
                  <a:pt x="33490" y="50090"/>
                </a:lnTo>
                <a:lnTo>
                  <a:pt x="33520" y="50120"/>
                </a:lnTo>
                <a:lnTo>
                  <a:pt x="33540" y="50150"/>
                </a:lnTo>
                <a:lnTo>
                  <a:pt x="33560" y="50180"/>
                </a:lnTo>
                <a:lnTo>
                  <a:pt x="33590" y="50210"/>
                </a:lnTo>
                <a:lnTo>
                  <a:pt x="33620" y="50240"/>
                </a:lnTo>
                <a:lnTo>
                  <a:pt x="33650" y="50270"/>
                </a:lnTo>
                <a:lnTo>
                  <a:pt x="33660" y="50310"/>
                </a:lnTo>
                <a:lnTo>
                  <a:pt x="33650" y="50360"/>
                </a:lnTo>
                <a:lnTo>
                  <a:pt x="33600" y="50400"/>
                </a:lnTo>
                <a:lnTo>
                  <a:pt x="33430" y="50500"/>
                </a:lnTo>
                <a:lnTo>
                  <a:pt x="33380" y="50540"/>
                </a:lnTo>
                <a:lnTo>
                  <a:pt x="33340" y="50580"/>
                </a:lnTo>
                <a:lnTo>
                  <a:pt x="33330" y="50620"/>
                </a:lnTo>
                <a:lnTo>
                  <a:pt x="33320" y="50660"/>
                </a:lnTo>
                <a:lnTo>
                  <a:pt x="33310" y="50700"/>
                </a:lnTo>
                <a:lnTo>
                  <a:pt x="33310" y="50730"/>
                </a:lnTo>
                <a:lnTo>
                  <a:pt x="33300" y="50760"/>
                </a:lnTo>
                <a:lnTo>
                  <a:pt x="33280" y="50780"/>
                </a:lnTo>
                <a:lnTo>
                  <a:pt x="33200" y="50830"/>
                </a:lnTo>
                <a:lnTo>
                  <a:pt x="33170" y="50870"/>
                </a:lnTo>
                <a:lnTo>
                  <a:pt x="33120" y="50960"/>
                </a:lnTo>
                <a:lnTo>
                  <a:pt x="33090" y="50980"/>
                </a:lnTo>
                <a:lnTo>
                  <a:pt x="33050" y="50990"/>
                </a:lnTo>
                <a:lnTo>
                  <a:pt x="33010" y="50960"/>
                </a:lnTo>
                <a:lnTo>
                  <a:pt x="32930" y="50890"/>
                </a:lnTo>
                <a:lnTo>
                  <a:pt x="32890" y="50880"/>
                </a:lnTo>
                <a:lnTo>
                  <a:pt x="32880" y="50910"/>
                </a:lnTo>
                <a:lnTo>
                  <a:pt x="32880" y="50940"/>
                </a:lnTo>
                <a:lnTo>
                  <a:pt x="32890" y="50980"/>
                </a:lnTo>
                <a:lnTo>
                  <a:pt x="32940" y="51100"/>
                </a:lnTo>
                <a:lnTo>
                  <a:pt x="32960" y="51140"/>
                </a:lnTo>
                <a:lnTo>
                  <a:pt x="32980" y="51180"/>
                </a:lnTo>
                <a:lnTo>
                  <a:pt x="32980" y="51220"/>
                </a:lnTo>
                <a:lnTo>
                  <a:pt x="32980" y="51260"/>
                </a:lnTo>
                <a:lnTo>
                  <a:pt x="32990" y="51300"/>
                </a:lnTo>
                <a:lnTo>
                  <a:pt x="33050" y="51410"/>
                </a:lnTo>
                <a:lnTo>
                  <a:pt x="33050" y="51480"/>
                </a:lnTo>
                <a:lnTo>
                  <a:pt x="33060" y="51550"/>
                </a:lnTo>
                <a:lnTo>
                  <a:pt x="33050" y="51580"/>
                </a:lnTo>
                <a:lnTo>
                  <a:pt x="33040" y="51620"/>
                </a:lnTo>
                <a:lnTo>
                  <a:pt x="32960" y="51730"/>
                </a:lnTo>
                <a:lnTo>
                  <a:pt x="32950" y="51730"/>
                </a:lnTo>
                <a:lnTo>
                  <a:pt x="32920" y="51740"/>
                </a:lnTo>
                <a:lnTo>
                  <a:pt x="32890" y="51740"/>
                </a:lnTo>
                <a:lnTo>
                  <a:pt x="32760" y="51650"/>
                </a:lnTo>
                <a:lnTo>
                  <a:pt x="32720" y="51640"/>
                </a:lnTo>
                <a:lnTo>
                  <a:pt x="32750" y="51680"/>
                </a:lnTo>
                <a:lnTo>
                  <a:pt x="32700" y="51680"/>
                </a:lnTo>
                <a:lnTo>
                  <a:pt x="32650" y="51660"/>
                </a:lnTo>
                <a:lnTo>
                  <a:pt x="32610" y="51660"/>
                </a:lnTo>
                <a:lnTo>
                  <a:pt x="32590" y="51730"/>
                </a:lnTo>
                <a:lnTo>
                  <a:pt x="32610" y="51740"/>
                </a:lnTo>
                <a:lnTo>
                  <a:pt x="32640" y="51770"/>
                </a:lnTo>
                <a:lnTo>
                  <a:pt x="32650" y="51780"/>
                </a:lnTo>
                <a:lnTo>
                  <a:pt x="32600" y="51800"/>
                </a:lnTo>
                <a:lnTo>
                  <a:pt x="32560" y="51790"/>
                </a:lnTo>
                <a:lnTo>
                  <a:pt x="32520" y="51760"/>
                </a:lnTo>
                <a:lnTo>
                  <a:pt x="32460" y="51650"/>
                </a:lnTo>
                <a:lnTo>
                  <a:pt x="32530" y="51590"/>
                </a:lnTo>
                <a:lnTo>
                  <a:pt x="32490" y="51520"/>
                </a:lnTo>
                <a:lnTo>
                  <a:pt x="32530" y="51470"/>
                </a:lnTo>
                <a:lnTo>
                  <a:pt x="32550" y="51440"/>
                </a:lnTo>
                <a:lnTo>
                  <a:pt x="32490" y="51330"/>
                </a:lnTo>
                <a:lnTo>
                  <a:pt x="32460" y="51270"/>
                </a:lnTo>
                <a:lnTo>
                  <a:pt x="32370" y="51260"/>
                </a:lnTo>
                <a:lnTo>
                  <a:pt x="32310" y="51240"/>
                </a:lnTo>
                <a:lnTo>
                  <a:pt x="32240" y="51360"/>
                </a:lnTo>
                <a:lnTo>
                  <a:pt x="32200" y="51350"/>
                </a:lnTo>
                <a:lnTo>
                  <a:pt x="32250" y="51260"/>
                </a:lnTo>
                <a:lnTo>
                  <a:pt x="32240" y="51210"/>
                </a:lnTo>
                <a:lnTo>
                  <a:pt x="32270" y="51170"/>
                </a:lnTo>
                <a:lnTo>
                  <a:pt x="32400" y="51230"/>
                </a:lnTo>
                <a:lnTo>
                  <a:pt x="32460" y="51220"/>
                </a:lnTo>
                <a:lnTo>
                  <a:pt x="32490" y="51180"/>
                </a:lnTo>
                <a:lnTo>
                  <a:pt x="32430" y="51180"/>
                </a:lnTo>
                <a:lnTo>
                  <a:pt x="32450" y="51130"/>
                </a:lnTo>
                <a:lnTo>
                  <a:pt x="32450" y="51080"/>
                </a:lnTo>
                <a:lnTo>
                  <a:pt x="32430" y="51050"/>
                </a:lnTo>
                <a:lnTo>
                  <a:pt x="32390" y="51040"/>
                </a:lnTo>
                <a:lnTo>
                  <a:pt x="32390" y="51010"/>
                </a:lnTo>
                <a:lnTo>
                  <a:pt x="32460" y="51020"/>
                </a:lnTo>
                <a:lnTo>
                  <a:pt x="32470" y="51010"/>
                </a:lnTo>
                <a:lnTo>
                  <a:pt x="32490" y="51000"/>
                </a:lnTo>
                <a:lnTo>
                  <a:pt x="32510" y="50980"/>
                </a:lnTo>
                <a:lnTo>
                  <a:pt x="32510" y="50950"/>
                </a:lnTo>
                <a:lnTo>
                  <a:pt x="32480" y="50940"/>
                </a:lnTo>
                <a:lnTo>
                  <a:pt x="32400" y="50940"/>
                </a:lnTo>
                <a:lnTo>
                  <a:pt x="32370" y="50920"/>
                </a:lnTo>
                <a:lnTo>
                  <a:pt x="32350" y="50870"/>
                </a:lnTo>
                <a:lnTo>
                  <a:pt x="32360" y="50830"/>
                </a:lnTo>
                <a:lnTo>
                  <a:pt x="32420" y="50810"/>
                </a:lnTo>
                <a:lnTo>
                  <a:pt x="32390" y="50770"/>
                </a:lnTo>
                <a:lnTo>
                  <a:pt x="32360" y="50750"/>
                </a:lnTo>
                <a:lnTo>
                  <a:pt x="32320" y="50720"/>
                </a:lnTo>
                <a:lnTo>
                  <a:pt x="32300" y="50750"/>
                </a:lnTo>
                <a:lnTo>
                  <a:pt x="32250" y="50760"/>
                </a:lnTo>
                <a:lnTo>
                  <a:pt x="32230" y="50700"/>
                </a:lnTo>
                <a:lnTo>
                  <a:pt x="32310" y="50680"/>
                </a:lnTo>
                <a:lnTo>
                  <a:pt x="32380" y="50700"/>
                </a:lnTo>
                <a:lnTo>
                  <a:pt x="32430" y="50700"/>
                </a:lnTo>
                <a:lnTo>
                  <a:pt x="32430" y="50750"/>
                </a:lnTo>
                <a:lnTo>
                  <a:pt x="32480" y="50780"/>
                </a:lnTo>
                <a:lnTo>
                  <a:pt x="32500" y="50830"/>
                </a:lnTo>
                <a:lnTo>
                  <a:pt x="32560" y="50780"/>
                </a:lnTo>
                <a:lnTo>
                  <a:pt x="32550" y="50720"/>
                </a:lnTo>
                <a:lnTo>
                  <a:pt x="32580" y="50670"/>
                </a:lnTo>
                <a:lnTo>
                  <a:pt x="32650" y="50660"/>
                </a:lnTo>
                <a:lnTo>
                  <a:pt x="32680" y="50620"/>
                </a:lnTo>
                <a:lnTo>
                  <a:pt x="32650" y="50570"/>
                </a:lnTo>
                <a:lnTo>
                  <a:pt x="32610" y="50540"/>
                </a:lnTo>
                <a:lnTo>
                  <a:pt x="32660" y="50500"/>
                </a:lnTo>
                <a:lnTo>
                  <a:pt x="32610" y="50500"/>
                </a:lnTo>
                <a:lnTo>
                  <a:pt x="32570" y="50510"/>
                </a:lnTo>
                <a:lnTo>
                  <a:pt x="32550" y="50480"/>
                </a:lnTo>
                <a:lnTo>
                  <a:pt x="32520" y="50470"/>
                </a:lnTo>
                <a:lnTo>
                  <a:pt x="32500" y="50450"/>
                </a:lnTo>
                <a:lnTo>
                  <a:pt x="32500" y="50400"/>
                </a:lnTo>
                <a:lnTo>
                  <a:pt x="32560" y="50350"/>
                </a:lnTo>
                <a:lnTo>
                  <a:pt x="32610" y="50340"/>
                </a:lnTo>
                <a:lnTo>
                  <a:pt x="32620" y="50320"/>
                </a:lnTo>
                <a:lnTo>
                  <a:pt x="32500" y="50310"/>
                </a:lnTo>
                <a:lnTo>
                  <a:pt x="32310" y="50350"/>
                </a:lnTo>
                <a:lnTo>
                  <a:pt x="32250" y="50330"/>
                </a:lnTo>
                <a:lnTo>
                  <a:pt x="32220" y="50310"/>
                </a:lnTo>
                <a:lnTo>
                  <a:pt x="32190" y="50300"/>
                </a:lnTo>
                <a:lnTo>
                  <a:pt x="32200" y="50260"/>
                </a:lnTo>
                <a:lnTo>
                  <a:pt x="32230" y="50240"/>
                </a:lnTo>
                <a:lnTo>
                  <a:pt x="32270" y="50240"/>
                </a:lnTo>
                <a:lnTo>
                  <a:pt x="32300" y="50220"/>
                </a:lnTo>
                <a:lnTo>
                  <a:pt x="32300" y="50200"/>
                </a:lnTo>
                <a:lnTo>
                  <a:pt x="32310" y="50100"/>
                </a:lnTo>
                <a:lnTo>
                  <a:pt x="32260" y="50150"/>
                </a:lnTo>
                <a:lnTo>
                  <a:pt x="32220" y="50100"/>
                </a:lnTo>
                <a:lnTo>
                  <a:pt x="32220" y="50020"/>
                </a:lnTo>
                <a:lnTo>
                  <a:pt x="32270" y="49960"/>
                </a:lnTo>
                <a:lnTo>
                  <a:pt x="32270" y="49930"/>
                </a:lnTo>
                <a:lnTo>
                  <a:pt x="32230" y="49930"/>
                </a:lnTo>
                <a:lnTo>
                  <a:pt x="32250" y="49910"/>
                </a:lnTo>
                <a:lnTo>
                  <a:pt x="32260" y="49880"/>
                </a:lnTo>
                <a:lnTo>
                  <a:pt x="32290" y="49870"/>
                </a:lnTo>
                <a:lnTo>
                  <a:pt x="32310" y="49860"/>
                </a:lnTo>
                <a:lnTo>
                  <a:pt x="32200" y="49780"/>
                </a:lnTo>
                <a:lnTo>
                  <a:pt x="32140" y="49780"/>
                </a:lnTo>
                <a:lnTo>
                  <a:pt x="32090" y="49780"/>
                </a:lnTo>
                <a:lnTo>
                  <a:pt x="32060" y="49800"/>
                </a:lnTo>
                <a:lnTo>
                  <a:pt x="32020" y="49810"/>
                </a:lnTo>
                <a:lnTo>
                  <a:pt x="31980" y="49790"/>
                </a:lnTo>
                <a:lnTo>
                  <a:pt x="31890" y="49850"/>
                </a:lnTo>
                <a:lnTo>
                  <a:pt x="31820" y="49870"/>
                </a:lnTo>
                <a:lnTo>
                  <a:pt x="31710" y="49940"/>
                </a:lnTo>
                <a:lnTo>
                  <a:pt x="31610" y="49990"/>
                </a:lnTo>
                <a:lnTo>
                  <a:pt x="31520" y="50050"/>
                </a:lnTo>
                <a:lnTo>
                  <a:pt x="31490" y="50110"/>
                </a:lnTo>
                <a:lnTo>
                  <a:pt x="31460" y="50140"/>
                </a:lnTo>
                <a:lnTo>
                  <a:pt x="31410" y="50140"/>
                </a:lnTo>
                <a:lnTo>
                  <a:pt x="31380" y="50120"/>
                </a:lnTo>
                <a:lnTo>
                  <a:pt x="31400" y="50060"/>
                </a:lnTo>
                <a:lnTo>
                  <a:pt x="31290" y="50130"/>
                </a:lnTo>
                <a:lnTo>
                  <a:pt x="31150" y="50210"/>
                </a:lnTo>
                <a:lnTo>
                  <a:pt x="31110" y="50200"/>
                </a:lnTo>
                <a:lnTo>
                  <a:pt x="31170" y="50140"/>
                </a:lnTo>
                <a:lnTo>
                  <a:pt x="31230" y="50100"/>
                </a:lnTo>
                <a:lnTo>
                  <a:pt x="31360" y="49990"/>
                </a:lnTo>
                <a:lnTo>
                  <a:pt x="31480" y="49950"/>
                </a:lnTo>
                <a:lnTo>
                  <a:pt x="31530" y="49960"/>
                </a:lnTo>
                <a:lnTo>
                  <a:pt x="31570" y="49950"/>
                </a:lnTo>
                <a:lnTo>
                  <a:pt x="31540" y="49920"/>
                </a:lnTo>
                <a:lnTo>
                  <a:pt x="31530" y="49890"/>
                </a:lnTo>
                <a:lnTo>
                  <a:pt x="31580" y="49860"/>
                </a:lnTo>
                <a:lnTo>
                  <a:pt x="31660" y="49820"/>
                </a:lnTo>
                <a:lnTo>
                  <a:pt x="31730" y="49830"/>
                </a:lnTo>
                <a:lnTo>
                  <a:pt x="31780" y="49790"/>
                </a:lnTo>
                <a:lnTo>
                  <a:pt x="31850" y="49790"/>
                </a:lnTo>
                <a:lnTo>
                  <a:pt x="31940" y="49720"/>
                </a:lnTo>
                <a:lnTo>
                  <a:pt x="32290" y="49540"/>
                </a:lnTo>
                <a:lnTo>
                  <a:pt x="32330" y="49500"/>
                </a:lnTo>
                <a:lnTo>
                  <a:pt x="32350" y="49440"/>
                </a:lnTo>
                <a:lnTo>
                  <a:pt x="32370" y="49410"/>
                </a:lnTo>
                <a:lnTo>
                  <a:pt x="32460" y="49310"/>
                </a:lnTo>
                <a:lnTo>
                  <a:pt x="32480" y="49290"/>
                </a:lnTo>
                <a:lnTo>
                  <a:pt x="32540" y="49230"/>
                </a:lnTo>
                <a:lnTo>
                  <a:pt x="32840" y="49100"/>
                </a:lnTo>
                <a:lnTo>
                  <a:pt x="32890" y="49050"/>
                </a:lnTo>
                <a:lnTo>
                  <a:pt x="32970" y="49000"/>
                </a:lnTo>
                <a:lnTo>
                  <a:pt x="33060" y="48910"/>
                </a:lnTo>
                <a:lnTo>
                  <a:pt x="33120" y="48760"/>
                </a:lnTo>
                <a:lnTo>
                  <a:pt x="33120" y="48660"/>
                </a:lnTo>
                <a:lnTo>
                  <a:pt x="33100" y="48560"/>
                </a:lnTo>
                <a:lnTo>
                  <a:pt x="33130" y="48430"/>
                </a:lnTo>
                <a:lnTo>
                  <a:pt x="33150" y="48340"/>
                </a:lnTo>
                <a:lnTo>
                  <a:pt x="33170" y="48240"/>
                </a:lnTo>
                <a:lnTo>
                  <a:pt x="33290" y="48220"/>
                </a:lnTo>
                <a:lnTo>
                  <a:pt x="33300" y="48130"/>
                </a:lnTo>
                <a:lnTo>
                  <a:pt x="33340" y="48060"/>
                </a:lnTo>
                <a:lnTo>
                  <a:pt x="33330" y="47920"/>
                </a:lnTo>
                <a:lnTo>
                  <a:pt x="33420" y="47860"/>
                </a:lnTo>
                <a:lnTo>
                  <a:pt x="33560" y="47760"/>
                </a:lnTo>
                <a:lnTo>
                  <a:pt x="33600" y="47710"/>
                </a:lnTo>
                <a:lnTo>
                  <a:pt x="33770" y="47660"/>
                </a:lnTo>
                <a:lnTo>
                  <a:pt x="33780" y="47610"/>
                </a:lnTo>
                <a:lnTo>
                  <a:pt x="33800" y="47570"/>
                </a:lnTo>
                <a:lnTo>
                  <a:pt x="33790" y="47510"/>
                </a:lnTo>
                <a:lnTo>
                  <a:pt x="33730" y="47500"/>
                </a:lnTo>
                <a:lnTo>
                  <a:pt x="33700" y="47500"/>
                </a:lnTo>
                <a:lnTo>
                  <a:pt x="33710" y="47470"/>
                </a:lnTo>
                <a:lnTo>
                  <a:pt x="33760" y="47480"/>
                </a:lnTo>
                <a:lnTo>
                  <a:pt x="33800" y="47480"/>
                </a:lnTo>
                <a:lnTo>
                  <a:pt x="33840" y="47410"/>
                </a:lnTo>
                <a:lnTo>
                  <a:pt x="33870" y="47460"/>
                </a:lnTo>
                <a:lnTo>
                  <a:pt x="33890" y="47480"/>
                </a:lnTo>
                <a:lnTo>
                  <a:pt x="33910" y="47500"/>
                </a:lnTo>
                <a:lnTo>
                  <a:pt x="33940" y="47520"/>
                </a:lnTo>
                <a:lnTo>
                  <a:pt x="34100" y="47720"/>
                </a:lnTo>
                <a:lnTo>
                  <a:pt x="34180" y="47940"/>
                </a:lnTo>
                <a:lnTo>
                  <a:pt x="34210" y="48000"/>
                </a:lnTo>
                <a:lnTo>
                  <a:pt x="34230" y="48050"/>
                </a:lnTo>
                <a:lnTo>
                  <a:pt x="34260" y="48080"/>
                </a:lnTo>
                <a:lnTo>
                  <a:pt x="34320" y="48110"/>
                </a:lnTo>
                <a:lnTo>
                  <a:pt x="34380" y="48140"/>
                </a:lnTo>
                <a:lnTo>
                  <a:pt x="34440" y="48150"/>
                </a:lnTo>
                <a:lnTo>
                  <a:pt x="34510" y="48110"/>
                </a:lnTo>
                <a:lnTo>
                  <a:pt x="34620" y="48090"/>
                </a:lnTo>
                <a:lnTo>
                  <a:pt x="34720" y="48060"/>
                </a:lnTo>
                <a:lnTo>
                  <a:pt x="34740" y="48000"/>
                </a:lnTo>
                <a:lnTo>
                  <a:pt x="34820" y="47960"/>
                </a:lnTo>
                <a:lnTo>
                  <a:pt x="34890" y="47970"/>
                </a:lnTo>
                <a:lnTo>
                  <a:pt x="34950" y="47940"/>
                </a:lnTo>
                <a:lnTo>
                  <a:pt x="35010" y="47940"/>
                </a:lnTo>
                <a:lnTo>
                  <a:pt x="35060" y="47970"/>
                </a:lnTo>
                <a:lnTo>
                  <a:pt x="35220" y="47960"/>
                </a:lnTo>
                <a:lnTo>
                  <a:pt x="35290" y="47970"/>
                </a:lnTo>
                <a:lnTo>
                  <a:pt x="35430" y="48020"/>
                </a:lnTo>
                <a:lnTo>
                  <a:pt x="35500" y="48030"/>
                </a:lnTo>
                <a:lnTo>
                  <a:pt x="35570" y="48010"/>
                </a:lnTo>
                <a:lnTo>
                  <a:pt x="35610" y="47970"/>
                </a:lnTo>
                <a:lnTo>
                  <a:pt x="35650" y="47930"/>
                </a:lnTo>
                <a:lnTo>
                  <a:pt x="35680" y="47880"/>
                </a:lnTo>
                <a:lnTo>
                  <a:pt x="35730" y="47830"/>
                </a:lnTo>
                <a:lnTo>
                  <a:pt x="35740" y="47820"/>
                </a:lnTo>
                <a:lnTo>
                  <a:pt x="35840" y="47840"/>
                </a:lnTo>
                <a:lnTo>
                  <a:pt x="35900" y="47860"/>
                </a:lnTo>
                <a:lnTo>
                  <a:pt x="35940" y="47910"/>
                </a:lnTo>
                <a:close/>
                <a:moveTo>
                  <a:pt x="34010" y="47170"/>
                </a:moveTo>
                <a:lnTo>
                  <a:pt x="33900" y="47230"/>
                </a:lnTo>
                <a:lnTo>
                  <a:pt x="33880" y="47200"/>
                </a:lnTo>
                <a:lnTo>
                  <a:pt x="33900" y="47130"/>
                </a:lnTo>
                <a:lnTo>
                  <a:pt x="33920" y="47120"/>
                </a:lnTo>
                <a:lnTo>
                  <a:pt x="33970" y="47100"/>
                </a:lnTo>
                <a:lnTo>
                  <a:pt x="33980" y="47080"/>
                </a:lnTo>
                <a:lnTo>
                  <a:pt x="33980" y="47050"/>
                </a:lnTo>
                <a:lnTo>
                  <a:pt x="33970" y="47020"/>
                </a:lnTo>
                <a:lnTo>
                  <a:pt x="33950" y="47010"/>
                </a:lnTo>
                <a:lnTo>
                  <a:pt x="33920" y="47010"/>
                </a:lnTo>
                <a:lnTo>
                  <a:pt x="33970" y="46940"/>
                </a:lnTo>
                <a:lnTo>
                  <a:pt x="34040" y="46870"/>
                </a:lnTo>
                <a:lnTo>
                  <a:pt x="34100" y="46860"/>
                </a:lnTo>
                <a:lnTo>
                  <a:pt x="34140" y="46940"/>
                </a:lnTo>
                <a:lnTo>
                  <a:pt x="34170" y="47050"/>
                </a:lnTo>
                <a:lnTo>
                  <a:pt x="34160" y="47120"/>
                </a:lnTo>
                <a:lnTo>
                  <a:pt x="34110" y="47170"/>
                </a:lnTo>
                <a:lnTo>
                  <a:pt x="34010" y="47170"/>
                </a:lnTo>
                <a:close/>
                <a:moveTo>
                  <a:pt x="32960" y="47860"/>
                </a:moveTo>
                <a:lnTo>
                  <a:pt x="32970" y="47900"/>
                </a:lnTo>
                <a:lnTo>
                  <a:pt x="32960" y="47940"/>
                </a:lnTo>
                <a:lnTo>
                  <a:pt x="32960" y="47960"/>
                </a:lnTo>
                <a:lnTo>
                  <a:pt x="32940" y="47980"/>
                </a:lnTo>
                <a:lnTo>
                  <a:pt x="32940" y="47990"/>
                </a:lnTo>
                <a:lnTo>
                  <a:pt x="32940" y="48030"/>
                </a:lnTo>
                <a:lnTo>
                  <a:pt x="32900" y="48070"/>
                </a:lnTo>
                <a:lnTo>
                  <a:pt x="32840" y="48080"/>
                </a:lnTo>
                <a:lnTo>
                  <a:pt x="32800" y="48060"/>
                </a:lnTo>
                <a:lnTo>
                  <a:pt x="32800" y="48010"/>
                </a:lnTo>
                <a:lnTo>
                  <a:pt x="32830" y="47970"/>
                </a:lnTo>
                <a:lnTo>
                  <a:pt x="32850" y="47940"/>
                </a:lnTo>
                <a:lnTo>
                  <a:pt x="32880" y="47930"/>
                </a:lnTo>
                <a:lnTo>
                  <a:pt x="32890" y="47920"/>
                </a:lnTo>
                <a:lnTo>
                  <a:pt x="32910" y="47910"/>
                </a:lnTo>
                <a:lnTo>
                  <a:pt x="32940" y="47880"/>
                </a:lnTo>
                <a:lnTo>
                  <a:pt x="32960" y="47860"/>
                </a:lnTo>
                <a:close/>
                <a:moveTo>
                  <a:pt x="34280" y="47290"/>
                </a:moveTo>
                <a:lnTo>
                  <a:pt x="34300" y="47290"/>
                </a:lnTo>
                <a:lnTo>
                  <a:pt x="34310" y="47300"/>
                </a:lnTo>
                <a:lnTo>
                  <a:pt x="34280" y="47340"/>
                </a:lnTo>
                <a:lnTo>
                  <a:pt x="34140" y="47490"/>
                </a:lnTo>
                <a:lnTo>
                  <a:pt x="34090" y="47510"/>
                </a:lnTo>
                <a:lnTo>
                  <a:pt x="34060" y="47480"/>
                </a:lnTo>
                <a:lnTo>
                  <a:pt x="34060" y="47420"/>
                </a:lnTo>
                <a:lnTo>
                  <a:pt x="34070" y="47380"/>
                </a:lnTo>
                <a:lnTo>
                  <a:pt x="34080" y="47360"/>
                </a:lnTo>
                <a:lnTo>
                  <a:pt x="34100" y="47360"/>
                </a:lnTo>
                <a:lnTo>
                  <a:pt x="34110" y="47360"/>
                </a:lnTo>
                <a:lnTo>
                  <a:pt x="34110" y="47330"/>
                </a:lnTo>
                <a:lnTo>
                  <a:pt x="34080" y="47280"/>
                </a:lnTo>
                <a:lnTo>
                  <a:pt x="34100" y="47240"/>
                </a:lnTo>
                <a:lnTo>
                  <a:pt x="34170" y="47220"/>
                </a:lnTo>
                <a:lnTo>
                  <a:pt x="34220" y="47240"/>
                </a:lnTo>
                <a:lnTo>
                  <a:pt x="34230" y="47270"/>
                </a:lnTo>
                <a:lnTo>
                  <a:pt x="34250" y="47290"/>
                </a:lnTo>
                <a:lnTo>
                  <a:pt x="34280" y="47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Kōchi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35900" y="48410"/>
                </a:moveTo>
                <a:lnTo>
                  <a:pt x="36180" y="48520"/>
                </a:lnTo>
                <a:lnTo>
                  <a:pt x="36300" y="48530"/>
                </a:lnTo>
                <a:lnTo>
                  <a:pt x="36340" y="48530"/>
                </a:lnTo>
                <a:lnTo>
                  <a:pt x="36390" y="48530"/>
                </a:lnTo>
                <a:lnTo>
                  <a:pt x="36440" y="48550"/>
                </a:lnTo>
                <a:lnTo>
                  <a:pt x="36600" y="48650"/>
                </a:lnTo>
                <a:lnTo>
                  <a:pt x="36660" y="48660"/>
                </a:lnTo>
                <a:lnTo>
                  <a:pt x="36710" y="48660"/>
                </a:lnTo>
                <a:lnTo>
                  <a:pt x="36740" y="48630"/>
                </a:lnTo>
                <a:lnTo>
                  <a:pt x="36770" y="48590"/>
                </a:lnTo>
                <a:lnTo>
                  <a:pt x="36800" y="48570"/>
                </a:lnTo>
                <a:lnTo>
                  <a:pt x="36860" y="48550"/>
                </a:lnTo>
                <a:lnTo>
                  <a:pt x="36990" y="48570"/>
                </a:lnTo>
                <a:lnTo>
                  <a:pt x="37020" y="48600"/>
                </a:lnTo>
                <a:lnTo>
                  <a:pt x="37040" y="48670"/>
                </a:lnTo>
                <a:lnTo>
                  <a:pt x="37060" y="48710"/>
                </a:lnTo>
                <a:lnTo>
                  <a:pt x="37080" y="48750"/>
                </a:lnTo>
                <a:lnTo>
                  <a:pt x="37090" y="48790"/>
                </a:lnTo>
                <a:lnTo>
                  <a:pt x="37110" y="49040"/>
                </a:lnTo>
                <a:lnTo>
                  <a:pt x="37130" y="49050"/>
                </a:lnTo>
                <a:lnTo>
                  <a:pt x="37230" y="49050"/>
                </a:lnTo>
                <a:lnTo>
                  <a:pt x="37320" y="49060"/>
                </a:lnTo>
                <a:lnTo>
                  <a:pt x="37370" y="49080"/>
                </a:lnTo>
                <a:lnTo>
                  <a:pt x="37400" y="49120"/>
                </a:lnTo>
                <a:lnTo>
                  <a:pt x="37410" y="49160"/>
                </a:lnTo>
                <a:lnTo>
                  <a:pt x="37410" y="49190"/>
                </a:lnTo>
                <a:lnTo>
                  <a:pt x="37410" y="49230"/>
                </a:lnTo>
                <a:lnTo>
                  <a:pt x="37390" y="49280"/>
                </a:lnTo>
                <a:lnTo>
                  <a:pt x="37460" y="49440"/>
                </a:lnTo>
                <a:lnTo>
                  <a:pt x="37490" y="49480"/>
                </a:lnTo>
                <a:lnTo>
                  <a:pt x="37570" y="49510"/>
                </a:lnTo>
                <a:lnTo>
                  <a:pt x="37620" y="49520"/>
                </a:lnTo>
                <a:lnTo>
                  <a:pt x="37660" y="49510"/>
                </a:lnTo>
                <a:lnTo>
                  <a:pt x="37800" y="49560"/>
                </a:lnTo>
                <a:lnTo>
                  <a:pt x="37740" y="49640"/>
                </a:lnTo>
                <a:lnTo>
                  <a:pt x="37650" y="49800"/>
                </a:lnTo>
                <a:lnTo>
                  <a:pt x="37560" y="50100"/>
                </a:lnTo>
                <a:lnTo>
                  <a:pt x="37540" y="50230"/>
                </a:lnTo>
                <a:lnTo>
                  <a:pt x="37520" y="50330"/>
                </a:lnTo>
                <a:lnTo>
                  <a:pt x="37510" y="50380"/>
                </a:lnTo>
                <a:lnTo>
                  <a:pt x="37500" y="50470"/>
                </a:lnTo>
                <a:lnTo>
                  <a:pt x="37490" y="50550"/>
                </a:lnTo>
                <a:lnTo>
                  <a:pt x="37450" y="50590"/>
                </a:lnTo>
                <a:lnTo>
                  <a:pt x="37400" y="50470"/>
                </a:lnTo>
                <a:lnTo>
                  <a:pt x="37350" y="50400"/>
                </a:lnTo>
                <a:lnTo>
                  <a:pt x="37310" y="50400"/>
                </a:lnTo>
                <a:lnTo>
                  <a:pt x="37250" y="50390"/>
                </a:lnTo>
                <a:lnTo>
                  <a:pt x="37250" y="50310"/>
                </a:lnTo>
                <a:lnTo>
                  <a:pt x="37170" y="50230"/>
                </a:lnTo>
                <a:lnTo>
                  <a:pt x="37050" y="50070"/>
                </a:lnTo>
                <a:lnTo>
                  <a:pt x="37010" y="49960"/>
                </a:lnTo>
                <a:lnTo>
                  <a:pt x="36930" y="49930"/>
                </a:lnTo>
                <a:lnTo>
                  <a:pt x="36840" y="49890"/>
                </a:lnTo>
                <a:lnTo>
                  <a:pt x="36770" y="49810"/>
                </a:lnTo>
                <a:lnTo>
                  <a:pt x="36720" y="49690"/>
                </a:lnTo>
                <a:lnTo>
                  <a:pt x="36510" y="49670"/>
                </a:lnTo>
                <a:lnTo>
                  <a:pt x="36240" y="49600"/>
                </a:lnTo>
                <a:lnTo>
                  <a:pt x="36170" y="49530"/>
                </a:lnTo>
                <a:lnTo>
                  <a:pt x="35980" y="49560"/>
                </a:lnTo>
                <a:lnTo>
                  <a:pt x="35790" y="49610"/>
                </a:lnTo>
                <a:lnTo>
                  <a:pt x="35730" y="49660"/>
                </a:lnTo>
                <a:lnTo>
                  <a:pt x="35610" y="49710"/>
                </a:lnTo>
                <a:lnTo>
                  <a:pt x="35370" y="49830"/>
                </a:lnTo>
                <a:lnTo>
                  <a:pt x="35330" y="49910"/>
                </a:lnTo>
                <a:lnTo>
                  <a:pt x="35340" y="49970"/>
                </a:lnTo>
                <a:lnTo>
                  <a:pt x="35290" y="50010"/>
                </a:lnTo>
                <a:lnTo>
                  <a:pt x="35220" y="50040"/>
                </a:lnTo>
                <a:lnTo>
                  <a:pt x="35150" y="50050"/>
                </a:lnTo>
                <a:lnTo>
                  <a:pt x="35110" y="50050"/>
                </a:lnTo>
                <a:lnTo>
                  <a:pt x="35080" y="50060"/>
                </a:lnTo>
                <a:lnTo>
                  <a:pt x="35050" y="50080"/>
                </a:lnTo>
                <a:lnTo>
                  <a:pt x="35020" y="50100"/>
                </a:lnTo>
                <a:lnTo>
                  <a:pt x="34970" y="50180"/>
                </a:lnTo>
                <a:lnTo>
                  <a:pt x="34950" y="50190"/>
                </a:lnTo>
                <a:lnTo>
                  <a:pt x="34960" y="50130"/>
                </a:lnTo>
                <a:lnTo>
                  <a:pt x="34940" y="50120"/>
                </a:lnTo>
                <a:lnTo>
                  <a:pt x="34920" y="50100"/>
                </a:lnTo>
                <a:lnTo>
                  <a:pt x="34860" y="50140"/>
                </a:lnTo>
                <a:lnTo>
                  <a:pt x="34800" y="50200"/>
                </a:lnTo>
                <a:lnTo>
                  <a:pt x="34750" y="50280"/>
                </a:lnTo>
                <a:lnTo>
                  <a:pt x="34760" y="50340"/>
                </a:lnTo>
                <a:lnTo>
                  <a:pt x="34740" y="50390"/>
                </a:lnTo>
                <a:lnTo>
                  <a:pt x="34750" y="50410"/>
                </a:lnTo>
                <a:lnTo>
                  <a:pt x="34770" y="50440"/>
                </a:lnTo>
                <a:lnTo>
                  <a:pt x="34780" y="50460"/>
                </a:lnTo>
                <a:lnTo>
                  <a:pt x="34790" y="50480"/>
                </a:lnTo>
                <a:lnTo>
                  <a:pt x="34800" y="50490"/>
                </a:lnTo>
                <a:lnTo>
                  <a:pt x="34800" y="50510"/>
                </a:lnTo>
                <a:lnTo>
                  <a:pt x="34800" y="50530"/>
                </a:lnTo>
                <a:lnTo>
                  <a:pt x="34780" y="50550"/>
                </a:lnTo>
                <a:lnTo>
                  <a:pt x="34770" y="50560"/>
                </a:lnTo>
                <a:lnTo>
                  <a:pt x="34760" y="50570"/>
                </a:lnTo>
                <a:lnTo>
                  <a:pt x="34750" y="50650"/>
                </a:lnTo>
                <a:lnTo>
                  <a:pt x="34710" y="50700"/>
                </a:lnTo>
                <a:lnTo>
                  <a:pt x="34670" y="50740"/>
                </a:lnTo>
                <a:lnTo>
                  <a:pt x="34640" y="50760"/>
                </a:lnTo>
                <a:lnTo>
                  <a:pt x="34650" y="50840"/>
                </a:lnTo>
                <a:lnTo>
                  <a:pt x="34670" y="50860"/>
                </a:lnTo>
                <a:lnTo>
                  <a:pt x="34620" y="50890"/>
                </a:lnTo>
                <a:lnTo>
                  <a:pt x="34600" y="50850"/>
                </a:lnTo>
                <a:lnTo>
                  <a:pt x="34560" y="50850"/>
                </a:lnTo>
                <a:lnTo>
                  <a:pt x="34490" y="50940"/>
                </a:lnTo>
                <a:lnTo>
                  <a:pt x="34390" y="51110"/>
                </a:lnTo>
                <a:lnTo>
                  <a:pt x="34320" y="51200"/>
                </a:lnTo>
                <a:lnTo>
                  <a:pt x="34290" y="51250"/>
                </a:lnTo>
                <a:lnTo>
                  <a:pt x="34300" y="51300"/>
                </a:lnTo>
                <a:lnTo>
                  <a:pt x="34290" y="51330"/>
                </a:lnTo>
                <a:lnTo>
                  <a:pt x="34270" y="51350"/>
                </a:lnTo>
                <a:lnTo>
                  <a:pt x="34230" y="51320"/>
                </a:lnTo>
                <a:lnTo>
                  <a:pt x="34160" y="51280"/>
                </a:lnTo>
                <a:lnTo>
                  <a:pt x="34060" y="51330"/>
                </a:lnTo>
                <a:lnTo>
                  <a:pt x="34010" y="51460"/>
                </a:lnTo>
                <a:lnTo>
                  <a:pt x="33990" y="51590"/>
                </a:lnTo>
                <a:lnTo>
                  <a:pt x="34030" y="51750"/>
                </a:lnTo>
                <a:lnTo>
                  <a:pt x="34010" y="51870"/>
                </a:lnTo>
                <a:lnTo>
                  <a:pt x="33980" y="51900"/>
                </a:lnTo>
                <a:lnTo>
                  <a:pt x="33890" y="51890"/>
                </a:lnTo>
                <a:lnTo>
                  <a:pt x="33880" y="51930"/>
                </a:lnTo>
                <a:lnTo>
                  <a:pt x="33880" y="51990"/>
                </a:lnTo>
                <a:lnTo>
                  <a:pt x="33880" y="52060"/>
                </a:lnTo>
                <a:lnTo>
                  <a:pt x="33920" y="52090"/>
                </a:lnTo>
                <a:lnTo>
                  <a:pt x="33940" y="52130"/>
                </a:lnTo>
                <a:lnTo>
                  <a:pt x="33960" y="52160"/>
                </a:lnTo>
                <a:lnTo>
                  <a:pt x="34020" y="52210"/>
                </a:lnTo>
                <a:lnTo>
                  <a:pt x="34060" y="52260"/>
                </a:lnTo>
                <a:lnTo>
                  <a:pt x="34090" y="52320"/>
                </a:lnTo>
                <a:lnTo>
                  <a:pt x="34090" y="52390"/>
                </a:lnTo>
                <a:lnTo>
                  <a:pt x="34010" y="52420"/>
                </a:lnTo>
                <a:lnTo>
                  <a:pt x="33960" y="52390"/>
                </a:lnTo>
                <a:lnTo>
                  <a:pt x="33940" y="52380"/>
                </a:lnTo>
                <a:lnTo>
                  <a:pt x="33920" y="52350"/>
                </a:lnTo>
                <a:lnTo>
                  <a:pt x="33900" y="52280"/>
                </a:lnTo>
                <a:lnTo>
                  <a:pt x="33880" y="52260"/>
                </a:lnTo>
                <a:lnTo>
                  <a:pt x="33830" y="52220"/>
                </a:lnTo>
                <a:lnTo>
                  <a:pt x="33760" y="52190"/>
                </a:lnTo>
                <a:lnTo>
                  <a:pt x="33690" y="52200"/>
                </a:lnTo>
                <a:lnTo>
                  <a:pt x="33660" y="52280"/>
                </a:lnTo>
                <a:lnTo>
                  <a:pt x="33630" y="52220"/>
                </a:lnTo>
                <a:lnTo>
                  <a:pt x="33590" y="52220"/>
                </a:lnTo>
                <a:lnTo>
                  <a:pt x="33550" y="52250"/>
                </a:lnTo>
                <a:lnTo>
                  <a:pt x="33510" y="52290"/>
                </a:lnTo>
                <a:lnTo>
                  <a:pt x="33460" y="52320"/>
                </a:lnTo>
                <a:lnTo>
                  <a:pt x="33400" y="52320"/>
                </a:lnTo>
                <a:lnTo>
                  <a:pt x="33340" y="52300"/>
                </a:lnTo>
                <a:lnTo>
                  <a:pt x="33300" y="52280"/>
                </a:lnTo>
                <a:lnTo>
                  <a:pt x="33210" y="52200"/>
                </a:lnTo>
                <a:lnTo>
                  <a:pt x="33160" y="52150"/>
                </a:lnTo>
                <a:lnTo>
                  <a:pt x="33030" y="52190"/>
                </a:lnTo>
                <a:lnTo>
                  <a:pt x="32920" y="52280"/>
                </a:lnTo>
                <a:lnTo>
                  <a:pt x="32890" y="52210"/>
                </a:lnTo>
                <a:lnTo>
                  <a:pt x="32900" y="52120"/>
                </a:lnTo>
                <a:lnTo>
                  <a:pt x="32970" y="52020"/>
                </a:lnTo>
                <a:lnTo>
                  <a:pt x="33020" y="51920"/>
                </a:lnTo>
                <a:lnTo>
                  <a:pt x="33110" y="51820"/>
                </a:lnTo>
                <a:lnTo>
                  <a:pt x="33140" y="51780"/>
                </a:lnTo>
                <a:lnTo>
                  <a:pt x="33160" y="51730"/>
                </a:lnTo>
                <a:lnTo>
                  <a:pt x="32950" y="51730"/>
                </a:lnTo>
                <a:lnTo>
                  <a:pt x="32960" y="51730"/>
                </a:lnTo>
                <a:lnTo>
                  <a:pt x="33040" y="51620"/>
                </a:lnTo>
                <a:lnTo>
                  <a:pt x="33050" y="51580"/>
                </a:lnTo>
                <a:lnTo>
                  <a:pt x="33060" y="51550"/>
                </a:lnTo>
                <a:lnTo>
                  <a:pt x="33050" y="51480"/>
                </a:lnTo>
                <a:lnTo>
                  <a:pt x="33050" y="51410"/>
                </a:lnTo>
                <a:lnTo>
                  <a:pt x="32990" y="51300"/>
                </a:lnTo>
                <a:lnTo>
                  <a:pt x="32980" y="51260"/>
                </a:lnTo>
                <a:lnTo>
                  <a:pt x="32980" y="51220"/>
                </a:lnTo>
                <a:lnTo>
                  <a:pt x="32980" y="51180"/>
                </a:lnTo>
                <a:lnTo>
                  <a:pt x="32960" y="51140"/>
                </a:lnTo>
                <a:lnTo>
                  <a:pt x="32940" y="51100"/>
                </a:lnTo>
                <a:lnTo>
                  <a:pt x="32890" y="50980"/>
                </a:lnTo>
                <a:lnTo>
                  <a:pt x="32880" y="50940"/>
                </a:lnTo>
                <a:lnTo>
                  <a:pt x="32880" y="50910"/>
                </a:lnTo>
                <a:lnTo>
                  <a:pt x="32890" y="50880"/>
                </a:lnTo>
                <a:lnTo>
                  <a:pt x="32930" y="50890"/>
                </a:lnTo>
                <a:lnTo>
                  <a:pt x="33010" y="50960"/>
                </a:lnTo>
                <a:lnTo>
                  <a:pt x="33050" y="50990"/>
                </a:lnTo>
                <a:lnTo>
                  <a:pt x="33090" y="50980"/>
                </a:lnTo>
                <a:lnTo>
                  <a:pt x="33120" y="50960"/>
                </a:lnTo>
                <a:lnTo>
                  <a:pt x="33170" y="50870"/>
                </a:lnTo>
                <a:lnTo>
                  <a:pt x="33200" y="50830"/>
                </a:lnTo>
                <a:lnTo>
                  <a:pt x="33280" y="50780"/>
                </a:lnTo>
                <a:lnTo>
                  <a:pt x="33300" y="50760"/>
                </a:lnTo>
                <a:lnTo>
                  <a:pt x="33310" y="50730"/>
                </a:lnTo>
                <a:lnTo>
                  <a:pt x="33310" y="50700"/>
                </a:lnTo>
                <a:lnTo>
                  <a:pt x="33320" y="50660"/>
                </a:lnTo>
                <a:lnTo>
                  <a:pt x="33330" y="50620"/>
                </a:lnTo>
                <a:lnTo>
                  <a:pt x="33340" y="50580"/>
                </a:lnTo>
                <a:lnTo>
                  <a:pt x="33380" y="50540"/>
                </a:lnTo>
                <a:lnTo>
                  <a:pt x="33430" y="50500"/>
                </a:lnTo>
                <a:lnTo>
                  <a:pt x="33600" y="50400"/>
                </a:lnTo>
                <a:lnTo>
                  <a:pt x="33650" y="50360"/>
                </a:lnTo>
                <a:lnTo>
                  <a:pt x="33660" y="50310"/>
                </a:lnTo>
                <a:lnTo>
                  <a:pt x="33650" y="50270"/>
                </a:lnTo>
                <a:lnTo>
                  <a:pt x="33620" y="50240"/>
                </a:lnTo>
                <a:lnTo>
                  <a:pt x="33590" y="50210"/>
                </a:lnTo>
                <a:lnTo>
                  <a:pt x="33560" y="50180"/>
                </a:lnTo>
                <a:lnTo>
                  <a:pt x="33540" y="50150"/>
                </a:lnTo>
                <a:lnTo>
                  <a:pt x="33520" y="50120"/>
                </a:lnTo>
                <a:lnTo>
                  <a:pt x="33490" y="50090"/>
                </a:lnTo>
                <a:lnTo>
                  <a:pt x="33470" y="50060"/>
                </a:lnTo>
                <a:lnTo>
                  <a:pt x="33460" y="50020"/>
                </a:lnTo>
                <a:lnTo>
                  <a:pt x="33450" y="49970"/>
                </a:lnTo>
                <a:lnTo>
                  <a:pt x="33430" y="49890"/>
                </a:lnTo>
                <a:lnTo>
                  <a:pt x="33450" y="49860"/>
                </a:lnTo>
                <a:lnTo>
                  <a:pt x="33480" y="49840"/>
                </a:lnTo>
                <a:lnTo>
                  <a:pt x="33860" y="49840"/>
                </a:lnTo>
                <a:lnTo>
                  <a:pt x="33920" y="49830"/>
                </a:lnTo>
                <a:lnTo>
                  <a:pt x="33970" y="49800"/>
                </a:lnTo>
                <a:lnTo>
                  <a:pt x="34010" y="49750"/>
                </a:lnTo>
                <a:lnTo>
                  <a:pt x="34110" y="49620"/>
                </a:lnTo>
                <a:lnTo>
                  <a:pt x="34130" y="49580"/>
                </a:lnTo>
                <a:lnTo>
                  <a:pt x="34140" y="49540"/>
                </a:lnTo>
                <a:lnTo>
                  <a:pt x="34140" y="49480"/>
                </a:lnTo>
                <a:lnTo>
                  <a:pt x="34140" y="49440"/>
                </a:lnTo>
                <a:lnTo>
                  <a:pt x="34170" y="49350"/>
                </a:lnTo>
                <a:lnTo>
                  <a:pt x="34180" y="49310"/>
                </a:lnTo>
                <a:lnTo>
                  <a:pt x="34200" y="49250"/>
                </a:lnTo>
                <a:lnTo>
                  <a:pt x="34230" y="49210"/>
                </a:lnTo>
                <a:lnTo>
                  <a:pt x="34290" y="49150"/>
                </a:lnTo>
                <a:lnTo>
                  <a:pt x="34320" y="49110"/>
                </a:lnTo>
                <a:lnTo>
                  <a:pt x="34350" y="49060"/>
                </a:lnTo>
                <a:lnTo>
                  <a:pt x="34440" y="48860"/>
                </a:lnTo>
                <a:lnTo>
                  <a:pt x="34490" y="48780"/>
                </a:lnTo>
                <a:lnTo>
                  <a:pt x="34510" y="48740"/>
                </a:lnTo>
                <a:lnTo>
                  <a:pt x="34530" y="48710"/>
                </a:lnTo>
                <a:lnTo>
                  <a:pt x="34560" y="48700"/>
                </a:lnTo>
                <a:lnTo>
                  <a:pt x="34620" y="48710"/>
                </a:lnTo>
                <a:lnTo>
                  <a:pt x="34660" y="48700"/>
                </a:lnTo>
                <a:lnTo>
                  <a:pt x="34700" y="48680"/>
                </a:lnTo>
                <a:lnTo>
                  <a:pt x="34760" y="48620"/>
                </a:lnTo>
                <a:lnTo>
                  <a:pt x="34790" y="48590"/>
                </a:lnTo>
                <a:lnTo>
                  <a:pt x="34840" y="48590"/>
                </a:lnTo>
                <a:lnTo>
                  <a:pt x="34890" y="48590"/>
                </a:lnTo>
                <a:lnTo>
                  <a:pt x="34990" y="48560"/>
                </a:lnTo>
                <a:lnTo>
                  <a:pt x="35130" y="48560"/>
                </a:lnTo>
                <a:lnTo>
                  <a:pt x="35260" y="48550"/>
                </a:lnTo>
                <a:lnTo>
                  <a:pt x="35380" y="48540"/>
                </a:lnTo>
                <a:lnTo>
                  <a:pt x="35450" y="48520"/>
                </a:lnTo>
                <a:lnTo>
                  <a:pt x="35520" y="48480"/>
                </a:lnTo>
                <a:lnTo>
                  <a:pt x="35650" y="48420"/>
                </a:lnTo>
                <a:lnTo>
                  <a:pt x="35900" y="48410"/>
                </a:lnTo>
                <a:close/>
                <a:moveTo>
                  <a:pt x="32720" y="52320"/>
                </a:moveTo>
                <a:lnTo>
                  <a:pt x="32740" y="52340"/>
                </a:lnTo>
                <a:lnTo>
                  <a:pt x="32750" y="52370"/>
                </a:lnTo>
                <a:lnTo>
                  <a:pt x="32750" y="52400"/>
                </a:lnTo>
                <a:lnTo>
                  <a:pt x="32730" y="52430"/>
                </a:lnTo>
                <a:lnTo>
                  <a:pt x="32690" y="52450"/>
                </a:lnTo>
                <a:lnTo>
                  <a:pt x="32670" y="52430"/>
                </a:lnTo>
                <a:lnTo>
                  <a:pt x="32660" y="52390"/>
                </a:lnTo>
                <a:lnTo>
                  <a:pt x="32660" y="52340"/>
                </a:lnTo>
                <a:lnTo>
                  <a:pt x="32670" y="52300"/>
                </a:lnTo>
                <a:lnTo>
                  <a:pt x="32690" y="52290"/>
                </a:lnTo>
                <a:lnTo>
                  <a:pt x="32700" y="52300"/>
                </a:lnTo>
                <a:lnTo>
                  <a:pt x="32710" y="52300"/>
                </a:lnTo>
                <a:lnTo>
                  <a:pt x="32720" y="52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Shimane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34360" y="40360"/>
                </a:moveTo>
                <a:lnTo>
                  <a:pt x="34400" y="40430"/>
                </a:lnTo>
                <a:lnTo>
                  <a:pt x="34370" y="40530"/>
                </a:lnTo>
                <a:lnTo>
                  <a:pt x="34300" y="40620"/>
                </a:lnTo>
                <a:lnTo>
                  <a:pt x="34240" y="40680"/>
                </a:lnTo>
                <a:lnTo>
                  <a:pt x="34240" y="40570"/>
                </a:lnTo>
                <a:lnTo>
                  <a:pt x="34250" y="40460"/>
                </a:lnTo>
                <a:lnTo>
                  <a:pt x="34280" y="40380"/>
                </a:lnTo>
                <a:lnTo>
                  <a:pt x="34360" y="40360"/>
                </a:lnTo>
                <a:close/>
                <a:moveTo>
                  <a:pt x="34270" y="40330"/>
                </a:moveTo>
                <a:lnTo>
                  <a:pt x="34280" y="40310"/>
                </a:lnTo>
                <a:lnTo>
                  <a:pt x="34340" y="40340"/>
                </a:lnTo>
                <a:lnTo>
                  <a:pt x="34280" y="40360"/>
                </a:lnTo>
                <a:lnTo>
                  <a:pt x="34270" y="40330"/>
                </a:lnTo>
                <a:close/>
                <a:moveTo>
                  <a:pt x="34220" y="40290"/>
                </a:moveTo>
                <a:lnTo>
                  <a:pt x="34260" y="40300"/>
                </a:lnTo>
                <a:lnTo>
                  <a:pt x="34270" y="40330"/>
                </a:lnTo>
                <a:lnTo>
                  <a:pt x="34260" y="40350"/>
                </a:lnTo>
                <a:lnTo>
                  <a:pt x="34220" y="40360"/>
                </a:lnTo>
                <a:lnTo>
                  <a:pt x="34180" y="40380"/>
                </a:lnTo>
                <a:lnTo>
                  <a:pt x="34160" y="40450"/>
                </a:lnTo>
                <a:lnTo>
                  <a:pt x="34170" y="40480"/>
                </a:lnTo>
                <a:lnTo>
                  <a:pt x="34170" y="40510"/>
                </a:lnTo>
                <a:lnTo>
                  <a:pt x="34170" y="40530"/>
                </a:lnTo>
                <a:lnTo>
                  <a:pt x="34140" y="40560"/>
                </a:lnTo>
                <a:lnTo>
                  <a:pt x="34110" y="40560"/>
                </a:lnTo>
                <a:lnTo>
                  <a:pt x="34090" y="40550"/>
                </a:lnTo>
                <a:lnTo>
                  <a:pt x="34070" y="40540"/>
                </a:lnTo>
                <a:lnTo>
                  <a:pt x="34060" y="40520"/>
                </a:lnTo>
                <a:lnTo>
                  <a:pt x="34060" y="40480"/>
                </a:lnTo>
                <a:lnTo>
                  <a:pt x="34050" y="40470"/>
                </a:lnTo>
                <a:lnTo>
                  <a:pt x="34040" y="40460"/>
                </a:lnTo>
                <a:lnTo>
                  <a:pt x="34010" y="40460"/>
                </a:lnTo>
                <a:lnTo>
                  <a:pt x="33980" y="40480"/>
                </a:lnTo>
                <a:lnTo>
                  <a:pt x="33990" y="40510"/>
                </a:lnTo>
                <a:lnTo>
                  <a:pt x="34020" y="40580"/>
                </a:lnTo>
                <a:lnTo>
                  <a:pt x="33990" y="40620"/>
                </a:lnTo>
                <a:lnTo>
                  <a:pt x="33950" y="40610"/>
                </a:lnTo>
                <a:lnTo>
                  <a:pt x="33910" y="40580"/>
                </a:lnTo>
                <a:lnTo>
                  <a:pt x="33860" y="40530"/>
                </a:lnTo>
                <a:lnTo>
                  <a:pt x="33920" y="40460"/>
                </a:lnTo>
                <a:lnTo>
                  <a:pt x="34050" y="40350"/>
                </a:lnTo>
                <a:lnTo>
                  <a:pt x="34120" y="40280"/>
                </a:lnTo>
                <a:lnTo>
                  <a:pt x="34170" y="40300"/>
                </a:lnTo>
                <a:lnTo>
                  <a:pt x="34220" y="40290"/>
                </a:lnTo>
                <a:close/>
                <a:moveTo>
                  <a:pt x="30130" y="45520"/>
                </a:moveTo>
                <a:lnTo>
                  <a:pt x="30140" y="45510"/>
                </a:lnTo>
                <a:lnTo>
                  <a:pt x="30230" y="45520"/>
                </a:lnTo>
                <a:lnTo>
                  <a:pt x="30340" y="45510"/>
                </a:lnTo>
                <a:lnTo>
                  <a:pt x="30470" y="45470"/>
                </a:lnTo>
                <a:lnTo>
                  <a:pt x="30560" y="45430"/>
                </a:lnTo>
                <a:lnTo>
                  <a:pt x="30610" y="45400"/>
                </a:lnTo>
                <a:lnTo>
                  <a:pt x="30660" y="45370"/>
                </a:lnTo>
                <a:lnTo>
                  <a:pt x="30680" y="45290"/>
                </a:lnTo>
                <a:lnTo>
                  <a:pt x="30690" y="45260"/>
                </a:lnTo>
                <a:lnTo>
                  <a:pt x="30710" y="45210"/>
                </a:lnTo>
                <a:lnTo>
                  <a:pt x="30780" y="45200"/>
                </a:lnTo>
                <a:lnTo>
                  <a:pt x="30790" y="45170"/>
                </a:lnTo>
                <a:lnTo>
                  <a:pt x="30860" y="45110"/>
                </a:lnTo>
                <a:lnTo>
                  <a:pt x="30950" y="45020"/>
                </a:lnTo>
                <a:lnTo>
                  <a:pt x="31070" y="44930"/>
                </a:lnTo>
                <a:lnTo>
                  <a:pt x="31140" y="44830"/>
                </a:lnTo>
                <a:lnTo>
                  <a:pt x="31180" y="44790"/>
                </a:lnTo>
                <a:lnTo>
                  <a:pt x="31240" y="44810"/>
                </a:lnTo>
                <a:lnTo>
                  <a:pt x="31260" y="44760"/>
                </a:lnTo>
                <a:lnTo>
                  <a:pt x="31260" y="44680"/>
                </a:lnTo>
                <a:lnTo>
                  <a:pt x="31400" y="44560"/>
                </a:lnTo>
                <a:lnTo>
                  <a:pt x="31470" y="44500"/>
                </a:lnTo>
                <a:lnTo>
                  <a:pt x="31540" y="44440"/>
                </a:lnTo>
                <a:lnTo>
                  <a:pt x="31710" y="44300"/>
                </a:lnTo>
                <a:lnTo>
                  <a:pt x="31770" y="44230"/>
                </a:lnTo>
                <a:lnTo>
                  <a:pt x="31870" y="44210"/>
                </a:lnTo>
                <a:lnTo>
                  <a:pt x="31940" y="44180"/>
                </a:lnTo>
                <a:lnTo>
                  <a:pt x="32010" y="44130"/>
                </a:lnTo>
                <a:lnTo>
                  <a:pt x="32040" y="44020"/>
                </a:lnTo>
                <a:lnTo>
                  <a:pt x="32120" y="43950"/>
                </a:lnTo>
                <a:lnTo>
                  <a:pt x="32190" y="43900"/>
                </a:lnTo>
                <a:lnTo>
                  <a:pt x="32220" y="43870"/>
                </a:lnTo>
                <a:lnTo>
                  <a:pt x="32210" y="43830"/>
                </a:lnTo>
                <a:lnTo>
                  <a:pt x="32260" y="43780"/>
                </a:lnTo>
                <a:lnTo>
                  <a:pt x="32270" y="43730"/>
                </a:lnTo>
                <a:lnTo>
                  <a:pt x="32450" y="43590"/>
                </a:lnTo>
                <a:lnTo>
                  <a:pt x="32530" y="43520"/>
                </a:lnTo>
                <a:lnTo>
                  <a:pt x="32630" y="43480"/>
                </a:lnTo>
                <a:lnTo>
                  <a:pt x="32640" y="43430"/>
                </a:lnTo>
                <a:lnTo>
                  <a:pt x="32690" y="43410"/>
                </a:lnTo>
                <a:lnTo>
                  <a:pt x="32760" y="43370"/>
                </a:lnTo>
                <a:lnTo>
                  <a:pt x="32900" y="43330"/>
                </a:lnTo>
                <a:lnTo>
                  <a:pt x="32950" y="43300"/>
                </a:lnTo>
                <a:lnTo>
                  <a:pt x="32990" y="43230"/>
                </a:lnTo>
                <a:lnTo>
                  <a:pt x="33020" y="43170"/>
                </a:lnTo>
                <a:lnTo>
                  <a:pt x="33050" y="43080"/>
                </a:lnTo>
                <a:lnTo>
                  <a:pt x="33050" y="43020"/>
                </a:lnTo>
                <a:lnTo>
                  <a:pt x="33050" y="42970"/>
                </a:lnTo>
                <a:lnTo>
                  <a:pt x="33040" y="42920"/>
                </a:lnTo>
                <a:lnTo>
                  <a:pt x="32990" y="42890"/>
                </a:lnTo>
                <a:lnTo>
                  <a:pt x="32930" y="42850"/>
                </a:lnTo>
                <a:lnTo>
                  <a:pt x="32910" y="42810"/>
                </a:lnTo>
                <a:lnTo>
                  <a:pt x="32940" y="42770"/>
                </a:lnTo>
                <a:lnTo>
                  <a:pt x="33000" y="42760"/>
                </a:lnTo>
                <a:lnTo>
                  <a:pt x="33080" y="42740"/>
                </a:lnTo>
                <a:lnTo>
                  <a:pt x="33130" y="42740"/>
                </a:lnTo>
                <a:lnTo>
                  <a:pt x="33230" y="42740"/>
                </a:lnTo>
                <a:lnTo>
                  <a:pt x="33270" y="42730"/>
                </a:lnTo>
                <a:lnTo>
                  <a:pt x="33290" y="42720"/>
                </a:lnTo>
                <a:lnTo>
                  <a:pt x="33260" y="42690"/>
                </a:lnTo>
                <a:lnTo>
                  <a:pt x="33200" y="42660"/>
                </a:lnTo>
                <a:lnTo>
                  <a:pt x="33240" y="42660"/>
                </a:lnTo>
                <a:lnTo>
                  <a:pt x="33280" y="42640"/>
                </a:lnTo>
                <a:lnTo>
                  <a:pt x="33350" y="42630"/>
                </a:lnTo>
                <a:lnTo>
                  <a:pt x="33440" y="42580"/>
                </a:lnTo>
                <a:lnTo>
                  <a:pt x="33530" y="42540"/>
                </a:lnTo>
                <a:lnTo>
                  <a:pt x="33610" y="42520"/>
                </a:lnTo>
                <a:lnTo>
                  <a:pt x="33780" y="42510"/>
                </a:lnTo>
                <a:lnTo>
                  <a:pt x="33850" y="42490"/>
                </a:lnTo>
                <a:lnTo>
                  <a:pt x="33920" y="42500"/>
                </a:lnTo>
                <a:lnTo>
                  <a:pt x="33930" y="42410"/>
                </a:lnTo>
                <a:lnTo>
                  <a:pt x="33980" y="42400"/>
                </a:lnTo>
                <a:lnTo>
                  <a:pt x="34050" y="42410"/>
                </a:lnTo>
                <a:lnTo>
                  <a:pt x="34110" y="42390"/>
                </a:lnTo>
                <a:lnTo>
                  <a:pt x="34130" y="42340"/>
                </a:lnTo>
                <a:lnTo>
                  <a:pt x="34160" y="42290"/>
                </a:lnTo>
                <a:lnTo>
                  <a:pt x="34200" y="42270"/>
                </a:lnTo>
                <a:lnTo>
                  <a:pt x="34250" y="42290"/>
                </a:lnTo>
                <a:lnTo>
                  <a:pt x="34270" y="42240"/>
                </a:lnTo>
                <a:lnTo>
                  <a:pt x="34270" y="42190"/>
                </a:lnTo>
                <a:lnTo>
                  <a:pt x="34320" y="42210"/>
                </a:lnTo>
                <a:lnTo>
                  <a:pt x="34360" y="42250"/>
                </a:lnTo>
                <a:lnTo>
                  <a:pt x="34420" y="42310"/>
                </a:lnTo>
                <a:lnTo>
                  <a:pt x="34470" y="42330"/>
                </a:lnTo>
                <a:lnTo>
                  <a:pt x="34560" y="42300"/>
                </a:lnTo>
                <a:lnTo>
                  <a:pt x="34610" y="42300"/>
                </a:lnTo>
                <a:lnTo>
                  <a:pt x="34670" y="42260"/>
                </a:lnTo>
                <a:lnTo>
                  <a:pt x="34680" y="42280"/>
                </a:lnTo>
                <a:lnTo>
                  <a:pt x="34660" y="42310"/>
                </a:lnTo>
                <a:lnTo>
                  <a:pt x="34670" y="42330"/>
                </a:lnTo>
                <a:lnTo>
                  <a:pt x="34710" y="42330"/>
                </a:lnTo>
                <a:lnTo>
                  <a:pt x="34730" y="42320"/>
                </a:lnTo>
                <a:lnTo>
                  <a:pt x="34790" y="42290"/>
                </a:lnTo>
                <a:lnTo>
                  <a:pt x="34850" y="42280"/>
                </a:lnTo>
                <a:lnTo>
                  <a:pt x="34910" y="42280"/>
                </a:lnTo>
                <a:lnTo>
                  <a:pt x="34960" y="42310"/>
                </a:lnTo>
                <a:lnTo>
                  <a:pt x="34920" y="42340"/>
                </a:lnTo>
                <a:lnTo>
                  <a:pt x="34880" y="42350"/>
                </a:lnTo>
                <a:lnTo>
                  <a:pt x="34850" y="42370"/>
                </a:lnTo>
                <a:lnTo>
                  <a:pt x="34800" y="42380"/>
                </a:lnTo>
                <a:lnTo>
                  <a:pt x="34760" y="42430"/>
                </a:lnTo>
                <a:lnTo>
                  <a:pt x="34750" y="42430"/>
                </a:lnTo>
                <a:lnTo>
                  <a:pt x="34620" y="42470"/>
                </a:lnTo>
                <a:lnTo>
                  <a:pt x="34610" y="42480"/>
                </a:lnTo>
                <a:lnTo>
                  <a:pt x="34600" y="42500"/>
                </a:lnTo>
                <a:lnTo>
                  <a:pt x="34600" y="42510"/>
                </a:lnTo>
                <a:lnTo>
                  <a:pt x="34620" y="42530"/>
                </a:lnTo>
                <a:lnTo>
                  <a:pt x="34650" y="42550"/>
                </a:lnTo>
                <a:lnTo>
                  <a:pt x="34660" y="42570"/>
                </a:lnTo>
                <a:lnTo>
                  <a:pt x="34670" y="42580"/>
                </a:lnTo>
                <a:lnTo>
                  <a:pt x="34680" y="42590"/>
                </a:lnTo>
                <a:lnTo>
                  <a:pt x="34680" y="42630"/>
                </a:lnTo>
                <a:lnTo>
                  <a:pt x="34690" y="42640"/>
                </a:lnTo>
                <a:lnTo>
                  <a:pt x="34720" y="42690"/>
                </a:lnTo>
                <a:lnTo>
                  <a:pt x="34740" y="42720"/>
                </a:lnTo>
                <a:lnTo>
                  <a:pt x="34810" y="42780"/>
                </a:lnTo>
                <a:lnTo>
                  <a:pt x="34850" y="42800"/>
                </a:lnTo>
                <a:lnTo>
                  <a:pt x="34940" y="42830"/>
                </a:lnTo>
                <a:lnTo>
                  <a:pt x="34940" y="42840"/>
                </a:lnTo>
                <a:lnTo>
                  <a:pt x="34950" y="42850"/>
                </a:lnTo>
                <a:lnTo>
                  <a:pt x="34960" y="42860"/>
                </a:lnTo>
                <a:lnTo>
                  <a:pt x="34960" y="42880"/>
                </a:lnTo>
                <a:lnTo>
                  <a:pt x="34950" y="42900"/>
                </a:lnTo>
                <a:lnTo>
                  <a:pt x="34930" y="42920"/>
                </a:lnTo>
                <a:lnTo>
                  <a:pt x="34920" y="42920"/>
                </a:lnTo>
                <a:lnTo>
                  <a:pt x="34900" y="42930"/>
                </a:lnTo>
                <a:lnTo>
                  <a:pt x="34900" y="42960"/>
                </a:lnTo>
                <a:lnTo>
                  <a:pt x="34880" y="43160"/>
                </a:lnTo>
                <a:lnTo>
                  <a:pt x="34890" y="43270"/>
                </a:lnTo>
                <a:lnTo>
                  <a:pt x="34890" y="43340"/>
                </a:lnTo>
                <a:lnTo>
                  <a:pt x="34870" y="43390"/>
                </a:lnTo>
                <a:lnTo>
                  <a:pt x="34800" y="43440"/>
                </a:lnTo>
                <a:lnTo>
                  <a:pt x="34560" y="43560"/>
                </a:lnTo>
                <a:lnTo>
                  <a:pt x="34520" y="43580"/>
                </a:lnTo>
                <a:lnTo>
                  <a:pt x="34490" y="43620"/>
                </a:lnTo>
                <a:lnTo>
                  <a:pt x="34490" y="43650"/>
                </a:lnTo>
                <a:lnTo>
                  <a:pt x="34510" y="43690"/>
                </a:lnTo>
                <a:lnTo>
                  <a:pt x="34520" y="43730"/>
                </a:lnTo>
                <a:lnTo>
                  <a:pt x="34510" y="43790"/>
                </a:lnTo>
                <a:lnTo>
                  <a:pt x="34440" y="43920"/>
                </a:lnTo>
                <a:lnTo>
                  <a:pt x="34380" y="44110"/>
                </a:lnTo>
                <a:lnTo>
                  <a:pt x="34290" y="44100"/>
                </a:lnTo>
                <a:lnTo>
                  <a:pt x="34170" y="44130"/>
                </a:lnTo>
                <a:lnTo>
                  <a:pt x="34120" y="44130"/>
                </a:lnTo>
                <a:lnTo>
                  <a:pt x="34070" y="44110"/>
                </a:lnTo>
                <a:lnTo>
                  <a:pt x="33990" y="44060"/>
                </a:lnTo>
                <a:lnTo>
                  <a:pt x="33950" y="44070"/>
                </a:lnTo>
                <a:lnTo>
                  <a:pt x="33870" y="44100"/>
                </a:lnTo>
                <a:lnTo>
                  <a:pt x="33830" y="44110"/>
                </a:lnTo>
                <a:lnTo>
                  <a:pt x="33640" y="44070"/>
                </a:lnTo>
                <a:lnTo>
                  <a:pt x="33580" y="44090"/>
                </a:lnTo>
                <a:lnTo>
                  <a:pt x="33540" y="44110"/>
                </a:lnTo>
                <a:lnTo>
                  <a:pt x="33510" y="44150"/>
                </a:lnTo>
                <a:lnTo>
                  <a:pt x="33450" y="44250"/>
                </a:lnTo>
                <a:lnTo>
                  <a:pt x="33270" y="44490"/>
                </a:lnTo>
                <a:lnTo>
                  <a:pt x="33210" y="44530"/>
                </a:lnTo>
                <a:lnTo>
                  <a:pt x="33170" y="44550"/>
                </a:lnTo>
                <a:lnTo>
                  <a:pt x="33110" y="44570"/>
                </a:lnTo>
                <a:lnTo>
                  <a:pt x="33070" y="44600"/>
                </a:lnTo>
                <a:lnTo>
                  <a:pt x="33040" y="44630"/>
                </a:lnTo>
                <a:lnTo>
                  <a:pt x="32980" y="44700"/>
                </a:lnTo>
                <a:lnTo>
                  <a:pt x="32960" y="44730"/>
                </a:lnTo>
                <a:lnTo>
                  <a:pt x="32950" y="44750"/>
                </a:lnTo>
                <a:lnTo>
                  <a:pt x="32960" y="44770"/>
                </a:lnTo>
                <a:lnTo>
                  <a:pt x="32980" y="44780"/>
                </a:lnTo>
                <a:lnTo>
                  <a:pt x="33010" y="44800"/>
                </a:lnTo>
                <a:lnTo>
                  <a:pt x="33050" y="44830"/>
                </a:lnTo>
                <a:lnTo>
                  <a:pt x="33070" y="44870"/>
                </a:lnTo>
                <a:lnTo>
                  <a:pt x="33060" y="44910"/>
                </a:lnTo>
                <a:lnTo>
                  <a:pt x="33030" y="44930"/>
                </a:lnTo>
                <a:lnTo>
                  <a:pt x="32800" y="45000"/>
                </a:lnTo>
                <a:lnTo>
                  <a:pt x="32680" y="45070"/>
                </a:lnTo>
                <a:lnTo>
                  <a:pt x="32610" y="45090"/>
                </a:lnTo>
                <a:lnTo>
                  <a:pt x="32570" y="45100"/>
                </a:lnTo>
                <a:lnTo>
                  <a:pt x="32450" y="45090"/>
                </a:lnTo>
                <a:lnTo>
                  <a:pt x="32410" y="45080"/>
                </a:lnTo>
                <a:lnTo>
                  <a:pt x="32370" y="45070"/>
                </a:lnTo>
                <a:lnTo>
                  <a:pt x="32320" y="45070"/>
                </a:lnTo>
                <a:lnTo>
                  <a:pt x="32290" y="45090"/>
                </a:lnTo>
                <a:lnTo>
                  <a:pt x="32260" y="45130"/>
                </a:lnTo>
                <a:lnTo>
                  <a:pt x="32220" y="45140"/>
                </a:lnTo>
                <a:lnTo>
                  <a:pt x="32190" y="45140"/>
                </a:lnTo>
                <a:lnTo>
                  <a:pt x="32160" y="45120"/>
                </a:lnTo>
                <a:lnTo>
                  <a:pt x="32110" y="45110"/>
                </a:lnTo>
                <a:lnTo>
                  <a:pt x="31980" y="45150"/>
                </a:lnTo>
                <a:lnTo>
                  <a:pt x="31930" y="45180"/>
                </a:lnTo>
                <a:lnTo>
                  <a:pt x="31890" y="45180"/>
                </a:lnTo>
                <a:lnTo>
                  <a:pt x="31860" y="45160"/>
                </a:lnTo>
                <a:lnTo>
                  <a:pt x="31840" y="45130"/>
                </a:lnTo>
                <a:lnTo>
                  <a:pt x="31810" y="45130"/>
                </a:lnTo>
                <a:lnTo>
                  <a:pt x="31790" y="45160"/>
                </a:lnTo>
                <a:lnTo>
                  <a:pt x="31750" y="45200"/>
                </a:lnTo>
                <a:lnTo>
                  <a:pt x="31690" y="45250"/>
                </a:lnTo>
                <a:lnTo>
                  <a:pt x="31530" y="45360"/>
                </a:lnTo>
                <a:lnTo>
                  <a:pt x="31500" y="45400"/>
                </a:lnTo>
                <a:lnTo>
                  <a:pt x="31500" y="45450"/>
                </a:lnTo>
                <a:lnTo>
                  <a:pt x="31520" y="45490"/>
                </a:lnTo>
                <a:lnTo>
                  <a:pt x="31520" y="45530"/>
                </a:lnTo>
                <a:lnTo>
                  <a:pt x="31510" y="45570"/>
                </a:lnTo>
                <a:lnTo>
                  <a:pt x="31460" y="45640"/>
                </a:lnTo>
                <a:lnTo>
                  <a:pt x="31440" y="45690"/>
                </a:lnTo>
                <a:lnTo>
                  <a:pt x="31430" y="45740"/>
                </a:lnTo>
                <a:lnTo>
                  <a:pt x="31420" y="45800"/>
                </a:lnTo>
                <a:lnTo>
                  <a:pt x="31400" y="45860"/>
                </a:lnTo>
                <a:lnTo>
                  <a:pt x="31360" y="45940"/>
                </a:lnTo>
                <a:lnTo>
                  <a:pt x="31270" y="46040"/>
                </a:lnTo>
                <a:lnTo>
                  <a:pt x="31220" y="46100"/>
                </a:lnTo>
                <a:lnTo>
                  <a:pt x="31200" y="46150"/>
                </a:lnTo>
                <a:lnTo>
                  <a:pt x="31210" y="46200"/>
                </a:lnTo>
                <a:lnTo>
                  <a:pt x="31220" y="46230"/>
                </a:lnTo>
                <a:lnTo>
                  <a:pt x="31230" y="46280"/>
                </a:lnTo>
                <a:lnTo>
                  <a:pt x="31050" y="46440"/>
                </a:lnTo>
                <a:lnTo>
                  <a:pt x="31040" y="46480"/>
                </a:lnTo>
                <a:lnTo>
                  <a:pt x="31050" y="46540"/>
                </a:lnTo>
                <a:lnTo>
                  <a:pt x="31070" y="46570"/>
                </a:lnTo>
                <a:lnTo>
                  <a:pt x="31080" y="46590"/>
                </a:lnTo>
                <a:lnTo>
                  <a:pt x="31090" y="46620"/>
                </a:lnTo>
                <a:lnTo>
                  <a:pt x="31080" y="46640"/>
                </a:lnTo>
                <a:lnTo>
                  <a:pt x="31060" y="46650"/>
                </a:lnTo>
                <a:lnTo>
                  <a:pt x="30980" y="46690"/>
                </a:lnTo>
                <a:lnTo>
                  <a:pt x="30970" y="46700"/>
                </a:lnTo>
                <a:lnTo>
                  <a:pt x="30960" y="46720"/>
                </a:lnTo>
                <a:lnTo>
                  <a:pt x="30940" y="46780"/>
                </a:lnTo>
                <a:lnTo>
                  <a:pt x="30920" y="46820"/>
                </a:lnTo>
                <a:lnTo>
                  <a:pt x="30900" y="46830"/>
                </a:lnTo>
                <a:lnTo>
                  <a:pt x="30880" y="46820"/>
                </a:lnTo>
                <a:lnTo>
                  <a:pt x="30850" y="46790"/>
                </a:lnTo>
                <a:lnTo>
                  <a:pt x="30810" y="46770"/>
                </a:lnTo>
                <a:lnTo>
                  <a:pt x="30780" y="46780"/>
                </a:lnTo>
                <a:lnTo>
                  <a:pt x="30630" y="46830"/>
                </a:lnTo>
                <a:lnTo>
                  <a:pt x="30530" y="46840"/>
                </a:lnTo>
                <a:lnTo>
                  <a:pt x="30480" y="46840"/>
                </a:lnTo>
                <a:lnTo>
                  <a:pt x="30440" y="46820"/>
                </a:lnTo>
                <a:lnTo>
                  <a:pt x="30410" y="46790"/>
                </a:lnTo>
                <a:lnTo>
                  <a:pt x="30390" y="46760"/>
                </a:lnTo>
                <a:lnTo>
                  <a:pt x="30370" y="46710"/>
                </a:lnTo>
                <a:lnTo>
                  <a:pt x="30360" y="46660"/>
                </a:lnTo>
                <a:lnTo>
                  <a:pt x="30350" y="46620"/>
                </a:lnTo>
                <a:lnTo>
                  <a:pt x="30350" y="46580"/>
                </a:lnTo>
                <a:lnTo>
                  <a:pt x="30360" y="46550"/>
                </a:lnTo>
                <a:lnTo>
                  <a:pt x="30410" y="46480"/>
                </a:lnTo>
                <a:lnTo>
                  <a:pt x="30410" y="46450"/>
                </a:lnTo>
                <a:lnTo>
                  <a:pt x="30400" y="46430"/>
                </a:lnTo>
                <a:lnTo>
                  <a:pt x="30190" y="46390"/>
                </a:lnTo>
                <a:lnTo>
                  <a:pt x="30150" y="46350"/>
                </a:lnTo>
                <a:lnTo>
                  <a:pt x="30140" y="46320"/>
                </a:lnTo>
                <a:lnTo>
                  <a:pt x="30150" y="46290"/>
                </a:lnTo>
                <a:lnTo>
                  <a:pt x="30150" y="46250"/>
                </a:lnTo>
                <a:lnTo>
                  <a:pt x="30120" y="46210"/>
                </a:lnTo>
                <a:lnTo>
                  <a:pt x="30100" y="46150"/>
                </a:lnTo>
                <a:lnTo>
                  <a:pt x="30110" y="46100"/>
                </a:lnTo>
                <a:lnTo>
                  <a:pt x="30140" y="46050"/>
                </a:lnTo>
                <a:lnTo>
                  <a:pt x="30180" y="45940"/>
                </a:lnTo>
                <a:lnTo>
                  <a:pt x="30200" y="45910"/>
                </a:lnTo>
                <a:lnTo>
                  <a:pt x="30210" y="45880"/>
                </a:lnTo>
                <a:lnTo>
                  <a:pt x="30210" y="45850"/>
                </a:lnTo>
                <a:lnTo>
                  <a:pt x="30160" y="45720"/>
                </a:lnTo>
                <a:lnTo>
                  <a:pt x="30150" y="45690"/>
                </a:lnTo>
                <a:lnTo>
                  <a:pt x="30140" y="45630"/>
                </a:lnTo>
                <a:lnTo>
                  <a:pt x="30140" y="45600"/>
                </a:lnTo>
                <a:lnTo>
                  <a:pt x="30140" y="45560"/>
                </a:lnTo>
                <a:lnTo>
                  <a:pt x="30140" y="45540"/>
                </a:lnTo>
                <a:lnTo>
                  <a:pt x="30130" y="45520"/>
                </a:lnTo>
                <a:close/>
                <a:moveTo>
                  <a:pt x="34040" y="40700"/>
                </a:moveTo>
                <a:lnTo>
                  <a:pt x="34080" y="40660"/>
                </a:lnTo>
                <a:lnTo>
                  <a:pt x="34140" y="40680"/>
                </a:lnTo>
                <a:lnTo>
                  <a:pt x="34200" y="40730"/>
                </a:lnTo>
                <a:lnTo>
                  <a:pt x="34240" y="40780"/>
                </a:lnTo>
                <a:lnTo>
                  <a:pt x="34200" y="40770"/>
                </a:lnTo>
                <a:lnTo>
                  <a:pt x="34090" y="40780"/>
                </a:lnTo>
                <a:lnTo>
                  <a:pt x="34070" y="40770"/>
                </a:lnTo>
                <a:lnTo>
                  <a:pt x="34050" y="40750"/>
                </a:lnTo>
                <a:lnTo>
                  <a:pt x="34050" y="40730"/>
                </a:lnTo>
                <a:lnTo>
                  <a:pt x="34040" y="40700"/>
                </a:lnTo>
                <a:close/>
                <a:moveTo>
                  <a:pt x="35080" y="39760"/>
                </a:moveTo>
                <a:lnTo>
                  <a:pt x="35130" y="39820"/>
                </a:lnTo>
                <a:lnTo>
                  <a:pt x="35120" y="40000"/>
                </a:lnTo>
                <a:lnTo>
                  <a:pt x="35100" y="40040"/>
                </a:lnTo>
                <a:lnTo>
                  <a:pt x="35060" y="40060"/>
                </a:lnTo>
                <a:lnTo>
                  <a:pt x="35040" y="40020"/>
                </a:lnTo>
                <a:lnTo>
                  <a:pt x="35010" y="40010"/>
                </a:lnTo>
                <a:lnTo>
                  <a:pt x="34990" y="40030"/>
                </a:lnTo>
                <a:lnTo>
                  <a:pt x="34960" y="40060"/>
                </a:lnTo>
                <a:lnTo>
                  <a:pt x="35000" y="40090"/>
                </a:lnTo>
                <a:lnTo>
                  <a:pt x="35010" y="40120"/>
                </a:lnTo>
                <a:lnTo>
                  <a:pt x="35000" y="40160"/>
                </a:lnTo>
                <a:lnTo>
                  <a:pt x="34960" y="40180"/>
                </a:lnTo>
                <a:lnTo>
                  <a:pt x="34940" y="40180"/>
                </a:lnTo>
                <a:lnTo>
                  <a:pt x="34820" y="40160"/>
                </a:lnTo>
                <a:lnTo>
                  <a:pt x="34760" y="40160"/>
                </a:lnTo>
                <a:lnTo>
                  <a:pt x="34740" y="40150"/>
                </a:lnTo>
                <a:lnTo>
                  <a:pt x="34600" y="40020"/>
                </a:lnTo>
                <a:lnTo>
                  <a:pt x="34570" y="40010"/>
                </a:lnTo>
                <a:lnTo>
                  <a:pt x="34560" y="39970"/>
                </a:lnTo>
                <a:lnTo>
                  <a:pt x="34580" y="39750"/>
                </a:lnTo>
                <a:lnTo>
                  <a:pt x="34620" y="39680"/>
                </a:lnTo>
                <a:lnTo>
                  <a:pt x="34860" y="39510"/>
                </a:lnTo>
                <a:lnTo>
                  <a:pt x="34860" y="39560"/>
                </a:lnTo>
                <a:lnTo>
                  <a:pt x="34890" y="39570"/>
                </a:lnTo>
                <a:lnTo>
                  <a:pt x="34920" y="39580"/>
                </a:lnTo>
                <a:lnTo>
                  <a:pt x="34940" y="39590"/>
                </a:lnTo>
                <a:lnTo>
                  <a:pt x="34950" y="39600"/>
                </a:lnTo>
                <a:lnTo>
                  <a:pt x="34960" y="39630"/>
                </a:lnTo>
                <a:lnTo>
                  <a:pt x="34970" y="39650"/>
                </a:lnTo>
                <a:lnTo>
                  <a:pt x="34990" y="39660"/>
                </a:lnTo>
                <a:lnTo>
                  <a:pt x="35030" y="39680"/>
                </a:lnTo>
                <a:lnTo>
                  <a:pt x="35040" y="39690"/>
                </a:lnTo>
                <a:lnTo>
                  <a:pt x="35060" y="39710"/>
                </a:lnTo>
                <a:lnTo>
                  <a:pt x="35070" y="39740"/>
                </a:lnTo>
                <a:lnTo>
                  <a:pt x="35080" y="39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Yamaguchi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30130" y="45520"/>
                </a:moveTo>
                <a:lnTo>
                  <a:pt x="30140" y="45540"/>
                </a:lnTo>
                <a:lnTo>
                  <a:pt x="30140" y="45560"/>
                </a:lnTo>
                <a:lnTo>
                  <a:pt x="30140" y="45600"/>
                </a:lnTo>
                <a:lnTo>
                  <a:pt x="30140" y="45630"/>
                </a:lnTo>
                <a:lnTo>
                  <a:pt x="30150" y="45690"/>
                </a:lnTo>
                <a:lnTo>
                  <a:pt x="30160" y="45720"/>
                </a:lnTo>
                <a:lnTo>
                  <a:pt x="30210" y="45850"/>
                </a:lnTo>
                <a:lnTo>
                  <a:pt x="30210" y="45880"/>
                </a:lnTo>
                <a:lnTo>
                  <a:pt x="30200" y="45910"/>
                </a:lnTo>
                <a:lnTo>
                  <a:pt x="30180" y="45940"/>
                </a:lnTo>
                <a:lnTo>
                  <a:pt x="30140" y="46050"/>
                </a:lnTo>
                <a:lnTo>
                  <a:pt x="30110" y="46100"/>
                </a:lnTo>
                <a:lnTo>
                  <a:pt x="30100" y="46150"/>
                </a:lnTo>
                <a:lnTo>
                  <a:pt x="30120" y="46210"/>
                </a:lnTo>
                <a:lnTo>
                  <a:pt x="30150" y="46250"/>
                </a:lnTo>
                <a:lnTo>
                  <a:pt x="30150" y="46290"/>
                </a:lnTo>
                <a:lnTo>
                  <a:pt x="30140" y="46320"/>
                </a:lnTo>
                <a:lnTo>
                  <a:pt x="30150" y="46350"/>
                </a:lnTo>
                <a:lnTo>
                  <a:pt x="30190" y="46390"/>
                </a:lnTo>
                <a:lnTo>
                  <a:pt x="30400" y="46430"/>
                </a:lnTo>
                <a:lnTo>
                  <a:pt x="30410" y="46450"/>
                </a:lnTo>
                <a:lnTo>
                  <a:pt x="30410" y="46480"/>
                </a:lnTo>
                <a:lnTo>
                  <a:pt x="30360" y="46550"/>
                </a:lnTo>
                <a:lnTo>
                  <a:pt x="30350" y="46580"/>
                </a:lnTo>
                <a:lnTo>
                  <a:pt x="30350" y="46620"/>
                </a:lnTo>
                <a:lnTo>
                  <a:pt x="30360" y="46660"/>
                </a:lnTo>
                <a:lnTo>
                  <a:pt x="30370" y="46710"/>
                </a:lnTo>
                <a:lnTo>
                  <a:pt x="30390" y="46760"/>
                </a:lnTo>
                <a:lnTo>
                  <a:pt x="30410" y="46790"/>
                </a:lnTo>
                <a:lnTo>
                  <a:pt x="30440" y="46820"/>
                </a:lnTo>
                <a:lnTo>
                  <a:pt x="30480" y="46840"/>
                </a:lnTo>
                <a:lnTo>
                  <a:pt x="30530" y="46840"/>
                </a:lnTo>
                <a:lnTo>
                  <a:pt x="30630" y="46830"/>
                </a:lnTo>
                <a:lnTo>
                  <a:pt x="30780" y="46780"/>
                </a:lnTo>
                <a:lnTo>
                  <a:pt x="30810" y="46770"/>
                </a:lnTo>
                <a:lnTo>
                  <a:pt x="30850" y="46790"/>
                </a:lnTo>
                <a:lnTo>
                  <a:pt x="30880" y="46820"/>
                </a:lnTo>
                <a:lnTo>
                  <a:pt x="30900" y="46830"/>
                </a:lnTo>
                <a:lnTo>
                  <a:pt x="30920" y="46820"/>
                </a:lnTo>
                <a:lnTo>
                  <a:pt x="30940" y="46780"/>
                </a:lnTo>
                <a:lnTo>
                  <a:pt x="30960" y="46720"/>
                </a:lnTo>
                <a:lnTo>
                  <a:pt x="30970" y="46700"/>
                </a:lnTo>
                <a:lnTo>
                  <a:pt x="30980" y="46690"/>
                </a:lnTo>
                <a:lnTo>
                  <a:pt x="31060" y="46650"/>
                </a:lnTo>
                <a:lnTo>
                  <a:pt x="31080" y="46640"/>
                </a:lnTo>
                <a:lnTo>
                  <a:pt x="31090" y="46620"/>
                </a:lnTo>
                <a:lnTo>
                  <a:pt x="31080" y="46590"/>
                </a:lnTo>
                <a:lnTo>
                  <a:pt x="31070" y="46570"/>
                </a:lnTo>
                <a:lnTo>
                  <a:pt x="31050" y="46540"/>
                </a:lnTo>
                <a:lnTo>
                  <a:pt x="31040" y="46480"/>
                </a:lnTo>
                <a:lnTo>
                  <a:pt x="31050" y="46440"/>
                </a:lnTo>
                <a:lnTo>
                  <a:pt x="31230" y="46280"/>
                </a:lnTo>
                <a:lnTo>
                  <a:pt x="31260" y="46360"/>
                </a:lnTo>
                <a:lnTo>
                  <a:pt x="31290" y="46630"/>
                </a:lnTo>
                <a:lnTo>
                  <a:pt x="31450" y="47030"/>
                </a:lnTo>
                <a:lnTo>
                  <a:pt x="31500" y="47100"/>
                </a:lnTo>
                <a:lnTo>
                  <a:pt x="31550" y="47130"/>
                </a:lnTo>
                <a:lnTo>
                  <a:pt x="31580" y="47140"/>
                </a:lnTo>
                <a:lnTo>
                  <a:pt x="31660" y="47190"/>
                </a:lnTo>
                <a:lnTo>
                  <a:pt x="31760" y="47230"/>
                </a:lnTo>
                <a:lnTo>
                  <a:pt x="31780" y="47230"/>
                </a:lnTo>
                <a:lnTo>
                  <a:pt x="31790" y="47310"/>
                </a:lnTo>
                <a:lnTo>
                  <a:pt x="31780" y="47400"/>
                </a:lnTo>
                <a:lnTo>
                  <a:pt x="31750" y="47440"/>
                </a:lnTo>
                <a:lnTo>
                  <a:pt x="31700" y="47470"/>
                </a:lnTo>
                <a:lnTo>
                  <a:pt x="31670" y="47520"/>
                </a:lnTo>
                <a:lnTo>
                  <a:pt x="31660" y="47680"/>
                </a:lnTo>
                <a:lnTo>
                  <a:pt x="31700" y="47820"/>
                </a:lnTo>
                <a:lnTo>
                  <a:pt x="31700" y="47940"/>
                </a:lnTo>
                <a:lnTo>
                  <a:pt x="31610" y="48050"/>
                </a:lnTo>
                <a:lnTo>
                  <a:pt x="31540" y="48090"/>
                </a:lnTo>
                <a:lnTo>
                  <a:pt x="31500" y="48090"/>
                </a:lnTo>
                <a:lnTo>
                  <a:pt x="31480" y="48120"/>
                </a:lnTo>
                <a:lnTo>
                  <a:pt x="31470" y="48210"/>
                </a:lnTo>
                <a:lnTo>
                  <a:pt x="31490" y="48280"/>
                </a:lnTo>
                <a:lnTo>
                  <a:pt x="31550" y="48410"/>
                </a:lnTo>
                <a:lnTo>
                  <a:pt x="31550" y="48460"/>
                </a:lnTo>
                <a:lnTo>
                  <a:pt x="31520" y="48500"/>
                </a:lnTo>
                <a:lnTo>
                  <a:pt x="31390" y="48580"/>
                </a:lnTo>
                <a:lnTo>
                  <a:pt x="31300" y="48660"/>
                </a:lnTo>
                <a:lnTo>
                  <a:pt x="31240" y="48690"/>
                </a:lnTo>
                <a:lnTo>
                  <a:pt x="31200" y="48690"/>
                </a:lnTo>
                <a:lnTo>
                  <a:pt x="31210" y="48630"/>
                </a:lnTo>
                <a:lnTo>
                  <a:pt x="31270" y="48590"/>
                </a:lnTo>
                <a:lnTo>
                  <a:pt x="31280" y="48570"/>
                </a:lnTo>
                <a:lnTo>
                  <a:pt x="31300" y="48520"/>
                </a:lnTo>
                <a:lnTo>
                  <a:pt x="31310" y="48490"/>
                </a:lnTo>
                <a:lnTo>
                  <a:pt x="31330" y="48520"/>
                </a:lnTo>
                <a:lnTo>
                  <a:pt x="31370" y="48530"/>
                </a:lnTo>
                <a:lnTo>
                  <a:pt x="31400" y="48500"/>
                </a:lnTo>
                <a:lnTo>
                  <a:pt x="31410" y="48450"/>
                </a:lnTo>
                <a:lnTo>
                  <a:pt x="31400" y="48390"/>
                </a:lnTo>
                <a:lnTo>
                  <a:pt x="31370" y="48360"/>
                </a:lnTo>
                <a:lnTo>
                  <a:pt x="31330" y="48330"/>
                </a:lnTo>
                <a:lnTo>
                  <a:pt x="31300" y="48310"/>
                </a:lnTo>
                <a:lnTo>
                  <a:pt x="31250" y="48270"/>
                </a:lnTo>
                <a:lnTo>
                  <a:pt x="31060" y="48210"/>
                </a:lnTo>
                <a:lnTo>
                  <a:pt x="31000" y="48200"/>
                </a:lnTo>
                <a:lnTo>
                  <a:pt x="30980" y="48180"/>
                </a:lnTo>
                <a:lnTo>
                  <a:pt x="30910" y="48080"/>
                </a:lnTo>
                <a:lnTo>
                  <a:pt x="30880" y="48060"/>
                </a:lnTo>
                <a:lnTo>
                  <a:pt x="30800" y="48020"/>
                </a:lnTo>
                <a:lnTo>
                  <a:pt x="30770" y="48010"/>
                </a:lnTo>
                <a:lnTo>
                  <a:pt x="30700" y="47950"/>
                </a:lnTo>
                <a:lnTo>
                  <a:pt x="30650" y="47910"/>
                </a:lnTo>
                <a:lnTo>
                  <a:pt x="30590" y="47920"/>
                </a:lnTo>
                <a:lnTo>
                  <a:pt x="30530" y="48010"/>
                </a:lnTo>
                <a:lnTo>
                  <a:pt x="30570" y="48010"/>
                </a:lnTo>
                <a:lnTo>
                  <a:pt x="30570" y="48030"/>
                </a:lnTo>
                <a:lnTo>
                  <a:pt x="30470" y="48030"/>
                </a:lnTo>
                <a:lnTo>
                  <a:pt x="30430" y="48010"/>
                </a:lnTo>
                <a:lnTo>
                  <a:pt x="30430" y="47960"/>
                </a:lnTo>
                <a:lnTo>
                  <a:pt x="30510" y="47880"/>
                </a:lnTo>
                <a:lnTo>
                  <a:pt x="30560" y="47830"/>
                </a:lnTo>
                <a:lnTo>
                  <a:pt x="30560" y="47810"/>
                </a:lnTo>
                <a:lnTo>
                  <a:pt x="30530" y="47800"/>
                </a:lnTo>
                <a:lnTo>
                  <a:pt x="30490" y="47770"/>
                </a:lnTo>
                <a:lnTo>
                  <a:pt x="30320" y="47710"/>
                </a:lnTo>
                <a:lnTo>
                  <a:pt x="30210" y="47750"/>
                </a:lnTo>
                <a:lnTo>
                  <a:pt x="30170" y="47740"/>
                </a:lnTo>
                <a:lnTo>
                  <a:pt x="30130" y="47760"/>
                </a:lnTo>
                <a:lnTo>
                  <a:pt x="30040" y="47800"/>
                </a:lnTo>
                <a:lnTo>
                  <a:pt x="30010" y="47810"/>
                </a:lnTo>
                <a:lnTo>
                  <a:pt x="29930" y="47810"/>
                </a:lnTo>
                <a:lnTo>
                  <a:pt x="29910" y="47800"/>
                </a:lnTo>
                <a:lnTo>
                  <a:pt x="29900" y="47780"/>
                </a:lnTo>
                <a:lnTo>
                  <a:pt x="29890" y="47770"/>
                </a:lnTo>
                <a:lnTo>
                  <a:pt x="29860" y="47810"/>
                </a:lnTo>
                <a:lnTo>
                  <a:pt x="29890" y="47850"/>
                </a:lnTo>
                <a:lnTo>
                  <a:pt x="29900" y="47900"/>
                </a:lnTo>
                <a:lnTo>
                  <a:pt x="29890" y="47930"/>
                </a:lnTo>
                <a:lnTo>
                  <a:pt x="29850" y="47960"/>
                </a:lnTo>
                <a:lnTo>
                  <a:pt x="29830" y="47960"/>
                </a:lnTo>
                <a:lnTo>
                  <a:pt x="29810" y="47950"/>
                </a:lnTo>
                <a:lnTo>
                  <a:pt x="29810" y="47940"/>
                </a:lnTo>
                <a:lnTo>
                  <a:pt x="29810" y="47920"/>
                </a:lnTo>
                <a:lnTo>
                  <a:pt x="29800" y="47890"/>
                </a:lnTo>
                <a:lnTo>
                  <a:pt x="29780" y="47890"/>
                </a:lnTo>
                <a:lnTo>
                  <a:pt x="29760" y="47900"/>
                </a:lnTo>
                <a:lnTo>
                  <a:pt x="29760" y="47910"/>
                </a:lnTo>
                <a:lnTo>
                  <a:pt x="29670" y="47870"/>
                </a:lnTo>
                <a:lnTo>
                  <a:pt x="29650" y="47860"/>
                </a:lnTo>
                <a:lnTo>
                  <a:pt x="29590" y="47810"/>
                </a:lnTo>
                <a:lnTo>
                  <a:pt x="29570" y="47790"/>
                </a:lnTo>
                <a:lnTo>
                  <a:pt x="29520" y="47810"/>
                </a:lnTo>
                <a:lnTo>
                  <a:pt x="29540" y="47840"/>
                </a:lnTo>
                <a:lnTo>
                  <a:pt x="29540" y="47860"/>
                </a:lnTo>
                <a:lnTo>
                  <a:pt x="29520" y="47880"/>
                </a:lnTo>
                <a:lnTo>
                  <a:pt x="29490" y="47910"/>
                </a:lnTo>
                <a:lnTo>
                  <a:pt x="29480" y="47930"/>
                </a:lnTo>
                <a:lnTo>
                  <a:pt x="29470" y="47940"/>
                </a:lnTo>
                <a:lnTo>
                  <a:pt x="29470" y="47950"/>
                </a:lnTo>
                <a:lnTo>
                  <a:pt x="29470" y="47970"/>
                </a:lnTo>
                <a:lnTo>
                  <a:pt x="29440" y="47980"/>
                </a:lnTo>
                <a:lnTo>
                  <a:pt x="29420" y="47970"/>
                </a:lnTo>
                <a:lnTo>
                  <a:pt x="29400" y="47950"/>
                </a:lnTo>
                <a:lnTo>
                  <a:pt x="29390" y="47930"/>
                </a:lnTo>
                <a:lnTo>
                  <a:pt x="29380" y="47910"/>
                </a:lnTo>
                <a:lnTo>
                  <a:pt x="29370" y="47940"/>
                </a:lnTo>
                <a:lnTo>
                  <a:pt x="29350" y="47960"/>
                </a:lnTo>
                <a:lnTo>
                  <a:pt x="29330" y="47970"/>
                </a:lnTo>
                <a:lnTo>
                  <a:pt x="29300" y="47960"/>
                </a:lnTo>
                <a:lnTo>
                  <a:pt x="29330" y="47910"/>
                </a:lnTo>
                <a:lnTo>
                  <a:pt x="29340" y="47840"/>
                </a:lnTo>
                <a:lnTo>
                  <a:pt x="29320" y="47790"/>
                </a:lnTo>
                <a:lnTo>
                  <a:pt x="29290" y="47760"/>
                </a:lnTo>
                <a:lnTo>
                  <a:pt x="29270" y="47790"/>
                </a:lnTo>
                <a:lnTo>
                  <a:pt x="29190" y="47940"/>
                </a:lnTo>
                <a:lnTo>
                  <a:pt x="29120" y="48040"/>
                </a:lnTo>
                <a:lnTo>
                  <a:pt x="29090" y="48070"/>
                </a:lnTo>
                <a:lnTo>
                  <a:pt x="28950" y="48160"/>
                </a:lnTo>
                <a:lnTo>
                  <a:pt x="28910" y="48170"/>
                </a:lnTo>
                <a:lnTo>
                  <a:pt x="28880" y="48120"/>
                </a:lnTo>
                <a:lnTo>
                  <a:pt x="28860" y="48140"/>
                </a:lnTo>
                <a:lnTo>
                  <a:pt x="28830" y="48140"/>
                </a:lnTo>
                <a:lnTo>
                  <a:pt x="28810" y="48130"/>
                </a:lnTo>
                <a:lnTo>
                  <a:pt x="28800" y="48110"/>
                </a:lnTo>
                <a:lnTo>
                  <a:pt x="28800" y="48080"/>
                </a:lnTo>
                <a:lnTo>
                  <a:pt x="28780" y="48080"/>
                </a:lnTo>
                <a:lnTo>
                  <a:pt x="28760" y="48090"/>
                </a:lnTo>
                <a:lnTo>
                  <a:pt x="28740" y="48100"/>
                </a:lnTo>
                <a:lnTo>
                  <a:pt x="28740" y="48110"/>
                </a:lnTo>
                <a:lnTo>
                  <a:pt x="28720" y="48130"/>
                </a:lnTo>
                <a:lnTo>
                  <a:pt x="28700" y="48140"/>
                </a:lnTo>
                <a:lnTo>
                  <a:pt x="28670" y="48150"/>
                </a:lnTo>
                <a:lnTo>
                  <a:pt x="28660" y="48140"/>
                </a:lnTo>
                <a:lnTo>
                  <a:pt x="28650" y="48110"/>
                </a:lnTo>
                <a:lnTo>
                  <a:pt x="28620" y="48070"/>
                </a:lnTo>
                <a:lnTo>
                  <a:pt x="28620" y="48030"/>
                </a:lnTo>
                <a:lnTo>
                  <a:pt x="28640" y="48000"/>
                </a:lnTo>
                <a:lnTo>
                  <a:pt x="28640" y="47990"/>
                </a:lnTo>
                <a:lnTo>
                  <a:pt x="28610" y="47980"/>
                </a:lnTo>
                <a:lnTo>
                  <a:pt x="28510" y="47910"/>
                </a:lnTo>
                <a:lnTo>
                  <a:pt x="28450" y="47800"/>
                </a:lnTo>
                <a:lnTo>
                  <a:pt x="28360" y="47770"/>
                </a:lnTo>
                <a:lnTo>
                  <a:pt x="28260" y="47740"/>
                </a:lnTo>
                <a:lnTo>
                  <a:pt x="28190" y="47850"/>
                </a:lnTo>
                <a:lnTo>
                  <a:pt x="28060" y="48010"/>
                </a:lnTo>
                <a:lnTo>
                  <a:pt x="27950" y="48100"/>
                </a:lnTo>
                <a:lnTo>
                  <a:pt x="27940" y="48180"/>
                </a:lnTo>
                <a:lnTo>
                  <a:pt x="27900" y="48210"/>
                </a:lnTo>
                <a:lnTo>
                  <a:pt x="27860" y="48170"/>
                </a:lnTo>
                <a:lnTo>
                  <a:pt x="27840" y="48140"/>
                </a:lnTo>
                <a:lnTo>
                  <a:pt x="27800" y="48120"/>
                </a:lnTo>
                <a:lnTo>
                  <a:pt x="27800" y="48080"/>
                </a:lnTo>
                <a:lnTo>
                  <a:pt x="27860" y="48080"/>
                </a:lnTo>
                <a:lnTo>
                  <a:pt x="27890" y="48000"/>
                </a:lnTo>
                <a:lnTo>
                  <a:pt x="27880" y="47960"/>
                </a:lnTo>
                <a:lnTo>
                  <a:pt x="27900" y="47910"/>
                </a:lnTo>
                <a:lnTo>
                  <a:pt x="27910" y="47870"/>
                </a:lnTo>
                <a:lnTo>
                  <a:pt x="27900" y="47830"/>
                </a:lnTo>
                <a:lnTo>
                  <a:pt x="27870" y="47800"/>
                </a:lnTo>
                <a:lnTo>
                  <a:pt x="27900" y="47720"/>
                </a:lnTo>
                <a:lnTo>
                  <a:pt x="27870" y="47670"/>
                </a:lnTo>
                <a:lnTo>
                  <a:pt x="27800" y="47670"/>
                </a:lnTo>
                <a:lnTo>
                  <a:pt x="27780" y="47630"/>
                </a:lnTo>
                <a:lnTo>
                  <a:pt x="27770" y="47580"/>
                </a:lnTo>
                <a:lnTo>
                  <a:pt x="27750" y="47550"/>
                </a:lnTo>
                <a:lnTo>
                  <a:pt x="27750" y="47510"/>
                </a:lnTo>
                <a:lnTo>
                  <a:pt x="27780" y="47450"/>
                </a:lnTo>
                <a:lnTo>
                  <a:pt x="27820" y="47410"/>
                </a:lnTo>
                <a:lnTo>
                  <a:pt x="27860" y="47390"/>
                </a:lnTo>
                <a:lnTo>
                  <a:pt x="27890" y="47360"/>
                </a:lnTo>
                <a:lnTo>
                  <a:pt x="27920" y="47300"/>
                </a:lnTo>
                <a:lnTo>
                  <a:pt x="27930" y="47260"/>
                </a:lnTo>
                <a:lnTo>
                  <a:pt x="27920" y="47220"/>
                </a:lnTo>
                <a:lnTo>
                  <a:pt x="27900" y="47200"/>
                </a:lnTo>
                <a:lnTo>
                  <a:pt x="27890" y="47110"/>
                </a:lnTo>
                <a:lnTo>
                  <a:pt x="27850" y="47040"/>
                </a:lnTo>
                <a:lnTo>
                  <a:pt x="27840" y="47000"/>
                </a:lnTo>
                <a:lnTo>
                  <a:pt x="27830" y="46990"/>
                </a:lnTo>
                <a:lnTo>
                  <a:pt x="27790" y="46950"/>
                </a:lnTo>
                <a:lnTo>
                  <a:pt x="27780" y="46920"/>
                </a:lnTo>
                <a:lnTo>
                  <a:pt x="27790" y="46890"/>
                </a:lnTo>
                <a:lnTo>
                  <a:pt x="27810" y="46870"/>
                </a:lnTo>
                <a:lnTo>
                  <a:pt x="27820" y="46840"/>
                </a:lnTo>
                <a:lnTo>
                  <a:pt x="27830" y="46730"/>
                </a:lnTo>
                <a:lnTo>
                  <a:pt x="27840" y="46690"/>
                </a:lnTo>
                <a:lnTo>
                  <a:pt x="27860" y="46650"/>
                </a:lnTo>
                <a:lnTo>
                  <a:pt x="27890" y="46660"/>
                </a:lnTo>
                <a:lnTo>
                  <a:pt x="27940" y="46670"/>
                </a:lnTo>
                <a:lnTo>
                  <a:pt x="27980" y="46660"/>
                </a:lnTo>
                <a:lnTo>
                  <a:pt x="28000" y="46640"/>
                </a:lnTo>
                <a:lnTo>
                  <a:pt x="28020" y="46620"/>
                </a:lnTo>
                <a:lnTo>
                  <a:pt x="28140" y="46600"/>
                </a:lnTo>
                <a:lnTo>
                  <a:pt x="28190" y="46570"/>
                </a:lnTo>
                <a:lnTo>
                  <a:pt x="28250" y="46550"/>
                </a:lnTo>
                <a:lnTo>
                  <a:pt x="28200" y="46510"/>
                </a:lnTo>
                <a:lnTo>
                  <a:pt x="28160" y="46510"/>
                </a:lnTo>
                <a:lnTo>
                  <a:pt x="28050" y="46490"/>
                </a:lnTo>
                <a:lnTo>
                  <a:pt x="28020" y="46480"/>
                </a:lnTo>
                <a:lnTo>
                  <a:pt x="28000" y="46510"/>
                </a:lnTo>
                <a:lnTo>
                  <a:pt x="27990" y="46520"/>
                </a:lnTo>
                <a:lnTo>
                  <a:pt x="27960" y="46500"/>
                </a:lnTo>
                <a:lnTo>
                  <a:pt x="27970" y="46460"/>
                </a:lnTo>
                <a:lnTo>
                  <a:pt x="28000" y="46420"/>
                </a:lnTo>
                <a:lnTo>
                  <a:pt x="28030" y="46390"/>
                </a:lnTo>
                <a:lnTo>
                  <a:pt x="28080" y="46350"/>
                </a:lnTo>
                <a:lnTo>
                  <a:pt x="28120" y="46360"/>
                </a:lnTo>
                <a:lnTo>
                  <a:pt x="28160" y="46400"/>
                </a:lnTo>
                <a:lnTo>
                  <a:pt x="28150" y="46440"/>
                </a:lnTo>
                <a:lnTo>
                  <a:pt x="28180" y="46450"/>
                </a:lnTo>
                <a:lnTo>
                  <a:pt x="28220" y="46460"/>
                </a:lnTo>
                <a:lnTo>
                  <a:pt x="28260" y="46450"/>
                </a:lnTo>
                <a:lnTo>
                  <a:pt x="28300" y="46430"/>
                </a:lnTo>
                <a:lnTo>
                  <a:pt x="28330" y="46410"/>
                </a:lnTo>
                <a:lnTo>
                  <a:pt x="28370" y="46400"/>
                </a:lnTo>
                <a:lnTo>
                  <a:pt x="28440" y="46440"/>
                </a:lnTo>
                <a:lnTo>
                  <a:pt x="28490" y="46450"/>
                </a:lnTo>
                <a:lnTo>
                  <a:pt x="28540" y="46450"/>
                </a:lnTo>
                <a:lnTo>
                  <a:pt x="28560" y="46570"/>
                </a:lnTo>
                <a:lnTo>
                  <a:pt x="28600" y="46600"/>
                </a:lnTo>
                <a:lnTo>
                  <a:pt x="28660" y="46600"/>
                </a:lnTo>
                <a:lnTo>
                  <a:pt x="28680" y="46560"/>
                </a:lnTo>
                <a:lnTo>
                  <a:pt x="28710" y="46510"/>
                </a:lnTo>
                <a:lnTo>
                  <a:pt x="28660" y="46450"/>
                </a:lnTo>
                <a:lnTo>
                  <a:pt x="28650" y="46430"/>
                </a:lnTo>
                <a:lnTo>
                  <a:pt x="28650" y="46380"/>
                </a:lnTo>
                <a:lnTo>
                  <a:pt x="28720" y="46400"/>
                </a:lnTo>
                <a:lnTo>
                  <a:pt x="28760" y="46390"/>
                </a:lnTo>
                <a:lnTo>
                  <a:pt x="28840" y="46370"/>
                </a:lnTo>
                <a:lnTo>
                  <a:pt x="28890" y="46360"/>
                </a:lnTo>
                <a:lnTo>
                  <a:pt x="28930" y="46390"/>
                </a:lnTo>
                <a:lnTo>
                  <a:pt x="28970" y="46460"/>
                </a:lnTo>
                <a:lnTo>
                  <a:pt x="28930" y="46460"/>
                </a:lnTo>
                <a:lnTo>
                  <a:pt x="28890" y="46420"/>
                </a:lnTo>
                <a:lnTo>
                  <a:pt x="28860" y="46410"/>
                </a:lnTo>
                <a:lnTo>
                  <a:pt x="28820" y="46430"/>
                </a:lnTo>
                <a:lnTo>
                  <a:pt x="28800" y="46460"/>
                </a:lnTo>
                <a:lnTo>
                  <a:pt x="28780" y="46500"/>
                </a:lnTo>
                <a:lnTo>
                  <a:pt x="28770" y="46550"/>
                </a:lnTo>
                <a:lnTo>
                  <a:pt x="28760" y="46600"/>
                </a:lnTo>
                <a:lnTo>
                  <a:pt x="28780" y="46590"/>
                </a:lnTo>
                <a:lnTo>
                  <a:pt x="28820" y="46560"/>
                </a:lnTo>
                <a:lnTo>
                  <a:pt x="28840" y="46550"/>
                </a:lnTo>
                <a:lnTo>
                  <a:pt x="28980" y="46540"/>
                </a:lnTo>
                <a:lnTo>
                  <a:pt x="29100" y="46510"/>
                </a:lnTo>
                <a:lnTo>
                  <a:pt x="29130" y="46430"/>
                </a:lnTo>
                <a:lnTo>
                  <a:pt x="29220" y="46430"/>
                </a:lnTo>
                <a:lnTo>
                  <a:pt x="29360" y="46400"/>
                </a:lnTo>
                <a:lnTo>
                  <a:pt x="29360" y="46300"/>
                </a:lnTo>
                <a:lnTo>
                  <a:pt x="29400" y="46260"/>
                </a:lnTo>
                <a:lnTo>
                  <a:pt x="29490" y="46170"/>
                </a:lnTo>
                <a:lnTo>
                  <a:pt x="29500" y="46140"/>
                </a:lnTo>
                <a:lnTo>
                  <a:pt x="29480" y="46070"/>
                </a:lnTo>
                <a:lnTo>
                  <a:pt x="29500" y="46050"/>
                </a:lnTo>
                <a:lnTo>
                  <a:pt x="29560" y="46040"/>
                </a:lnTo>
                <a:lnTo>
                  <a:pt x="29680" y="45950"/>
                </a:lnTo>
                <a:lnTo>
                  <a:pt x="29720" y="45900"/>
                </a:lnTo>
                <a:lnTo>
                  <a:pt x="29760" y="45840"/>
                </a:lnTo>
                <a:lnTo>
                  <a:pt x="29780" y="45810"/>
                </a:lnTo>
                <a:lnTo>
                  <a:pt x="29780" y="45730"/>
                </a:lnTo>
                <a:lnTo>
                  <a:pt x="29800" y="45710"/>
                </a:lnTo>
                <a:lnTo>
                  <a:pt x="29860" y="45710"/>
                </a:lnTo>
                <a:lnTo>
                  <a:pt x="29900" y="45720"/>
                </a:lnTo>
                <a:lnTo>
                  <a:pt x="29890" y="45690"/>
                </a:lnTo>
                <a:lnTo>
                  <a:pt x="29890" y="45630"/>
                </a:lnTo>
                <a:lnTo>
                  <a:pt x="29900" y="45570"/>
                </a:lnTo>
                <a:lnTo>
                  <a:pt x="29950" y="45550"/>
                </a:lnTo>
                <a:lnTo>
                  <a:pt x="29990" y="45570"/>
                </a:lnTo>
                <a:lnTo>
                  <a:pt x="30070" y="45590"/>
                </a:lnTo>
                <a:lnTo>
                  <a:pt x="30120" y="45550"/>
                </a:lnTo>
                <a:lnTo>
                  <a:pt x="30120" y="45530"/>
                </a:lnTo>
                <a:lnTo>
                  <a:pt x="30130" y="45520"/>
                </a:lnTo>
                <a:close/>
                <a:moveTo>
                  <a:pt x="31790" y="48630"/>
                </a:moveTo>
                <a:lnTo>
                  <a:pt x="31820" y="48660"/>
                </a:lnTo>
                <a:lnTo>
                  <a:pt x="31880" y="48710"/>
                </a:lnTo>
                <a:lnTo>
                  <a:pt x="31880" y="48720"/>
                </a:lnTo>
                <a:lnTo>
                  <a:pt x="31830" y="48730"/>
                </a:lnTo>
                <a:lnTo>
                  <a:pt x="31770" y="48720"/>
                </a:lnTo>
                <a:lnTo>
                  <a:pt x="31680" y="48670"/>
                </a:lnTo>
                <a:lnTo>
                  <a:pt x="31630" y="48680"/>
                </a:lnTo>
                <a:lnTo>
                  <a:pt x="31650" y="48630"/>
                </a:lnTo>
                <a:lnTo>
                  <a:pt x="31690" y="48610"/>
                </a:lnTo>
                <a:lnTo>
                  <a:pt x="31740" y="48610"/>
                </a:lnTo>
                <a:lnTo>
                  <a:pt x="31790" y="48630"/>
                </a:lnTo>
                <a:close/>
                <a:moveTo>
                  <a:pt x="31770" y="48370"/>
                </a:moveTo>
                <a:lnTo>
                  <a:pt x="31760" y="48390"/>
                </a:lnTo>
                <a:lnTo>
                  <a:pt x="31740" y="48400"/>
                </a:lnTo>
                <a:lnTo>
                  <a:pt x="31710" y="48420"/>
                </a:lnTo>
                <a:lnTo>
                  <a:pt x="31690" y="48350"/>
                </a:lnTo>
                <a:lnTo>
                  <a:pt x="31650" y="48270"/>
                </a:lnTo>
                <a:lnTo>
                  <a:pt x="31620" y="48180"/>
                </a:lnTo>
                <a:lnTo>
                  <a:pt x="31670" y="48100"/>
                </a:lnTo>
                <a:lnTo>
                  <a:pt x="31740" y="48070"/>
                </a:lnTo>
                <a:lnTo>
                  <a:pt x="31820" y="48080"/>
                </a:lnTo>
                <a:lnTo>
                  <a:pt x="31900" y="48110"/>
                </a:lnTo>
                <a:lnTo>
                  <a:pt x="31950" y="48150"/>
                </a:lnTo>
                <a:lnTo>
                  <a:pt x="32030" y="48270"/>
                </a:lnTo>
                <a:lnTo>
                  <a:pt x="32070" y="48270"/>
                </a:lnTo>
                <a:lnTo>
                  <a:pt x="32110" y="48250"/>
                </a:lnTo>
                <a:lnTo>
                  <a:pt x="32170" y="48200"/>
                </a:lnTo>
                <a:lnTo>
                  <a:pt x="32190" y="48200"/>
                </a:lnTo>
                <a:lnTo>
                  <a:pt x="32240" y="48200"/>
                </a:lnTo>
                <a:lnTo>
                  <a:pt x="32250" y="48200"/>
                </a:lnTo>
                <a:lnTo>
                  <a:pt x="32270" y="48180"/>
                </a:lnTo>
                <a:lnTo>
                  <a:pt x="32280" y="48140"/>
                </a:lnTo>
                <a:lnTo>
                  <a:pt x="32300" y="48120"/>
                </a:lnTo>
                <a:lnTo>
                  <a:pt x="32330" y="48120"/>
                </a:lnTo>
                <a:lnTo>
                  <a:pt x="32410" y="48130"/>
                </a:lnTo>
                <a:lnTo>
                  <a:pt x="32450" y="48120"/>
                </a:lnTo>
                <a:lnTo>
                  <a:pt x="32420" y="48160"/>
                </a:lnTo>
                <a:lnTo>
                  <a:pt x="32360" y="48250"/>
                </a:lnTo>
                <a:lnTo>
                  <a:pt x="32330" y="48250"/>
                </a:lnTo>
                <a:lnTo>
                  <a:pt x="32310" y="48240"/>
                </a:lnTo>
                <a:lnTo>
                  <a:pt x="32230" y="48260"/>
                </a:lnTo>
                <a:lnTo>
                  <a:pt x="32210" y="48280"/>
                </a:lnTo>
                <a:lnTo>
                  <a:pt x="32190" y="48310"/>
                </a:lnTo>
                <a:lnTo>
                  <a:pt x="32190" y="48390"/>
                </a:lnTo>
                <a:lnTo>
                  <a:pt x="32180" y="48430"/>
                </a:lnTo>
                <a:lnTo>
                  <a:pt x="32170" y="48460"/>
                </a:lnTo>
                <a:lnTo>
                  <a:pt x="32140" y="48450"/>
                </a:lnTo>
                <a:lnTo>
                  <a:pt x="32080" y="48450"/>
                </a:lnTo>
                <a:lnTo>
                  <a:pt x="32050" y="48440"/>
                </a:lnTo>
                <a:lnTo>
                  <a:pt x="32040" y="48410"/>
                </a:lnTo>
                <a:lnTo>
                  <a:pt x="32040" y="48380"/>
                </a:lnTo>
                <a:lnTo>
                  <a:pt x="32040" y="48350"/>
                </a:lnTo>
                <a:lnTo>
                  <a:pt x="32010" y="48320"/>
                </a:lnTo>
                <a:lnTo>
                  <a:pt x="31990" y="48340"/>
                </a:lnTo>
                <a:lnTo>
                  <a:pt x="31950" y="48310"/>
                </a:lnTo>
                <a:lnTo>
                  <a:pt x="31930" y="48330"/>
                </a:lnTo>
                <a:lnTo>
                  <a:pt x="31920" y="48370"/>
                </a:lnTo>
                <a:lnTo>
                  <a:pt x="31910" y="48390"/>
                </a:lnTo>
                <a:lnTo>
                  <a:pt x="31880" y="48400"/>
                </a:lnTo>
                <a:lnTo>
                  <a:pt x="31820" y="48380"/>
                </a:lnTo>
                <a:lnTo>
                  <a:pt x="31790" y="48390"/>
                </a:lnTo>
                <a:lnTo>
                  <a:pt x="31770" y="48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Tottori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34380" y="44110"/>
                </a:moveTo>
                <a:lnTo>
                  <a:pt x="34440" y="43920"/>
                </a:lnTo>
                <a:lnTo>
                  <a:pt x="34510" y="43790"/>
                </a:lnTo>
                <a:lnTo>
                  <a:pt x="34520" y="43730"/>
                </a:lnTo>
                <a:lnTo>
                  <a:pt x="34510" y="43690"/>
                </a:lnTo>
                <a:lnTo>
                  <a:pt x="34490" y="43650"/>
                </a:lnTo>
                <a:lnTo>
                  <a:pt x="34490" y="43620"/>
                </a:lnTo>
                <a:lnTo>
                  <a:pt x="34520" y="43580"/>
                </a:lnTo>
                <a:lnTo>
                  <a:pt x="34560" y="43560"/>
                </a:lnTo>
                <a:lnTo>
                  <a:pt x="34800" y="43440"/>
                </a:lnTo>
                <a:lnTo>
                  <a:pt x="34870" y="43390"/>
                </a:lnTo>
                <a:lnTo>
                  <a:pt x="34890" y="43340"/>
                </a:lnTo>
                <a:lnTo>
                  <a:pt x="34890" y="43270"/>
                </a:lnTo>
                <a:lnTo>
                  <a:pt x="34880" y="43160"/>
                </a:lnTo>
                <a:lnTo>
                  <a:pt x="34900" y="42960"/>
                </a:lnTo>
                <a:lnTo>
                  <a:pt x="34900" y="42930"/>
                </a:lnTo>
                <a:lnTo>
                  <a:pt x="34920" y="42920"/>
                </a:lnTo>
                <a:lnTo>
                  <a:pt x="34930" y="42920"/>
                </a:lnTo>
                <a:lnTo>
                  <a:pt x="34950" y="42900"/>
                </a:lnTo>
                <a:lnTo>
                  <a:pt x="34960" y="42880"/>
                </a:lnTo>
                <a:lnTo>
                  <a:pt x="34960" y="42860"/>
                </a:lnTo>
                <a:lnTo>
                  <a:pt x="34950" y="42850"/>
                </a:lnTo>
                <a:lnTo>
                  <a:pt x="34940" y="42840"/>
                </a:lnTo>
                <a:lnTo>
                  <a:pt x="34940" y="42830"/>
                </a:lnTo>
                <a:lnTo>
                  <a:pt x="34850" y="42800"/>
                </a:lnTo>
                <a:lnTo>
                  <a:pt x="34810" y="42780"/>
                </a:lnTo>
                <a:lnTo>
                  <a:pt x="34740" y="42720"/>
                </a:lnTo>
                <a:lnTo>
                  <a:pt x="34720" y="42690"/>
                </a:lnTo>
                <a:lnTo>
                  <a:pt x="34690" y="42640"/>
                </a:lnTo>
                <a:lnTo>
                  <a:pt x="34680" y="42630"/>
                </a:lnTo>
                <a:lnTo>
                  <a:pt x="34680" y="42590"/>
                </a:lnTo>
                <a:lnTo>
                  <a:pt x="34670" y="42580"/>
                </a:lnTo>
                <a:lnTo>
                  <a:pt x="34660" y="42570"/>
                </a:lnTo>
                <a:lnTo>
                  <a:pt x="34650" y="42550"/>
                </a:lnTo>
                <a:lnTo>
                  <a:pt x="34620" y="42530"/>
                </a:lnTo>
                <a:lnTo>
                  <a:pt x="34600" y="42510"/>
                </a:lnTo>
                <a:lnTo>
                  <a:pt x="34600" y="42500"/>
                </a:lnTo>
                <a:lnTo>
                  <a:pt x="34610" y="42480"/>
                </a:lnTo>
                <a:lnTo>
                  <a:pt x="34620" y="42470"/>
                </a:lnTo>
                <a:lnTo>
                  <a:pt x="34750" y="42430"/>
                </a:lnTo>
                <a:lnTo>
                  <a:pt x="34760" y="42430"/>
                </a:lnTo>
                <a:lnTo>
                  <a:pt x="34750" y="42440"/>
                </a:lnTo>
                <a:lnTo>
                  <a:pt x="34750" y="42480"/>
                </a:lnTo>
                <a:lnTo>
                  <a:pt x="34770" y="42520"/>
                </a:lnTo>
                <a:lnTo>
                  <a:pt x="34780" y="42570"/>
                </a:lnTo>
                <a:lnTo>
                  <a:pt x="34870" y="42630"/>
                </a:lnTo>
                <a:lnTo>
                  <a:pt x="34970" y="42680"/>
                </a:lnTo>
                <a:lnTo>
                  <a:pt x="35060" y="42700"/>
                </a:lnTo>
                <a:lnTo>
                  <a:pt x="35120" y="42720"/>
                </a:lnTo>
                <a:lnTo>
                  <a:pt x="35180" y="42720"/>
                </a:lnTo>
                <a:lnTo>
                  <a:pt x="35230" y="42720"/>
                </a:lnTo>
                <a:lnTo>
                  <a:pt x="35300" y="42590"/>
                </a:lnTo>
                <a:lnTo>
                  <a:pt x="35450" y="42520"/>
                </a:lnTo>
                <a:lnTo>
                  <a:pt x="35550" y="42480"/>
                </a:lnTo>
                <a:lnTo>
                  <a:pt x="35710" y="42440"/>
                </a:lnTo>
                <a:lnTo>
                  <a:pt x="35860" y="42480"/>
                </a:lnTo>
                <a:lnTo>
                  <a:pt x="36150" y="42550"/>
                </a:lnTo>
                <a:lnTo>
                  <a:pt x="36680" y="42510"/>
                </a:lnTo>
                <a:lnTo>
                  <a:pt x="36960" y="42430"/>
                </a:lnTo>
                <a:lnTo>
                  <a:pt x="37040" y="42490"/>
                </a:lnTo>
                <a:lnTo>
                  <a:pt x="37440" y="42430"/>
                </a:lnTo>
                <a:lnTo>
                  <a:pt x="37630" y="42390"/>
                </a:lnTo>
                <a:lnTo>
                  <a:pt x="37700" y="42370"/>
                </a:lnTo>
                <a:lnTo>
                  <a:pt x="37760" y="42330"/>
                </a:lnTo>
                <a:lnTo>
                  <a:pt x="37800" y="42250"/>
                </a:lnTo>
                <a:lnTo>
                  <a:pt x="37940" y="42220"/>
                </a:lnTo>
                <a:lnTo>
                  <a:pt x="37970" y="42220"/>
                </a:lnTo>
                <a:lnTo>
                  <a:pt x="37990" y="42210"/>
                </a:lnTo>
                <a:lnTo>
                  <a:pt x="38010" y="42200"/>
                </a:lnTo>
                <a:lnTo>
                  <a:pt x="38020" y="42210"/>
                </a:lnTo>
                <a:lnTo>
                  <a:pt x="38100" y="42280"/>
                </a:lnTo>
                <a:lnTo>
                  <a:pt x="38160" y="42400"/>
                </a:lnTo>
                <a:lnTo>
                  <a:pt x="38240" y="42780"/>
                </a:lnTo>
                <a:lnTo>
                  <a:pt x="38310" y="42920"/>
                </a:lnTo>
                <a:lnTo>
                  <a:pt x="38320" y="42980"/>
                </a:lnTo>
                <a:lnTo>
                  <a:pt x="38340" y="43060"/>
                </a:lnTo>
                <a:lnTo>
                  <a:pt x="38410" y="43160"/>
                </a:lnTo>
                <a:lnTo>
                  <a:pt x="38420" y="43200"/>
                </a:lnTo>
                <a:lnTo>
                  <a:pt x="38420" y="43230"/>
                </a:lnTo>
                <a:lnTo>
                  <a:pt x="38420" y="43260"/>
                </a:lnTo>
                <a:lnTo>
                  <a:pt x="38430" y="43320"/>
                </a:lnTo>
                <a:lnTo>
                  <a:pt x="38430" y="43380"/>
                </a:lnTo>
                <a:lnTo>
                  <a:pt x="38410" y="43430"/>
                </a:lnTo>
                <a:lnTo>
                  <a:pt x="38380" y="43480"/>
                </a:lnTo>
                <a:lnTo>
                  <a:pt x="38290" y="43550"/>
                </a:lnTo>
                <a:lnTo>
                  <a:pt x="38250" y="43570"/>
                </a:lnTo>
                <a:lnTo>
                  <a:pt x="38210" y="43570"/>
                </a:lnTo>
                <a:lnTo>
                  <a:pt x="38170" y="43560"/>
                </a:lnTo>
                <a:lnTo>
                  <a:pt x="38150" y="43540"/>
                </a:lnTo>
                <a:lnTo>
                  <a:pt x="38090" y="43530"/>
                </a:lnTo>
                <a:lnTo>
                  <a:pt x="37950" y="43610"/>
                </a:lnTo>
                <a:lnTo>
                  <a:pt x="37890" y="43660"/>
                </a:lnTo>
                <a:lnTo>
                  <a:pt x="37840" y="43680"/>
                </a:lnTo>
                <a:lnTo>
                  <a:pt x="37800" y="43690"/>
                </a:lnTo>
                <a:lnTo>
                  <a:pt x="37770" y="43680"/>
                </a:lnTo>
                <a:lnTo>
                  <a:pt x="37720" y="43680"/>
                </a:lnTo>
                <a:lnTo>
                  <a:pt x="37660" y="43690"/>
                </a:lnTo>
                <a:lnTo>
                  <a:pt x="37490" y="43760"/>
                </a:lnTo>
                <a:lnTo>
                  <a:pt x="37450" y="43770"/>
                </a:lnTo>
                <a:lnTo>
                  <a:pt x="37420" y="43750"/>
                </a:lnTo>
                <a:lnTo>
                  <a:pt x="37400" y="43710"/>
                </a:lnTo>
                <a:lnTo>
                  <a:pt x="37390" y="43660"/>
                </a:lnTo>
                <a:lnTo>
                  <a:pt x="37380" y="43630"/>
                </a:lnTo>
                <a:lnTo>
                  <a:pt x="37360" y="43580"/>
                </a:lnTo>
                <a:lnTo>
                  <a:pt x="37340" y="43540"/>
                </a:lnTo>
                <a:lnTo>
                  <a:pt x="37320" y="43480"/>
                </a:lnTo>
                <a:lnTo>
                  <a:pt x="37270" y="43420"/>
                </a:lnTo>
                <a:lnTo>
                  <a:pt x="37170" y="43350"/>
                </a:lnTo>
                <a:lnTo>
                  <a:pt x="36950" y="43320"/>
                </a:lnTo>
                <a:lnTo>
                  <a:pt x="36940" y="43310"/>
                </a:lnTo>
                <a:lnTo>
                  <a:pt x="36930" y="43300"/>
                </a:lnTo>
                <a:lnTo>
                  <a:pt x="36930" y="43280"/>
                </a:lnTo>
                <a:lnTo>
                  <a:pt x="36940" y="43260"/>
                </a:lnTo>
                <a:lnTo>
                  <a:pt x="36940" y="43240"/>
                </a:lnTo>
                <a:lnTo>
                  <a:pt x="36930" y="43220"/>
                </a:lnTo>
                <a:lnTo>
                  <a:pt x="36900" y="43190"/>
                </a:lnTo>
                <a:lnTo>
                  <a:pt x="36850" y="43180"/>
                </a:lnTo>
                <a:lnTo>
                  <a:pt x="36790" y="43180"/>
                </a:lnTo>
                <a:lnTo>
                  <a:pt x="36730" y="43210"/>
                </a:lnTo>
                <a:lnTo>
                  <a:pt x="36690" y="43240"/>
                </a:lnTo>
                <a:lnTo>
                  <a:pt x="36670" y="43280"/>
                </a:lnTo>
                <a:lnTo>
                  <a:pt x="36640" y="43300"/>
                </a:lnTo>
                <a:lnTo>
                  <a:pt x="36550" y="43350"/>
                </a:lnTo>
                <a:lnTo>
                  <a:pt x="36520" y="43370"/>
                </a:lnTo>
                <a:lnTo>
                  <a:pt x="36490" y="43410"/>
                </a:lnTo>
                <a:lnTo>
                  <a:pt x="36480" y="43440"/>
                </a:lnTo>
                <a:lnTo>
                  <a:pt x="36450" y="43480"/>
                </a:lnTo>
                <a:lnTo>
                  <a:pt x="36420" y="43500"/>
                </a:lnTo>
                <a:lnTo>
                  <a:pt x="36380" y="43480"/>
                </a:lnTo>
                <a:lnTo>
                  <a:pt x="36300" y="43390"/>
                </a:lnTo>
                <a:lnTo>
                  <a:pt x="36260" y="43350"/>
                </a:lnTo>
                <a:lnTo>
                  <a:pt x="36220" y="43320"/>
                </a:lnTo>
                <a:lnTo>
                  <a:pt x="36160" y="43290"/>
                </a:lnTo>
                <a:lnTo>
                  <a:pt x="35790" y="43200"/>
                </a:lnTo>
                <a:lnTo>
                  <a:pt x="35740" y="43200"/>
                </a:lnTo>
                <a:lnTo>
                  <a:pt x="35710" y="43220"/>
                </a:lnTo>
                <a:lnTo>
                  <a:pt x="35690" y="43260"/>
                </a:lnTo>
                <a:lnTo>
                  <a:pt x="35650" y="43340"/>
                </a:lnTo>
                <a:lnTo>
                  <a:pt x="35620" y="43460"/>
                </a:lnTo>
                <a:lnTo>
                  <a:pt x="35600" y="43490"/>
                </a:lnTo>
                <a:lnTo>
                  <a:pt x="35580" y="43520"/>
                </a:lnTo>
                <a:lnTo>
                  <a:pt x="35540" y="43530"/>
                </a:lnTo>
                <a:lnTo>
                  <a:pt x="35510" y="43560"/>
                </a:lnTo>
                <a:lnTo>
                  <a:pt x="35490" y="43600"/>
                </a:lnTo>
                <a:lnTo>
                  <a:pt x="35490" y="43650"/>
                </a:lnTo>
                <a:lnTo>
                  <a:pt x="35490" y="43680"/>
                </a:lnTo>
                <a:lnTo>
                  <a:pt x="35480" y="43700"/>
                </a:lnTo>
                <a:lnTo>
                  <a:pt x="35480" y="43720"/>
                </a:lnTo>
                <a:lnTo>
                  <a:pt x="35460" y="43730"/>
                </a:lnTo>
                <a:lnTo>
                  <a:pt x="35320" y="43780"/>
                </a:lnTo>
                <a:lnTo>
                  <a:pt x="35170" y="43790"/>
                </a:lnTo>
                <a:lnTo>
                  <a:pt x="35140" y="43810"/>
                </a:lnTo>
                <a:lnTo>
                  <a:pt x="35130" y="43840"/>
                </a:lnTo>
                <a:lnTo>
                  <a:pt x="35130" y="43880"/>
                </a:lnTo>
                <a:lnTo>
                  <a:pt x="35130" y="43910"/>
                </a:lnTo>
                <a:lnTo>
                  <a:pt x="35130" y="43940"/>
                </a:lnTo>
                <a:lnTo>
                  <a:pt x="35110" y="43970"/>
                </a:lnTo>
                <a:lnTo>
                  <a:pt x="35060" y="44010"/>
                </a:lnTo>
                <a:lnTo>
                  <a:pt x="34910" y="44080"/>
                </a:lnTo>
                <a:lnTo>
                  <a:pt x="34850" y="44090"/>
                </a:lnTo>
                <a:lnTo>
                  <a:pt x="34830" y="44120"/>
                </a:lnTo>
                <a:lnTo>
                  <a:pt x="34780" y="44170"/>
                </a:lnTo>
                <a:lnTo>
                  <a:pt x="34680" y="44140"/>
                </a:lnTo>
                <a:lnTo>
                  <a:pt x="34490" y="44130"/>
                </a:lnTo>
                <a:lnTo>
                  <a:pt x="34380" y="44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Hyōgo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38090" y="43530"/>
                </a:moveTo>
                <a:lnTo>
                  <a:pt x="38150" y="43540"/>
                </a:lnTo>
                <a:lnTo>
                  <a:pt x="38170" y="43560"/>
                </a:lnTo>
                <a:lnTo>
                  <a:pt x="38210" y="43570"/>
                </a:lnTo>
                <a:lnTo>
                  <a:pt x="38250" y="43570"/>
                </a:lnTo>
                <a:lnTo>
                  <a:pt x="38290" y="43550"/>
                </a:lnTo>
                <a:lnTo>
                  <a:pt x="38380" y="43480"/>
                </a:lnTo>
                <a:lnTo>
                  <a:pt x="38410" y="43430"/>
                </a:lnTo>
                <a:lnTo>
                  <a:pt x="38430" y="43380"/>
                </a:lnTo>
                <a:lnTo>
                  <a:pt x="38430" y="43320"/>
                </a:lnTo>
                <a:lnTo>
                  <a:pt x="38420" y="43260"/>
                </a:lnTo>
                <a:lnTo>
                  <a:pt x="38420" y="43230"/>
                </a:lnTo>
                <a:lnTo>
                  <a:pt x="38420" y="43200"/>
                </a:lnTo>
                <a:lnTo>
                  <a:pt x="38410" y="43160"/>
                </a:lnTo>
                <a:lnTo>
                  <a:pt x="38340" y="43060"/>
                </a:lnTo>
                <a:lnTo>
                  <a:pt x="38320" y="42980"/>
                </a:lnTo>
                <a:lnTo>
                  <a:pt x="38310" y="42920"/>
                </a:lnTo>
                <a:lnTo>
                  <a:pt x="38240" y="42780"/>
                </a:lnTo>
                <a:lnTo>
                  <a:pt x="38160" y="42400"/>
                </a:lnTo>
                <a:lnTo>
                  <a:pt x="38100" y="42280"/>
                </a:lnTo>
                <a:lnTo>
                  <a:pt x="38020" y="42210"/>
                </a:lnTo>
                <a:lnTo>
                  <a:pt x="38010" y="42200"/>
                </a:lnTo>
                <a:lnTo>
                  <a:pt x="38040" y="42160"/>
                </a:lnTo>
                <a:lnTo>
                  <a:pt x="38150" y="42120"/>
                </a:lnTo>
                <a:lnTo>
                  <a:pt x="38300" y="42060"/>
                </a:lnTo>
                <a:lnTo>
                  <a:pt x="38390" y="42010"/>
                </a:lnTo>
                <a:lnTo>
                  <a:pt x="38510" y="41940"/>
                </a:lnTo>
                <a:lnTo>
                  <a:pt x="38660" y="41990"/>
                </a:lnTo>
                <a:lnTo>
                  <a:pt x="38830" y="41970"/>
                </a:lnTo>
                <a:lnTo>
                  <a:pt x="38960" y="41970"/>
                </a:lnTo>
                <a:lnTo>
                  <a:pt x="39180" y="41960"/>
                </a:lnTo>
                <a:lnTo>
                  <a:pt x="39270" y="41960"/>
                </a:lnTo>
                <a:lnTo>
                  <a:pt x="39320" y="41970"/>
                </a:lnTo>
                <a:lnTo>
                  <a:pt x="39380" y="41990"/>
                </a:lnTo>
                <a:lnTo>
                  <a:pt x="39400" y="42040"/>
                </a:lnTo>
                <a:lnTo>
                  <a:pt x="39460" y="41990"/>
                </a:lnTo>
                <a:lnTo>
                  <a:pt x="39480" y="42120"/>
                </a:lnTo>
                <a:lnTo>
                  <a:pt x="39470" y="42160"/>
                </a:lnTo>
                <a:lnTo>
                  <a:pt x="39470" y="42190"/>
                </a:lnTo>
                <a:lnTo>
                  <a:pt x="39470" y="42260"/>
                </a:lnTo>
                <a:lnTo>
                  <a:pt x="39480" y="42300"/>
                </a:lnTo>
                <a:lnTo>
                  <a:pt x="39490" y="42350"/>
                </a:lnTo>
                <a:lnTo>
                  <a:pt x="39520" y="42400"/>
                </a:lnTo>
                <a:lnTo>
                  <a:pt x="39600" y="42510"/>
                </a:lnTo>
                <a:lnTo>
                  <a:pt x="39670" y="42560"/>
                </a:lnTo>
                <a:lnTo>
                  <a:pt x="39730" y="42570"/>
                </a:lnTo>
                <a:lnTo>
                  <a:pt x="39780" y="42560"/>
                </a:lnTo>
                <a:lnTo>
                  <a:pt x="39870" y="42510"/>
                </a:lnTo>
                <a:lnTo>
                  <a:pt x="39900" y="42490"/>
                </a:lnTo>
                <a:lnTo>
                  <a:pt x="39930" y="42490"/>
                </a:lnTo>
                <a:lnTo>
                  <a:pt x="39970" y="42510"/>
                </a:lnTo>
                <a:lnTo>
                  <a:pt x="39990" y="42550"/>
                </a:lnTo>
                <a:lnTo>
                  <a:pt x="40000" y="42620"/>
                </a:lnTo>
                <a:lnTo>
                  <a:pt x="40010" y="42860"/>
                </a:lnTo>
                <a:lnTo>
                  <a:pt x="40010" y="42900"/>
                </a:lnTo>
                <a:lnTo>
                  <a:pt x="39990" y="42940"/>
                </a:lnTo>
                <a:lnTo>
                  <a:pt x="39980" y="42970"/>
                </a:lnTo>
                <a:lnTo>
                  <a:pt x="39950" y="43000"/>
                </a:lnTo>
                <a:lnTo>
                  <a:pt x="39930" y="43030"/>
                </a:lnTo>
                <a:lnTo>
                  <a:pt x="39910" y="43040"/>
                </a:lnTo>
                <a:lnTo>
                  <a:pt x="39870" y="43040"/>
                </a:lnTo>
                <a:lnTo>
                  <a:pt x="39850" y="43040"/>
                </a:lnTo>
                <a:lnTo>
                  <a:pt x="39820" y="43030"/>
                </a:lnTo>
                <a:lnTo>
                  <a:pt x="39760" y="42980"/>
                </a:lnTo>
                <a:lnTo>
                  <a:pt x="39720" y="42970"/>
                </a:lnTo>
                <a:lnTo>
                  <a:pt x="39680" y="42970"/>
                </a:lnTo>
                <a:lnTo>
                  <a:pt x="39660" y="42990"/>
                </a:lnTo>
                <a:lnTo>
                  <a:pt x="39650" y="43030"/>
                </a:lnTo>
                <a:lnTo>
                  <a:pt x="39640" y="43070"/>
                </a:lnTo>
                <a:lnTo>
                  <a:pt x="39630" y="43210"/>
                </a:lnTo>
                <a:lnTo>
                  <a:pt x="39640" y="43240"/>
                </a:lnTo>
                <a:lnTo>
                  <a:pt x="39650" y="43270"/>
                </a:lnTo>
                <a:lnTo>
                  <a:pt x="39680" y="43300"/>
                </a:lnTo>
                <a:lnTo>
                  <a:pt x="39730" y="43330"/>
                </a:lnTo>
                <a:lnTo>
                  <a:pt x="39830" y="43360"/>
                </a:lnTo>
                <a:lnTo>
                  <a:pt x="39870" y="43380"/>
                </a:lnTo>
                <a:lnTo>
                  <a:pt x="39910" y="43410"/>
                </a:lnTo>
                <a:lnTo>
                  <a:pt x="39940" y="43450"/>
                </a:lnTo>
                <a:lnTo>
                  <a:pt x="40050" y="43490"/>
                </a:lnTo>
                <a:lnTo>
                  <a:pt x="40090" y="43520"/>
                </a:lnTo>
                <a:lnTo>
                  <a:pt x="40140" y="43510"/>
                </a:lnTo>
                <a:lnTo>
                  <a:pt x="40200" y="43470"/>
                </a:lnTo>
                <a:lnTo>
                  <a:pt x="40240" y="43460"/>
                </a:lnTo>
                <a:lnTo>
                  <a:pt x="40290" y="43470"/>
                </a:lnTo>
                <a:lnTo>
                  <a:pt x="40310" y="43480"/>
                </a:lnTo>
                <a:lnTo>
                  <a:pt x="40330" y="43490"/>
                </a:lnTo>
                <a:lnTo>
                  <a:pt x="40370" y="43600"/>
                </a:lnTo>
                <a:lnTo>
                  <a:pt x="40420" y="43690"/>
                </a:lnTo>
                <a:lnTo>
                  <a:pt x="40450" y="43740"/>
                </a:lnTo>
                <a:lnTo>
                  <a:pt x="40520" y="43790"/>
                </a:lnTo>
                <a:lnTo>
                  <a:pt x="40580" y="43790"/>
                </a:lnTo>
                <a:lnTo>
                  <a:pt x="40620" y="43790"/>
                </a:lnTo>
                <a:lnTo>
                  <a:pt x="40670" y="43810"/>
                </a:lnTo>
                <a:lnTo>
                  <a:pt x="40700" y="43840"/>
                </a:lnTo>
                <a:lnTo>
                  <a:pt x="40720" y="43880"/>
                </a:lnTo>
                <a:lnTo>
                  <a:pt x="40760" y="43890"/>
                </a:lnTo>
                <a:lnTo>
                  <a:pt x="40830" y="43880"/>
                </a:lnTo>
                <a:lnTo>
                  <a:pt x="40870" y="43890"/>
                </a:lnTo>
                <a:lnTo>
                  <a:pt x="40970" y="43970"/>
                </a:lnTo>
                <a:lnTo>
                  <a:pt x="41000" y="43990"/>
                </a:lnTo>
                <a:lnTo>
                  <a:pt x="41020" y="44040"/>
                </a:lnTo>
                <a:lnTo>
                  <a:pt x="41040" y="44080"/>
                </a:lnTo>
                <a:lnTo>
                  <a:pt x="41030" y="44120"/>
                </a:lnTo>
                <a:lnTo>
                  <a:pt x="40970" y="44180"/>
                </a:lnTo>
                <a:lnTo>
                  <a:pt x="40920" y="44210"/>
                </a:lnTo>
                <a:lnTo>
                  <a:pt x="40880" y="44230"/>
                </a:lnTo>
                <a:lnTo>
                  <a:pt x="40850" y="44240"/>
                </a:lnTo>
                <a:lnTo>
                  <a:pt x="40850" y="44270"/>
                </a:lnTo>
                <a:lnTo>
                  <a:pt x="40860" y="44300"/>
                </a:lnTo>
                <a:lnTo>
                  <a:pt x="40930" y="44360"/>
                </a:lnTo>
                <a:lnTo>
                  <a:pt x="40940" y="44520"/>
                </a:lnTo>
                <a:lnTo>
                  <a:pt x="41030" y="44620"/>
                </a:lnTo>
                <a:lnTo>
                  <a:pt x="41130" y="44670"/>
                </a:lnTo>
                <a:lnTo>
                  <a:pt x="41150" y="44700"/>
                </a:lnTo>
                <a:lnTo>
                  <a:pt x="41150" y="44750"/>
                </a:lnTo>
                <a:lnTo>
                  <a:pt x="41150" y="44830"/>
                </a:lnTo>
                <a:lnTo>
                  <a:pt x="41150" y="44890"/>
                </a:lnTo>
                <a:lnTo>
                  <a:pt x="41140" y="44940"/>
                </a:lnTo>
                <a:lnTo>
                  <a:pt x="41130" y="45010"/>
                </a:lnTo>
                <a:lnTo>
                  <a:pt x="41130" y="45090"/>
                </a:lnTo>
                <a:lnTo>
                  <a:pt x="41160" y="45210"/>
                </a:lnTo>
                <a:lnTo>
                  <a:pt x="41180" y="45320"/>
                </a:lnTo>
                <a:lnTo>
                  <a:pt x="41170" y="45340"/>
                </a:lnTo>
                <a:lnTo>
                  <a:pt x="41170" y="45350"/>
                </a:lnTo>
                <a:lnTo>
                  <a:pt x="41160" y="45360"/>
                </a:lnTo>
                <a:lnTo>
                  <a:pt x="41130" y="45400"/>
                </a:lnTo>
                <a:lnTo>
                  <a:pt x="41070" y="45450"/>
                </a:lnTo>
                <a:lnTo>
                  <a:pt x="41030" y="45470"/>
                </a:lnTo>
                <a:lnTo>
                  <a:pt x="40980" y="45490"/>
                </a:lnTo>
                <a:lnTo>
                  <a:pt x="40930" y="45460"/>
                </a:lnTo>
                <a:lnTo>
                  <a:pt x="40860" y="45390"/>
                </a:lnTo>
                <a:lnTo>
                  <a:pt x="40790" y="45400"/>
                </a:lnTo>
                <a:lnTo>
                  <a:pt x="40700" y="45400"/>
                </a:lnTo>
                <a:lnTo>
                  <a:pt x="40700" y="45490"/>
                </a:lnTo>
                <a:lnTo>
                  <a:pt x="40610" y="45500"/>
                </a:lnTo>
                <a:lnTo>
                  <a:pt x="40610" y="45420"/>
                </a:lnTo>
                <a:lnTo>
                  <a:pt x="40510" y="45460"/>
                </a:lnTo>
                <a:lnTo>
                  <a:pt x="40570" y="45600"/>
                </a:lnTo>
                <a:lnTo>
                  <a:pt x="40480" y="45580"/>
                </a:lnTo>
                <a:lnTo>
                  <a:pt x="40460" y="45500"/>
                </a:lnTo>
                <a:lnTo>
                  <a:pt x="40410" y="45510"/>
                </a:lnTo>
                <a:lnTo>
                  <a:pt x="40400" y="45600"/>
                </a:lnTo>
                <a:lnTo>
                  <a:pt x="40190" y="45630"/>
                </a:lnTo>
                <a:lnTo>
                  <a:pt x="40100" y="45680"/>
                </a:lnTo>
                <a:lnTo>
                  <a:pt x="40000" y="45690"/>
                </a:lnTo>
                <a:lnTo>
                  <a:pt x="39910" y="45630"/>
                </a:lnTo>
                <a:lnTo>
                  <a:pt x="39800" y="45630"/>
                </a:lnTo>
                <a:lnTo>
                  <a:pt x="39750" y="45620"/>
                </a:lnTo>
                <a:lnTo>
                  <a:pt x="39680" y="45540"/>
                </a:lnTo>
                <a:lnTo>
                  <a:pt x="39590" y="45500"/>
                </a:lnTo>
                <a:lnTo>
                  <a:pt x="39540" y="45450"/>
                </a:lnTo>
                <a:lnTo>
                  <a:pt x="39380" y="45350"/>
                </a:lnTo>
                <a:lnTo>
                  <a:pt x="39280" y="45310"/>
                </a:lnTo>
                <a:lnTo>
                  <a:pt x="39170" y="45220"/>
                </a:lnTo>
                <a:lnTo>
                  <a:pt x="39110" y="45190"/>
                </a:lnTo>
                <a:lnTo>
                  <a:pt x="38970" y="45150"/>
                </a:lnTo>
                <a:lnTo>
                  <a:pt x="38600" y="45190"/>
                </a:lnTo>
                <a:lnTo>
                  <a:pt x="38570" y="45180"/>
                </a:lnTo>
                <a:lnTo>
                  <a:pt x="38560" y="45170"/>
                </a:lnTo>
                <a:lnTo>
                  <a:pt x="38540" y="45160"/>
                </a:lnTo>
                <a:lnTo>
                  <a:pt x="38520" y="45170"/>
                </a:lnTo>
                <a:lnTo>
                  <a:pt x="38510" y="45190"/>
                </a:lnTo>
                <a:lnTo>
                  <a:pt x="38490" y="45200"/>
                </a:lnTo>
                <a:lnTo>
                  <a:pt x="38470" y="45210"/>
                </a:lnTo>
                <a:lnTo>
                  <a:pt x="38460" y="45210"/>
                </a:lnTo>
                <a:lnTo>
                  <a:pt x="38420" y="45210"/>
                </a:lnTo>
                <a:lnTo>
                  <a:pt x="38390" y="45190"/>
                </a:lnTo>
                <a:lnTo>
                  <a:pt x="38370" y="45160"/>
                </a:lnTo>
                <a:lnTo>
                  <a:pt x="38370" y="45110"/>
                </a:lnTo>
                <a:lnTo>
                  <a:pt x="38350" y="45120"/>
                </a:lnTo>
                <a:lnTo>
                  <a:pt x="38340" y="45130"/>
                </a:lnTo>
                <a:lnTo>
                  <a:pt x="38320" y="45150"/>
                </a:lnTo>
                <a:lnTo>
                  <a:pt x="38320" y="45170"/>
                </a:lnTo>
                <a:lnTo>
                  <a:pt x="38310" y="45200"/>
                </a:lnTo>
                <a:lnTo>
                  <a:pt x="38300" y="45210"/>
                </a:lnTo>
                <a:lnTo>
                  <a:pt x="38290" y="45200"/>
                </a:lnTo>
                <a:lnTo>
                  <a:pt x="38270" y="45210"/>
                </a:lnTo>
                <a:lnTo>
                  <a:pt x="38200" y="45310"/>
                </a:lnTo>
                <a:lnTo>
                  <a:pt x="38170" y="45330"/>
                </a:lnTo>
                <a:lnTo>
                  <a:pt x="38130" y="45330"/>
                </a:lnTo>
                <a:lnTo>
                  <a:pt x="38100" y="45310"/>
                </a:lnTo>
                <a:lnTo>
                  <a:pt x="38080" y="45290"/>
                </a:lnTo>
                <a:lnTo>
                  <a:pt x="38050" y="45280"/>
                </a:lnTo>
                <a:lnTo>
                  <a:pt x="38010" y="45290"/>
                </a:lnTo>
                <a:lnTo>
                  <a:pt x="37980" y="45320"/>
                </a:lnTo>
                <a:lnTo>
                  <a:pt x="37970" y="45360"/>
                </a:lnTo>
                <a:lnTo>
                  <a:pt x="37970" y="45400"/>
                </a:lnTo>
                <a:lnTo>
                  <a:pt x="37890" y="45410"/>
                </a:lnTo>
                <a:lnTo>
                  <a:pt x="37830" y="45390"/>
                </a:lnTo>
                <a:lnTo>
                  <a:pt x="37860" y="45310"/>
                </a:lnTo>
                <a:lnTo>
                  <a:pt x="37860" y="45270"/>
                </a:lnTo>
                <a:lnTo>
                  <a:pt x="37850" y="45200"/>
                </a:lnTo>
                <a:lnTo>
                  <a:pt x="37840" y="45170"/>
                </a:lnTo>
                <a:lnTo>
                  <a:pt x="37830" y="45140"/>
                </a:lnTo>
                <a:lnTo>
                  <a:pt x="37780" y="45070"/>
                </a:lnTo>
                <a:lnTo>
                  <a:pt x="37700" y="44990"/>
                </a:lnTo>
                <a:lnTo>
                  <a:pt x="37690" y="44940"/>
                </a:lnTo>
                <a:lnTo>
                  <a:pt x="37690" y="44880"/>
                </a:lnTo>
                <a:lnTo>
                  <a:pt x="37710" y="44810"/>
                </a:lnTo>
                <a:lnTo>
                  <a:pt x="37710" y="44720"/>
                </a:lnTo>
                <a:lnTo>
                  <a:pt x="37690" y="44580"/>
                </a:lnTo>
                <a:lnTo>
                  <a:pt x="37710" y="44470"/>
                </a:lnTo>
                <a:lnTo>
                  <a:pt x="37710" y="44420"/>
                </a:lnTo>
                <a:lnTo>
                  <a:pt x="37710" y="44380"/>
                </a:lnTo>
                <a:lnTo>
                  <a:pt x="37710" y="44350"/>
                </a:lnTo>
                <a:lnTo>
                  <a:pt x="37710" y="44340"/>
                </a:lnTo>
                <a:lnTo>
                  <a:pt x="37850" y="44210"/>
                </a:lnTo>
                <a:lnTo>
                  <a:pt x="38000" y="43950"/>
                </a:lnTo>
                <a:lnTo>
                  <a:pt x="38030" y="43910"/>
                </a:lnTo>
                <a:lnTo>
                  <a:pt x="38060" y="43880"/>
                </a:lnTo>
                <a:lnTo>
                  <a:pt x="38090" y="43850"/>
                </a:lnTo>
                <a:lnTo>
                  <a:pt x="38100" y="43810"/>
                </a:lnTo>
                <a:lnTo>
                  <a:pt x="38090" y="43740"/>
                </a:lnTo>
                <a:lnTo>
                  <a:pt x="38070" y="43680"/>
                </a:lnTo>
                <a:lnTo>
                  <a:pt x="38090" y="43580"/>
                </a:lnTo>
                <a:lnTo>
                  <a:pt x="38090" y="43530"/>
                </a:lnTo>
                <a:close/>
                <a:moveTo>
                  <a:pt x="39870" y="45750"/>
                </a:moveTo>
                <a:lnTo>
                  <a:pt x="39950" y="45810"/>
                </a:lnTo>
                <a:lnTo>
                  <a:pt x="39950" y="45850"/>
                </a:lnTo>
                <a:lnTo>
                  <a:pt x="39920" y="45900"/>
                </a:lnTo>
                <a:lnTo>
                  <a:pt x="39870" y="45950"/>
                </a:lnTo>
                <a:lnTo>
                  <a:pt x="39850" y="46030"/>
                </a:lnTo>
                <a:lnTo>
                  <a:pt x="39820" y="46110"/>
                </a:lnTo>
                <a:lnTo>
                  <a:pt x="39740" y="46190"/>
                </a:lnTo>
                <a:lnTo>
                  <a:pt x="39670" y="46300"/>
                </a:lnTo>
                <a:lnTo>
                  <a:pt x="39580" y="46420"/>
                </a:lnTo>
                <a:lnTo>
                  <a:pt x="39560" y="46550"/>
                </a:lnTo>
                <a:lnTo>
                  <a:pt x="39560" y="46590"/>
                </a:lnTo>
                <a:lnTo>
                  <a:pt x="39570" y="46630"/>
                </a:lnTo>
                <a:lnTo>
                  <a:pt x="39570" y="46670"/>
                </a:lnTo>
                <a:lnTo>
                  <a:pt x="39620" y="46710"/>
                </a:lnTo>
                <a:lnTo>
                  <a:pt x="39630" y="46770"/>
                </a:lnTo>
                <a:lnTo>
                  <a:pt x="39650" y="46810"/>
                </a:lnTo>
                <a:lnTo>
                  <a:pt x="39720" y="46890"/>
                </a:lnTo>
                <a:lnTo>
                  <a:pt x="39740" y="46950"/>
                </a:lnTo>
                <a:lnTo>
                  <a:pt x="39680" y="46980"/>
                </a:lnTo>
                <a:lnTo>
                  <a:pt x="39600" y="47000"/>
                </a:lnTo>
                <a:lnTo>
                  <a:pt x="39530" y="47040"/>
                </a:lnTo>
                <a:lnTo>
                  <a:pt x="39440" y="47070"/>
                </a:lnTo>
                <a:lnTo>
                  <a:pt x="39380" y="47100"/>
                </a:lnTo>
                <a:lnTo>
                  <a:pt x="39280" y="47200"/>
                </a:lnTo>
                <a:lnTo>
                  <a:pt x="39140" y="47230"/>
                </a:lnTo>
                <a:lnTo>
                  <a:pt x="39070" y="47230"/>
                </a:lnTo>
                <a:lnTo>
                  <a:pt x="39060" y="47160"/>
                </a:lnTo>
                <a:lnTo>
                  <a:pt x="39000" y="47130"/>
                </a:lnTo>
                <a:lnTo>
                  <a:pt x="38990" y="47120"/>
                </a:lnTo>
                <a:lnTo>
                  <a:pt x="39020" y="47060"/>
                </a:lnTo>
                <a:lnTo>
                  <a:pt x="39050" y="47010"/>
                </a:lnTo>
                <a:lnTo>
                  <a:pt x="38950" y="47040"/>
                </a:lnTo>
                <a:lnTo>
                  <a:pt x="38890" y="46970"/>
                </a:lnTo>
                <a:lnTo>
                  <a:pt x="38860" y="46890"/>
                </a:lnTo>
                <a:lnTo>
                  <a:pt x="38900" y="46840"/>
                </a:lnTo>
                <a:lnTo>
                  <a:pt x="38940" y="46740"/>
                </a:lnTo>
                <a:lnTo>
                  <a:pt x="39000" y="46760"/>
                </a:lnTo>
                <a:lnTo>
                  <a:pt x="39050" y="46740"/>
                </a:lnTo>
                <a:lnTo>
                  <a:pt x="39270" y="46320"/>
                </a:lnTo>
                <a:lnTo>
                  <a:pt x="39350" y="46270"/>
                </a:lnTo>
                <a:lnTo>
                  <a:pt x="39400" y="46240"/>
                </a:lnTo>
                <a:lnTo>
                  <a:pt x="39430" y="46220"/>
                </a:lnTo>
                <a:lnTo>
                  <a:pt x="39440" y="46190"/>
                </a:lnTo>
                <a:lnTo>
                  <a:pt x="39470" y="46130"/>
                </a:lnTo>
                <a:lnTo>
                  <a:pt x="39490" y="46100"/>
                </a:lnTo>
                <a:lnTo>
                  <a:pt x="39520" y="46030"/>
                </a:lnTo>
                <a:lnTo>
                  <a:pt x="39640" y="45970"/>
                </a:lnTo>
                <a:lnTo>
                  <a:pt x="39680" y="45950"/>
                </a:lnTo>
                <a:lnTo>
                  <a:pt x="39760" y="45850"/>
                </a:lnTo>
                <a:lnTo>
                  <a:pt x="39810" y="45770"/>
                </a:lnTo>
                <a:lnTo>
                  <a:pt x="39870" y="45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Kyōto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0930" y="44360"/>
                </a:moveTo>
                <a:lnTo>
                  <a:pt x="40860" y="44300"/>
                </a:lnTo>
                <a:lnTo>
                  <a:pt x="40850" y="44270"/>
                </a:lnTo>
                <a:lnTo>
                  <a:pt x="40850" y="44240"/>
                </a:lnTo>
                <a:lnTo>
                  <a:pt x="40880" y="44230"/>
                </a:lnTo>
                <a:lnTo>
                  <a:pt x="40920" y="44210"/>
                </a:lnTo>
                <a:lnTo>
                  <a:pt x="40970" y="44180"/>
                </a:lnTo>
                <a:lnTo>
                  <a:pt x="41030" y="44120"/>
                </a:lnTo>
                <a:lnTo>
                  <a:pt x="41040" y="44080"/>
                </a:lnTo>
                <a:lnTo>
                  <a:pt x="41020" y="44040"/>
                </a:lnTo>
                <a:lnTo>
                  <a:pt x="41000" y="43990"/>
                </a:lnTo>
                <a:lnTo>
                  <a:pt x="40970" y="43970"/>
                </a:lnTo>
                <a:lnTo>
                  <a:pt x="40870" y="43890"/>
                </a:lnTo>
                <a:lnTo>
                  <a:pt x="40830" y="43880"/>
                </a:lnTo>
                <a:lnTo>
                  <a:pt x="40760" y="43890"/>
                </a:lnTo>
                <a:lnTo>
                  <a:pt x="40720" y="43880"/>
                </a:lnTo>
                <a:lnTo>
                  <a:pt x="40700" y="43840"/>
                </a:lnTo>
                <a:lnTo>
                  <a:pt x="40670" y="43810"/>
                </a:lnTo>
                <a:lnTo>
                  <a:pt x="40620" y="43790"/>
                </a:lnTo>
                <a:lnTo>
                  <a:pt x="40580" y="43790"/>
                </a:lnTo>
                <a:lnTo>
                  <a:pt x="40520" y="43790"/>
                </a:lnTo>
                <a:lnTo>
                  <a:pt x="40450" y="43740"/>
                </a:lnTo>
                <a:lnTo>
                  <a:pt x="40420" y="43690"/>
                </a:lnTo>
                <a:lnTo>
                  <a:pt x="40370" y="43600"/>
                </a:lnTo>
                <a:lnTo>
                  <a:pt x="40330" y="43490"/>
                </a:lnTo>
                <a:lnTo>
                  <a:pt x="40310" y="43480"/>
                </a:lnTo>
                <a:lnTo>
                  <a:pt x="40290" y="43470"/>
                </a:lnTo>
                <a:lnTo>
                  <a:pt x="40240" y="43460"/>
                </a:lnTo>
                <a:lnTo>
                  <a:pt x="40200" y="43470"/>
                </a:lnTo>
                <a:lnTo>
                  <a:pt x="40140" y="43510"/>
                </a:lnTo>
                <a:lnTo>
                  <a:pt x="40090" y="43520"/>
                </a:lnTo>
                <a:lnTo>
                  <a:pt x="40050" y="43490"/>
                </a:lnTo>
                <a:lnTo>
                  <a:pt x="39940" y="43450"/>
                </a:lnTo>
                <a:lnTo>
                  <a:pt x="39910" y="43410"/>
                </a:lnTo>
                <a:lnTo>
                  <a:pt x="39870" y="43380"/>
                </a:lnTo>
                <a:lnTo>
                  <a:pt x="39830" y="43360"/>
                </a:lnTo>
                <a:lnTo>
                  <a:pt x="39730" y="43330"/>
                </a:lnTo>
                <a:lnTo>
                  <a:pt x="39680" y="43300"/>
                </a:lnTo>
                <a:lnTo>
                  <a:pt x="39650" y="43270"/>
                </a:lnTo>
                <a:lnTo>
                  <a:pt x="39640" y="43240"/>
                </a:lnTo>
                <a:lnTo>
                  <a:pt x="39630" y="43210"/>
                </a:lnTo>
                <a:lnTo>
                  <a:pt x="39640" y="43070"/>
                </a:lnTo>
                <a:lnTo>
                  <a:pt x="39650" y="43030"/>
                </a:lnTo>
                <a:lnTo>
                  <a:pt x="39660" y="42990"/>
                </a:lnTo>
                <a:lnTo>
                  <a:pt x="39680" y="42970"/>
                </a:lnTo>
                <a:lnTo>
                  <a:pt x="39720" y="42970"/>
                </a:lnTo>
                <a:lnTo>
                  <a:pt x="39760" y="42980"/>
                </a:lnTo>
                <a:lnTo>
                  <a:pt x="39820" y="43030"/>
                </a:lnTo>
                <a:lnTo>
                  <a:pt x="39850" y="43040"/>
                </a:lnTo>
                <a:lnTo>
                  <a:pt x="39870" y="43040"/>
                </a:lnTo>
                <a:lnTo>
                  <a:pt x="39910" y="43040"/>
                </a:lnTo>
                <a:lnTo>
                  <a:pt x="39930" y="43030"/>
                </a:lnTo>
                <a:lnTo>
                  <a:pt x="39950" y="43000"/>
                </a:lnTo>
                <a:lnTo>
                  <a:pt x="39980" y="42970"/>
                </a:lnTo>
                <a:lnTo>
                  <a:pt x="39990" y="42940"/>
                </a:lnTo>
                <a:lnTo>
                  <a:pt x="40010" y="42900"/>
                </a:lnTo>
                <a:lnTo>
                  <a:pt x="40010" y="42860"/>
                </a:lnTo>
                <a:lnTo>
                  <a:pt x="40000" y="42620"/>
                </a:lnTo>
                <a:lnTo>
                  <a:pt x="39990" y="42550"/>
                </a:lnTo>
                <a:lnTo>
                  <a:pt x="39970" y="42510"/>
                </a:lnTo>
                <a:lnTo>
                  <a:pt x="39930" y="42490"/>
                </a:lnTo>
                <a:lnTo>
                  <a:pt x="39900" y="42490"/>
                </a:lnTo>
                <a:lnTo>
                  <a:pt x="39870" y="42510"/>
                </a:lnTo>
                <a:lnTo>
                  <a:pt x="39780" y="42560"/>
                </a:lnTo>
                <a:lnTo>
                  <a:pt x="39730" y="42570"/>
                </a:lnTo>
                <a:lnTo>
                  <a:pt x="39670" y="42560"/>
                </a:lnTo>
                <a:lnTo>
                  <a:pt x="39600" y="42510"/>
                </a:lnTo>
                <a:lnTo>
                  <a:pt x="39520" y="42400"/>
                </a:lnTo>
                <a:lnTo>
                  <a:pt x="39490" y="42350"/>
                </a:lnTo>
                <a:lnTo>
                  <a:pt x="39480" y="42300"/>
                </a:lnTo>
                <a:lnTo>
                  <a:pt x="39470" y="42260"/>
                </a:lnTo>
                <a:lnTo>
                  <a:pt x="39470" y="42190"/>
                </a:lnTo>
                <a:lnTo>
                  <a:pt x="39470" y="42160"/>
                </a:lnTo>
                <a:lnTo>
                  <a:pt x="39480" y="42120"/>
                </a:lnTo>
                <a:lnTo>
                  <a:pt x="39460" y="41990"/>
                </a:lnTo>
                <a:lnTo>
                  <a:pt x="39510" y="41990"/>
                </a:lnTo>
                <a:lnTo>
                  <a:pt x="39530" y="42030"/>
                </a:lnTo>
                <a:lnTo>
                  <a:pt x="39560" y="42020"/>
                </a:lnTo>
                <a:lnTo>
                  <a:pt x="39620" y="42040"/>
                </a:lnTo>
                <a:lnTo>
                  <a:pt x="39650" y="42050"/>
                </a:lnTo>
                <a:lnTo>
                  <a:pt x="39710" y="42000"/>
                </a:lnTo>
                <a:lnTo>
                  <a:pt x="39730" y="41990"/>
                </a:lnTo>
                <a:lnTo>
                  <a:pt x="39760" y="41980"/>
                </a:lnTo>
                <a:lnTo>
                  <a:pt x="39750" y="41930"/>
                </a:lnTo>
                <a:lnTo>
                  <a:pt x="39830" y="41880"/>
                </a:lnTo>
                <a:lnTo>
                  <a:pt x="39900" y="41870"/>
                </a:lnTo>
                <a:lnTo>
                  <a:pt x="39950" y="41860"/>
                </a:lnTo>
                <a:lnTo>
                  <a:pt x="39990" y="41830"/>
                </a:lnTo>
                <a:lnTo>
                  <a:pt x="40110" y="41750"/>
                </a:lnTo>
                <a:lnTo>
                  <a:pt x="40110" y="41700"/>
                </a:lnTo>
                <a:lnTo>
                  <a:pt x="40260" y="41650"/>
                </a:lnTo>
                <a:lnTo>
                  <a:pt x="40400" y="41620"/>
                </a:lnTo>
                <a:lnTo>
                  <a:pt x="40480" y="41610"/>
                </a:lnTo>
                <a:lnTo>
                  <a:pt x="40530" y="41580"/>
                </a:lnTo>
                <a:lnTo>
                  <a:pt x="40600" y="41630"/>
                </a:lnTo>
                <a:lnTo>
                  <a:pt x="40630" y="41700"/>
                </a:lnTo>
                <a:lnTo>
                  <a:pt x="40670" y="41730"/>
                </a:lnTo>
                <a:lnTo>
                  <a:pt x="40720" y="41800"/>
                </a:lnTo>
                <a:lnTo>
                  <a:pt x="40750" y="41880"/>
                </a:lnTo>
                <a:lnTo>
                  <a:pt x="40760" y="41940"/>
                </a:lnTo>
                <a:lnTo>
                  <a:pt x="40740" y="41990"/>
                </a:lnTo>
                <a:lnTo>
                  <a:pt x="40680" y="41950"/>
                </a:lnTo>
                <a:lnTo>
                  <a:pt x="40620" y="41990"/>
                </a:lnTo>
                <a:lnTo>
                  <a:pt x="40580" y="42070"/>
                </a:lnTo>
                <a:lnTo>
                  <a:pt x="40570" y="42120"/>
                </a:lnTo>
                <a:lnTo>
                  <a:pt x="40540" y="42150"/>
                </a:lnTo>
                <a:lnTo>
                  <a:pt x="40460" y="42240"/>
                </a:lnTo>
                <a:lnTo>
                  <a:pt x="40410" y="42330"/>
                </a:lnTo>
                <a:lnTo>
                  <a:pt x="40410" y="42400"/>
                </a:lnTo>
                <a:lnTo>
                  <a:pt x="40440" y="42420"/>
                </a:lnTo>
                <a:lnTo>
                  <a:pt x="40470" y="42410"/>
                </a:lnTo>
                <a:lnTo>
                  <a:pt x="40470" y="42350"/>
                </a:lnTo>
                <a:lnTo>
                  <a:pt x="40510" y="42310"/>
                </a:lnTo>
                <a:lnTo>
                  <a:pt x="40550" y="42250"/>
                </a:lnTo>
                <a:lnTo>
                  <a:pt x="40590" y="42230"/>
                </a:lnTo>
                <a:lnTo>
                  <a:pt x="40610" y="42300"/>
                </a:lnTo>
                <a:lnTo>
                  <a:pt x="40640" y="42320"/>
                </a:lnTo>
                <a:lnTo>
                  <a:pt x="40660" y="42330"/>
                </a:lnTo>
                <a:lnTo>
                  <a:pt x="40630" y="42350"/>
                </a:lnTo>
                <a:lnTo>
                  <a:pt x="40600" y="42350"/>
                </a:lnTo>
                <a:lnTo>
                  <a:pt x="40570" y="42350"/>
                </a:lnTo>
                <a:lnTo>
                  <a:pt x="40560" y="42410"/>
                </a:lnTo>
                <a:lnTo>
                  <a:pt x="40750" y="42510"/>
                </a:lnTo>
                <a:lnTo>
                  <a:pt x="40790" y="42490"/>
                </a:lnTo>
                <a:lnTo>
                  <a:pt x="40810" y="42470"/>
                </a:lnTo>
                <a:lnTo>
                  <a:pt x="40850" y="42530"/>
                </a:lnTo>
                <a:lnTo>
                  <a:pt x="40830" y="42580"/>
                </a:lnTo>
                <a:lnTo>
                  <a:pt x="40810" y="42610"/>
                </a:lnTo>
                <a:lnTo>
                  <a:pt x="40790" y="42680"/>
                </a:lnTo>
                <a:lnTo>
                  <a:pt x="40780" y="42710"/>
                </a:lnTo>
                <a:lnTo>
                  <a:pt x="40800" y="42750"/>
                </a:lnTo>
                <a:lnTo>
                  <a:pt x="40830" y="42720"/>
                </a:lnTo>
                <a:lnTo>
                  <a:pt x="40860" y="42660"/>
                </a:lnTo>
                <a:lnTo>
                  <a:pt x="40900" y="42610"/>
                </a:lnTo>
                <a:lnTo>
                  <a:pt x="40950" y="42610"/>
                </a:lnTo>
                <a:lnTo>
                  <a:pt x="41020" y="42640"/>
                </a:lnTo>
                <a:lnTo>
                  <a:pt x="41040" y="42620"/>
                </a:lnTo>
                <a:lnTo>
                  <a:pt x="41040" y="42530"/>
                </a:lnTo>
                <a:lnTo>
                  <a:pt x="40960" y="42550"/>
                </a:lnTo>
                <a:lnTo>
                  <a:pt x="40890" y="42520"/>
                </a:lnTo>
                <a:lnTo>
                  <a:pt x="40850" y="42420"/>
                </a:lnTo>
                <a:lnTo>
                  <a:pt x="40920" y="42360"/>
                </a:lnTo>
                <a:lnTo>
                  <a:pt x="40960" y="42350"/>
                </a:lnTo>
                <a:lnTo>
                  <a:pt x="41040" y="42350"/>
                </a:lnTo>
                <a:lnTo>
                  <a:pt x="41080" y="42340"/>
                </a:lnTo>
                <a:lnTo>
                  <a:pt x="41110" y="42310"/>
                </a:lnTo>
                <a:lnTo>
                  <a:pt x="41140" y="42270"/>
                </a:lnTo>
                <a:lnTo>
                  <a:pt x="41150" y="42230"/>
                </a:lnTo>
                <a:lnTo>
                  <a:pt x="41220" y="42190"/>
                </a:lnTo>
                <a:lnTo>
                  <a:pt x="41210" y="42250"/>
                </a:lnTo>
                <a:lnTo>
                  <a:pt x="41190" y="42300"/>
                </a:lnTo>
                <a:lnTo>
                  <a:pt x="41240" y="42320"/>
                </a:lnTo>
                <a:lnTo>
                  <a:pt x="41280" y="42350"/>
                </a:lnTo>
                <a:lnTo>
                  <a:pt x="41270" y="42400"/>
                </a:lnTo>
                <a:lnTo>
                  <a:pt x="41260" y="42420"/>
                </a:lnTo>
                <a:lnTo>
                  <a:pt x="41220" y="42440"/>
                </a:lnTo>
                <a:lnTo>
                  <a:pt x="41190" y="42460"/>
                </a:lnTo>
                <a:lnTo>
                  <a:pt x="41160" y="42500"/>
                </a:lnTo>
                <a:lnTo>
                  <a:pt x="41150" y="42530"/>
                </a:lnTo>
                <a:lnTo>
                  <a:pt x="41160" y="42560"/>
                </a:lnTo>
                <a:lnTo>
                  <a:pt x="41180" y="42590"/>
                </a:lnTo>
                <a:lnTo>
                  <a:pt x="41190" y="42630"/>
                </a:lnTo>
                <a:lnTo>
                  <a:pt x="41190" y="42650"/>
                </a:lnTo>
                <a:lnTo>
                  <a:pt x="41170" y="42700"/>
                </a:lnTo>
                <a:lnTo>
                  <a:pt x="41170" y="42730"/>
                </a:lnTo>
                <a:lnTo>
                  <a:pt x="41190" y="42780"/>
                </a:lnTo>
                <a:lnTo>
                  <a:pt x="41280" y="42900"/>
                </a:lnTo>
                <a:lnTo>
                  <a:pt x="41330" y="42950"/>
                </a:lnTo>
                <a:lnTo>
                  <a:pt x="41360" y="42980"/>
                </a:lnTo>
                <a:lnTo>
                  <a:pt x="41380" y="43010"/>
                </a:lnTo>
                <a:lnTo>
                  <a:pt x="41440" y="43050"/>
                </a:lnTo>
                <a:lnTo>
                  <a:pt x="41880" y="43170"/>
                </a:lnTo>
                <a:lnTo>
                  <a:pt x="42040" y="43140"/>
                </a:lnTo>
                <a:lnTo>
                  <a:pt x="42120" y="43220"/>
                </a:lnTo>
                <a:lnTo>
                  <a:pt x="42280" y="43410"/>
                </a:lnTo>
                <a:lnTo>
                  <a:pt x="42290" y="43460"/>
                </a:lnTo>
                <a:lnTo>
                  <a:pt x="42260" y="43590"/>
                </a:lnTo>
                <a:lnTo>
                  <a:pt x="42270" y="43640"/>
                </a:lnTo>
                <a:lnTo>
                  <a:pt x="42300" y="43800"/>
                </a:lnTo>
                <a:lnTo>
                  <a:pt x="42310" y="43860"/>
                </a:lnTo>
                <a:lnTo>
                  <a:pt x="42310" y="43920"/>
                </a:lnTo>
                <a:lnTo>
                  <a:pt x="42250" y="44330"/>
                </a:lnTo>
                <a:lnTo>
                  <a:pt x="42250" y="44350"/>
                </a:lnTo>
                <a:lnTo>
                  <a:pt x="42280" y="44420"/>
                </a:lnTo>
                <a:lnTo>
                  <a:pt x="42320" y="44490"/>
                </a:lnTo>
                <a:lnTo>
                  <a:pt x="42360" y="44590"/>
                </a:lnTo>
                <a:lnTo>
                  <a:pt x="42370" y="44640"/>
                </a:lnTo>
                <a:lnTo>
                  <a:pt x="42370" y="44690"/>
                </a:lnTo>
                <a:lnTo>
                  <a:pt x="42370" y="44750"/>
                </a:lnTo>
                <a:lnTo>
                  <a:pt x="42380" y="44780"/>
                </a:lnTo>
                <a:lnTo>
                  <a:pt x="42390" y="44800"/>
                </a:lnTo>
                <a:lnTo>
                  <a:pt x="42420" y="44820"/>
                </a:lnTo>
                <a:lnTo>
                  <a:pt x="42460" y="44830"/>
                </a:lnTo>
                <a:lnTo>
                  <a:pt x="42500" y="44830"/>
                </a:lnTo>
                <a:lnTo>
                  <a:pt x="42540" y="44830"/>
                </a:lnTo>
                <a:lnTo>
                  <a:pt x="42580" y="44850"/>
                </a:lnTo>
                <a:lnTo>
                  <a:pt x="42600" y="44890"/>
                </a:lnTo>
                <a:lnTo>
                  <a:pt x="42630" y="44920"/>
                </a:lnTo>
                <a:lnTo>
                  <a:pt x="42650" y="44950"/>
                </a:lnTo>
                <a:lnTo>
                  <a:pt x="42730" y="44980"/>
                </a:lnTo>
                <a:lnTo>
                  <a:pt x="42760" y="45020"/>
                </a:lnTo>
                <a:lnTo>
                  <a:pt x="42780" y="45060"/>
                </a:lnTo>
                <a:lnTo>
                  <a:pt x="42800" y="45090"/>
                </a:lnTo>
                <a:lnTo>
                  <a:pt x="42800" y="45160"/>
                </a:lnTo>
                <a:lnTo>
                  <a:pt x="42900" y="45370"/>
                </a:lnTo>
                <a:lnTo>
                  <a:pt x="42880" y="45410"/>
                </a:lnTo>
                <a:lnTo>
                  <a:pt x="42850" y="45430"/>
                </a:lnTo>
                <a:lnTo>
                  <a:pt x="42820" y="45440"/>
                </a:lnTo>
                <a:lnTo>
                  <a:pt x="42790" y="45430"/>
                </a:lnTo>
                <a:lnTo>
                  <a:pt x="42750" y="45410"/>
                </a:lnTo>
                <a:lnTo>
                  <a:pt x="42690" y="45370"/>
                </a:lnTo>
                <a:lnTo>
                  <a:pt x="42590" y="45340"/>
                </a:lnTo>
                <a:lnTo>
                  <a:pt x="42530" y="45340"/>
                </a:lnTo>
                <a:lnTo>
                  <a:pt x="42470" y="45360"/>
                </a:lnTo>
                <a:lnTo>
                  <a:pt x="42420" y="45400"/>
                </a:lnTo>
                <a:lnTo>
                  <a:pt x="42350" y="45430"/>
                </a:lnTo>
                <a:lnTo>
                  <a:pt x="42300" y="45430"/>
                </a:lnTo>
                <a:lnTo>
                  <a:pt x="42260" y="45410"/>
                </a:lnTo>
                <a:lnTo>
                  <a:pt x="42230" y="45390"/>
                </a:lnTo>
                <a:lnTo>
                  <a:pt x="42110" y="45350"/>
                </a:lnTo>
                <a:lnTo>
                  <a:pt x="42070" y="45330"/>
                </a:lnTo>
                <a:lnTo>
                  <a:pt x="42030" y="45300"/>
                </a:lnTo>
                <a:lnTo>
                  <a:pt x="41980" y="45250"/>
                </a:lnTo>
                <a:lnTo>
                  <a:pt x="41930" y="45210"/>
                </a:lnTo>
                <a:lnTo>
                  <a:pt x="41960" y="45120"/>
                </a:lnTo>
                <a:lnTo>
                  <a:pt x="41940" y="45030"/>
                </a:lnTo>
                <a:lnTo>
                  <a:pt x="41920" y="44980"/>
                </a:lnTo>
                <a:lnTo>
                  <a:pt x="41860" y="44910"/>
                </a:lnTo>
                <a:lnTo>
                  <a:pt x="41760" y="44710"/>
                </a:lnTo>
                <a:lnTo>
                  <a:pt x="41720" y="44670"/>
                </a:lnTo>
                <a:lnTo>
                  <a:pt x="41680" y="44660"/>
                </a:lnTo>
                <a:lnTo>
                  <a:pt x="41650" y="44660"/>
                </a:lnTo>
                <a:lnTo>
                  <a:pt x="41610" y="44640"/>
                </a:lnTo>
                <a:lnTo>
                  <a:pt x="41570" y="44540"/>
                </a:lnTo>
                <a:lnTo>
                  <a:pt x="41550" y="44530"/>
                </a:lnTo>
                <a:lnTo>
                  <a:pt x="41520" y="44540"/>
                </a:lnTo>
                <a:lnTo>
                  <a:pt x="41510" y="44570"/>
                </a:lnTo>
                <a:lnTo>
                  <a:pt x="41490" y="44590"/>
                </a:lnTo>
                <a:lnTo>
                  <a:pt x="41510" y="44620"/>
                </a:lnTo>
                <a:lnTo>
                  <a:pt x="41510" y="44650"/>
                </a:lnTo>
                <a:lnTo>
                  <a:pt x="41490" y="44670"/>
                </a:lnTo>
                <a:lnTo>
                  <a:pt x="41440" y="44670"/>
                </a:lnTo>
                <a:lnTo>
                  <a:pt x="41340" y="44620"/>
                </a:lnTo>
                <a:lnTo>
                  <a:pt x="41290" y="44570"/>
                </a:lnTo>
                <a:lnTo>
                  <a:pt x="41240" y="44510"/>
                </a:lnTo>
                <a:lnTo>
                  <a:pt x="41210" y="44440"/>
                </a:lnTo>
                <a:lnTo>
                  <a:pt x="41160" y="44410"/>
                </a:lnTo>
                <a:lnTo>
                  <a:pt x="41120" y="44400"/>
                </a:lnTo>
                <a:lnTo>
                  <a:pt x="41010" y="44390"/>
                </a:lnTo>
                <a:lnTo>
                  <a:pt x="40930" y="44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Fukui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2040" y="43140"/>
                </a:moveTo>
                <a:lnTo>
                  <a:pt x="41880" y="43170"/>
                </a:lnTo>
                <a:lnTo>
                  <a:pt x="41440" y="43050"/>
                </a:lnTo>
                <a:lnTo>
                  <a:pt x="41380" y="43010"/>
                </a:lnTo>
                <a:lnTo>
                  <a:pt x="41360" y="42980"/>
                </a:lnTo>
                <a:lnTo>
                  <a:pt x="41330" y="42950"/>
                </a:lnTo>
                <a:lnTo>
                  <a:pt x="41280" y="42900"/>
                </a:lnTo>
                <a:lnTo>
                  <a:pt x="41190" y="42780"/>
                </a:lnTo>
                <a:lnTo>
                  <a:pt x="41170" y="42730"/>
                </a:lnTo>
                <a:lnTo>
                  <a:pt x="41170" y="42700"/>
                </a:lnTo>
                <a:lnTo>
                  <a:pt x="41190" y="42650"/>
                </a:lnTo>
                <a:lnTo>
                  <a:pt x="41190" y="42630"/>
                </a:lnTo>
                <a:lnTo>
                  <a:pt x="41180" y="42590"/>
                </a:lnTo>
                <a:lnTo>
                  <a:pt x="41160" y="42560"/>
                </a:lnTo>
                <a:lnTo>
                  <a:pt x="41150" y="42530"/>
                </a:lnTo>
                <a:lnTo>
                  <a:pt x="41160" y="42500"/>
                </a:lnTo>
                <a:lnTo>
                  <a:pt x="41190" y="42460"/>
                </a:lnTo>
                <a:lnTo>
                  <a:pt x="41220" y="42440"/>
                </a:lnTo>
                <a:lnTo>
                  <a:pt x="41260" y="42420"/>
                </a:lnTo>
                <a:lnTo>
                  <a:pt x="41270" y="42400"/>
                </a:lnTo>
                <a:lnTo>
                  <a:pt x="41270" y="42440"/>
                </a:lnTo>
                <a:lnTo>
                  <a:pt x="41260" y="42460"/>
                </a:lnTo>
                <a:lnTo>
                  <a:pt x="41270" y="42480"/>
                </a:lnTo>
                <a:lnTo>
                  <a:pt x="41290" y="42480"/>
                </a:lnTo>
                <a:lnTo>
                  <a:pt x="41310" y="42470"/>
                </a:lnTo>
                <a:lnTo>
                  <a:pt x="41340" y="42450"/>
                </a:lnTo>
                <a:lnTo>
                  <a:pt x="41360" y="42390"/>
                </a:lnTo>
                <a:lnTo>
                  <a:pt x="41360" y="42450"/>
                </a:lnTo>
                <a:lnTo>
                  <a:pt x="41350" y="42520"/>
                </a:lnTo>
                <a:lnTo>
                  <a:pt x="41360" y="42570"/>
                </a:lnTo>
                <a:lnTo>
                  <a:pt x="41410" y="42590"/>
                </a:lnTo>
                <a:lnTo>
                  <a:pt x="41500" y="42590"/>
                </a:lnTo>
                <a:lnTo>
                  <a:pt x="41520" y="42590"/>
                </a:lnTo>
                <a:lnTo>
                  <a:pt x="41550" y="42570"/>
                </a:lnTo>
                <a:lnTo>
                  <a:pt x="41610" y="42540"/>
                </a:lnTo>
                <a:lnTo>
                  <a:pt x="41640" y="42500"/>
                </a:lnTo>
                <a:lnTo>
                  <a:pt x="41690" y="42440"/>
                </a:lnTo>
                <a:lnTo>
                  <a:pt x="41760" y="42410"/>
                </a:lnTo>
                <a:lnTo>
                  <a:pt x="41820" y="42440"/>
                </a:lnTo>
                <a:lnTo>
                  <a:pt x="41810" y="42450"/>
                </a:lnTo>
                <a:lnTo>
                  <a:pt x="41740" y="42480"/>
                </a:lnTo>
                <a:lnTo>
                  <a:pt x="41720" y="42580"/>
                </a:lnTo>
                <a:lnTo>
                  <a:pt x="41680" y="42610"/>
                </a:lnTo>
                <a:lnTo>
                  <a:pt x="41750" y="42630"/>
                </a:lnTo>
                <a:lnTo>
                  <a:pt x="41900" y="42590"/>
                </a:lnTo>
                <a:lnTo>
                  <a:pt x="41980" y="42590"/>
                </a:lnTo>
                <a:lnTo>
                  <a:pt x="42020" y="42560"/>
                </a:lnTo>
                <a:lnTo>
                  <a:pt x="42050" y="42510"/>
                </a:lnTo>
                <a:lnTo>
                  <a:pt x="42050" y="42440"/>
                </a:lnTo>
                <a:lnTo>
                  <a:pt x="41970" y="42480"/>
                </a:lnTo>
                <a:lnTo>
                  <a:pt x="41940" y="42410"/>
                </a:lnTo>
                <a:lnTo>
                  <a:pt x="41890" y="42390"/>
                </a:lnTo>
                <a:lnTo>
                  <a:pt x="41930" y="42340"/>
                </a:lnTo>
                <a:lnTo>
                  <a:pt x="42030" y="42310"/>
                </a:lnTo>
                <a:lnTo>
                  <a:pt x="42050" y="42330"/>
                </a:lnTo>
                <a:lnTo>
                  <a:pt x="42080" y="42380"/>
                </a:lnTo>
                <a:lnTo>
                  <a:pt x="42140" y="42380"/>
                </a:lnTo>
                <a:lnTo>
                  <a:pt x="42190" y="42450"/>
                </a:lnTo>
                <a:lnTo>
                  <a:pt x="42240" y="42460"/>
                </a:lnTo>
                <a:lnTo>
                  <a:pt x="42310" y="42440"/>
                </a:lnTo>
                <a:lnTo>
                  <a:pt x="42270" y="42420"/>
                </a:lnTo>
                <a:lnTo>
                  <a:pt x="42250" y="42390"/>
                </a:lnTo>
                <a:lnTo>
                  <a:pt x="42210" y="42310"/>
                </a:lnTo>
                <a:lnTo>
                  <a:pt x="42220" y="42290"/>
                </a:lnTo>
                <a:lnTo>
                  <a:pt x="42250" y="42280"/>
                </a:lnTo>
                <a:lnTo>
                  <a:pt x="42280" y="42310"/>
                </a:lnTo>
                <a:lnTo>
                  <a:pt x="42320" y="42290"/>
                </a:lnTo>
                <a:lnTo>
                  <a:pt x="42370" y="42270"/>
                </a:lnTo>
                <a:lnTo>
                  <a:pt x="42360" y="42250"/>
                </a:lnTo>
                <a:lnTo>
                  <a:pt x="42340" y="42230"/>
                </a:lnTo>
                <a:lnTo>
                  <a:pt x="42320" y="42200"/>
                </a:lnTo>
                <a:lnTo>
                  <a:pt x="42310" y="42150"/>
                </a:lnTo>
                <a:lnTo>
                  <a:pt x="42290" y="42140"/>
                </a:lnTo>
                <a:lnTo>
                  <a:pt x="42250" y="42090"/>
                </a:lnTo>
                <a:lnTo>
                  <a:pt x="42240" y="42040"/>
                </a:lnTo>
                <a:lnTo>
                  <a:pt x="42270" y="42040"/>
                </a:lnTo>
                <a:lnTo>
                  <a:pt x="42330" y="42080"/>
                </a:lnTo>
                <a:lnTo>
                  <a:pt x="42360" y="42110"/>
                </a:lnTo>
                <a:lnTo>
                  <a:pt x="42400" y="42140"/>
                </a:lnTo>
                <a:lnTo>
                  <a:pt x="42500" y="42110"/>
                </a:lnTo>
                <a:lnTo>
                  <a:pt x="42530" y="42150"/>
                </a:lnTo>
                <a:lnTo>
                  <a:pt x="42560" y="42170"/>
                </a:lnTo>
                <a:lnTo>
                  <a:pt x="42610" y="42130"/>
                </a:lnTo>
                <a:lnTo>
                  <a:pt x="42650" y="42100"/>
                </a:lnTo>
                <a:lnTo>
                  <a:pt x="42710" y="42110"/>
                </a:lnTo>
                <a:lnTo>
                  <a:pt x="42730" y="42090"/>
                </a:lnTo>
                <a:lnTo>
                  <a:pt x="42740" y="42040"/>
                </a:lnTo>
                <a:lnTo>
                  <a:pt x="42680" y="42000"/>
                </a:lnTo>
                <a:lnTo>
                  <a:pt x="42710" y="41920"/>
                </a:lnTo>
                <a:lnTo>
                  <a:pt x="42720" y="41870"/>
                </a:lnTo>
                <a:lnTo>
                  <a:pt x="42700" y="41830"/>
                </a:lnTo>
                <a:lnTo>
                  <a:pt x="42660" y="41840"/>
                </a:lnTo>
                <a:lnTo>
                  <a:pt x="42660" y="41740"/>
                </a:lnTo>
                <a:lnTo>
                  <a:pt x="42740" y="41700"/>
                </a:lnTo>
                <a:lnTo>
                  <a:pt x="42850" y="41600"/>
                </a:lnTo>
                <a:lnTo>
                  <a:pt x="42890" y="41670"/>
                </a:lnTo>
                <a:lnTo>
                  <a:pt x="42880" y="41700"/>
                </a:lnTo>
                <a:lnTo>
                  <a:pt x="42910" y="41760"/>
                </a:lnTo>
                <a:lnTo>
                  <a:pt x="42930" y="41830"/>
                </a:lnTo>
                <a:lnTo>
                  <a:pt x="42910" y="41870"/>
                </a:lnTo>
                <a:lnTo>
                  <a:pt x="42880" y="41870"/>
                </a:lnTo>
                <a:lnTo>
                  <a:pt x="42870" y="41910"/>
                </a:lnTo>
                <a:lnTo>
                  <a:pt x="42920" y="41950"/>
                </a:lnTo>
                <a:lnTo>
                  <a:pt x="42930" y="41990"/>
                </a:lnTo>
                <a:lnTo>
                  <a:pt x="42990" y="41980"/>
                </a:lnTo>
                <a:lnTo>
                  <a:pt x="43010" y="41910"/>
                </a:lnTo>
                <a:lnTo>
                  <a:pt x="43030" y="41900"/>
                </a:lnTo>
                <a:lnTo>
                  <a:pt x="43040" y="41870"/>
                </a:lnTo>
                <a:lnTo>
                  <a:pt x="43030" y="41820"/>
                </a:lnTo>
                <a:lnTo>
                  <a:pt x="43060" y="41780"/>
                </a:lnTo>
                <a:lnTo>
                  <a:pt x="43060" y="41750"/>
                </a:lnTo>
                <a:lnTo>
                  <a:pt x="43060" y="41680"/>
                </a:lnTo>
                <a:lnTo>
                  <a:pt x="43080" y="41620"/>
                </a:lnTo>
                <a:lnTo>
                  <a:pt x="43080" y="41570"/>
                </a:lnTo>
                <a:lnTo>
                  <a:pt x="43050" y="41500"/>
                </a:lnTo>
                <a:lnTo>
                  <a:pt x="43020" y="41440"/>
                </a:lnTo>
                <a:lnTo>
                  <a:pt x="43000" y="41390"/>
                </a:lnTo>
                <a:lnTo>
                  <a:pt x="42930" y="41340"/>
                </a:lnTo>
                <a:lnTo>
                  <a:pt x="42830" y="41220"/>
                </a:lnTo>
                <a:lnTo>
                  <a:pt x="42770" y="41170"/>
                </a:lnTo>
                <a:lnTo>
                  <a:pt x="42780" y="41070"/>
                </a:lnTo>
                <a:lnTo>
                  <a:pt x="42770" y="40990"/>
                </a:lnTo>
                <a:lnTo>
                  <a:pt x="42710" y="40900"/>
                </a:lnTo>
                <a:lnTo>
                  <a:pt x="42670" y="40850"/>
                </a:lnTo>
                <a:lnTo>
                  <a:pt x="42680" y="40760"/>
                </a:lnTo>
                <a:lnTo>
                  <a:pt x="42750" y="40710"/>
                </a:lnTo>
                <a:lnTo>
                  <a:pt x="42790" y="40670"/>
                </a:lnTo>
                <a:lnTo>
                  <a:pt x="42840" y="40550"/>
                </a:lnTo>
                <a:lnTo>
                  <a:pt x="42880" y="40460"/>
                </a:lnTo>
                <a:lnTo>
                  <a:pt x="42920" y="40350"/>
                </a:lnTo>
                <a:lnTo>
                  <a:pt x="43060" y="40170"/>
                </a:lnTo>
                <a:lnTo>
                  <a:pt x="43110" y="40080"/>
                </a:lnTo>
                <a:lnTo>
                  <a:pt x="43140" y="40030"/>
                </a:lnTo>
                <a:lnTo>
                  <a:pt x="43190" y="39940"/>
                </a:lnTo>
                <a:lnTo>
                  <a:pt x="43140" y="39860"/>
                </a:lnTo>
                <a:lnTo>
                  <a:pt x="43160" y="39840"/>
                </a:lnTo>
                <a:lnTo>
                  <a:pt x="43220" y="39830"/>
                </a:lnTo>
                <a:lnTo>
                  <a:pt x="43270" y="39840"/>
                </a:lnTo>
                <a:lnTo>
                  <a:pt x="43370" y="39800"/>
                </a:lnTo>
                <a:lnTo>
                  <a:pt x="43460" y="39720"/>
                </a:lnTo>
                <a:lnTo>
                  <a:pt x="43500" y="39770"/>
                </a:lnTo>
                <a:lnTo>
                  <a:pt x="43500" y="39780"/>
                </a:lnTo>
                <a:lnTo>
                  <a:pt x="43600" y="39840"/>
                </a:lnTo>
                <a:lnTo>
                  <a:pt x="43610" y="39850"/>
                </a:lnTo>
                <a:lnTo>
                  <a:pt x="43630" y="39880"/>
                </a:lnTo>
                <a:lnTo>
                  <a:pt x="43640" y="39900"/>
                </a:lnTo>
                <a:lnTo>
                  <a:pt x="43650" y="39940"/>
                </a:lnTo>
                <a:lnTo>
                  <a:pt x="43670" y="40040"/>
                </a:lnTo>
                <a:lnTo>
                  <a:pt x="43690" y="40090"/>
                </a:lnTo>
                <a:lnTo>
                  <a:pt x="43700" y="40130"/>
                </a:lnTo>
                <a:lnTo>
                  <a:pt x="43740" y="40150"/>
                </a:lnTo>
                <a:lnTo>
                  <a:pt x="43770" y="40170"/>
                </a:lnTo>
                <a:lnTo>
                  <a:pt x="43840" y="40180"/>
                </a:lnTo>
                <a:lnTo>
                  <a:pt x="43900" y="40190"/>
                </a:lnTo>
                <a:lnTo>
                  <a:pt x="44010" y="40250"/>
                </a:lnTo>
                <a:lnTo>
                  <a:pt x="44070" y="40250"/>
                </a:lnTo>
                <a:lnTo>
                  <a:pt x="44110" y="40230"/>
                </a:lnTo>
                <a:lnTo>
                  <a:pt x="44150" y="40220"/>
                </a:lnTo>
                <a:lnTo>
                  <a:pt x="44240" y="40230"/>
                </a:lnTo>
                <a:lnTo>
                  <a:pt x="44350" y="40250"/>
                </a:lnTo>
                <a:lnTo>
                  <a:pt x="44450" y="40310"/>
                </a:lnTo>
                <a:lnTo>
                  <a:pt x="44510" y="40360"/>
                </a:lnTo>
                <a:lnTo>
                  <a:pt x="44620" y="40490"/>
                </a:lnTo>
                <a:lnTo>
                  <a:pt x="44660" y="40520"/>
                </a:lnTo>
                <a:lnTo>
                  <a:pt x="44710" y="40530"/>
                </a:lnTo>
                <a:lnTo>
                  <a:pt x="44900" y="40480"/>
                </a:lnTo>
                <a:lnTo>
                  <a:pt x="44910" y="40540"/>
                </a:lnTo>
                <a:lnTo>
                  <a:pt x="44910" y="40570"/>
                </a:lnTo>
                <a:lnTo>
                  <a:pt x="44890" y="40610"/>
                </a:lnTo>
                <a:lnTo>
                  <a:pt x="44860" y="40700"/>
                </a:lnTo>
                <a:lnTo>
                  <a:pt x="44850" y="40850"/>
                </a:lnTo>
                <a:lnTo>
                  <a:pt x="44840" y="40920"/>
                </a:lnTo>
                <a:lnTo>
                  <a:pt x="44840" y="40960"/>
                </a:lnTo>
                <a:lnTo>
                  <a:pt x="44840" y="41000"/>
                </a:lnTo>
                <a:lnTo>
                  <a:pt x="44860" y="41030"/>
                </a:lnTo>
                <a:lnTo>
                  <a:pt x="44890" y="41060"/>
                </a:lnTo>
                <a:lnTo>
                  <a:pt x="44920" y="41080"/>
                </a:lnTo>
                <a:lnTo>
                  <a:pt x="45000" y="41100"/>
                </a:lnTo>
                <a:lnTo>
                  <a:pt x="45030" y="41120"/>
                </a:lnTo>
                <a:lnTo>
                  <a:pt x="45070" y="41160"/>
                </a:lnTo>
                <a:lnTo>
                  <a:pt x="45110" y="41230"/>
                </a:lnTo>
                <a:lnTo>
                  <a:pt x="45140" y="41300"/>
                </a:lnTo>
                <a:lnTo>
                  <a:pt x="45140" y="41350"/>
                </a:lnTo>
                <a:lnTo>
                  <a:pt x="45120" y="41390"/>
                </a:lnTo>
                <a:lnTo>
                  <a:pt x="45080" y="41430"/>
                </a:lnTo>
                <a:lnTo>
                  <a:pt x="45040" y="41510"/>
                </a:lnTo>
                <a:lnTo>
                  <a:pt x="45010" y="41540"/>
                </a:lnTo>
                <a:lnTo>
                  <a:pt x="44920" y="41540"/>
                </a:lnTo>
                <a:lnTo>
                  <a:pt x="44870" y="41550"/>
                </a:lnTo>
                <a:lnTo>
                  <a:pt x="44800" y="41570"/>
                </a:lnTo>
                <a:lnTo>
                  <a:pt x="44750" y="41570"/>
                </a:lnTo>
                <a:lnTo>
                  <a:pt x="44650" y="41550"/>
                </a:lnTo>
                <a:lnTo>
                  <a:pt x="44580" y="41550"/>
                </a:lnTo>
                <a:lnTo>
                  <a:pt x="44280" y="41620"/>
                </a:lnTo>
                <a:lnTo>
                  <a:pt x="44240" y="41640"/>
                </a:lnTo>
                <a:lnTo>
                  <a:pt x="44220" y="41670"/>
                </a:lnTo>
                <a:lnTo>
                  <a:pt x="44210" y="41700"/>
                </a:lnTo>
                <a:lnTo>
                  <a:pt x="44190" y="41690"/>
                </a:lnTo>
                <a:lnTo>
                  <a:pt x="44120" y="41650"/>
                </a:lnTo>
                <a:lnTo>
                  <a:pt x="44090" y="41640"/>
                </a:lnTo>
                <a:lnTo>
                  <a:pt x="44050" y="41640"/>
                </a:lnTo>
                <a:lnTo>
                  <a:pt x="44010" y="41640"/>
                </a:lnTo>
                <a:lnTo>
                  <a:pt x="43960" y="41640"/>
                </a:lnTo>
                <a:lnTo>
                  <a:pt x="43860" y="41600"/>
                </a:lnTo>
                <a:lnTo>
                  <a:pt x="43820" y="41590"/>
                </a:lnTo>
                <a:lnTo>
                  <a:pt x="43780" y="41600"/>
                </a:lnTo>
                <a:lnTo>
                  <a:pt x="43740" y="41620"/>
                </a:lnTo>
                <a:lnTo>
                  <a:pt x="43710" y="41640"/>
                </a:lnTo>
                <a:lnTo>
                  <a:pt x="43680" y="41680"/>
                </a:lnTo>
                <a:lnTo>
                  <a:pt x="43640" y="41860"/>
                </a:lnTo>
                <a:lnTo>
                  <a:pt x="43540" y="42030"/>
                </a:lnTo>
                <a:lnTo>
                  <a:pt x="43280" y="41930"/>
                </a:lnTo>
                <a:lnTo>
                  <a:pt x="43220" y="41940"/>
                </a:lnTo>
                <a:lnTo>
                  <a:pt x="43170" y="41970"/>
                </a:lnTo>
                <a:lnTo>
                  <a:pt x="43150" y="42000"/>
                </a:lnTo>
                <a:lnTo>
                  <a:pt x="43160" y="42020"/>
                </a:lnTo>
                <a:lnTo>
                  <a:pt x="43180" y="42080"/>
                </a:lnTo>
                <a:lnTo>
                  <a:pt x="43180" y="42100"/>
                </a:lnTo>
                <a:lnTo>
                  <a:pt x="43180" y="42160"/>
                </a:lnTo>
                <a:lnTo>
                  <a:pt x="43210" y="42230"/>
                </a:lnTo>
                <a:lnTo>
                  <a:pt x="43220" y="42260"/>
                </a:lnTo>
                <a:lnTo>
                  <a:pt x="43220" y="42300"/>
                </a:lnTo>
                <a:lnTo>
                  <a:pt x="43190" y="42350"/>
                </a:lnTo>
                <a:lnTo>
                  <a:pt x="43150" y="42360"/>
                </a:lnTo>
                <a:lnTo>
                  <a:pt x="43110" y="42350"/>
                </a:lnTo>
                <a:lnTo>
                  <a:pt x="43070" y="42350"/>
                </a:lnTo>
                <a:lnTo>
                  <a:pt x="43060" y="42370"/>
                </a:lnTo>
                <a:lnTo>
                  <a:pt x="43050" y="42410"/>
                </a:lnTo>
                <a:lnTo>
                  <a:pt x="43050" y="42440"/>
                </a:lnTo>
                <a:lnTo>
                  <a:pt x="43050" y="42480"/>
                </a:lnTo>
                <a:lnTo>
                  <a:pt x="43030" y="42510"/>
                </a:lnTo>
                <a:lnTo>
                  <a:pt x="43000" y="42500"/>
                </a:lnTo>
                <a:lnTo>
                  <a:pt x="42960" y="42510"/>
                </a:lnTo>
                <a:lnTo>
                  <a:pt x="42920" y="42520"/>
                </a:lnTo>
                <a:lnTo>
                  <a:pt x="42840" y="42550"/>
                </a:lnTo>
                <a:lnTo>
                  <a:pt x="42770" y="42610"/>
                </a:lnTo>
                <a:lnTo>
                  <a:pt x="42730" y="42630"/>
                </a:lnTo>
                <a:lnTo>
                  <a:pt x="42700" y="42620"/>
                </a:lnTo>
                <a:lnTo>
                  <a:pt x="42660" y="42600"/>
                </a:lnTo>
                <a:lnTo>
                  <a:pt x="42630" y="42570"/>
                </a:lnTo>
                <a:lnTo>
                  <a:pt x="42610" y="42560"/>
                </a:lnTo>
                <a:lnTo>
                  <a:pt x="42590" y="42550"/>
                </a:lnTo>
                <a:lnTo>
                  <a:pt x="42570" y="42570"/>
                </a:lnTo>
                <a:lnTo>
                  <a:pt x="42560" y="42600"/>
                </a:lnTo>
                <a:lnTo>
                  <a:pt x="42500" y="42870"/>
                </a:lnTo>
                <a:lnTo>
                  <a:pt x="42480" y="42920"/>
                </a:lnTo>
                <a:lnTo>
                  <a:pt x="42460" y="42950"/>
                </a:lnTo>
                <a:lnTo>
                  <a:pt x="42430" y="42980"/>
                </a:lnTo>
                <a:lnTo>
                  <a:pt x="42400" y="42990"/>
                </a:lnTo>
                <a:lnTo>
                  <a:pt x="42370" y="42980"/>
                </a:lnTo>
                <a:lnTo>
                  <a:pt x="42330" y="42970"/>
                </a:lnTo>
                <a:lnTo>
                  <a:pt x="42260" y="42970"/>
                </a:lnTo>
                <a:lnTo>
                  <a:pt x="42200" y="43000"/>
                </a:lnTo>
                <a:lnTo>
                  <a:pt x="42040" y="43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Ishikaw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4900" y="40480"/>
                </a:moveTo>
                <a:lnTo>
                  <a:pt x="44710" y="40530"/>
                </a:lnTo>
                <a:lnTo>
                  <a:pt x="44660" y="40520"/>
                </a:lnTo>
                <a:lnTo>
                  <a:pt x="44620" y="40490"/>
                </a:lnTo>
                <a:lnTo>
                  <a:pt x="44510" y="40360"/>
                </a:lnTo>
                <a:lnTo>
                  <a:pt x="44450" y="40310"/>
                </a:lnTo>
                <a:lnTo>
                  <a:pt x="44350" y="40250"/>
                </a:lnTo>
                <a:lnTo>
                  <a:pt x="44240" y="40230"/>
                </a:lnTo>
                <a:lnTo>
                  <a:pt x="44150" y="40220"/>
                </a:lnTo>
                <a:lnTo>
                  <a:pt x="44110" y="40230"/>
                </a:lnTo>
                <a:lnTo>
                  <a:pt x="44070" y="40250"/>
                </a:lnTo>
                <a:lnTo>
                  <a:pt x="44010" y="40250"/>
                </a:lnTo>
                <a:lnTo>
                  <a:pt x="43900" y="40190"/>
                </a:lnTo>
                <a:lnTo>
                  <a:pt x="43840" y="40180"/>
                </a:lnTo>
                <a:lnTo>
                  <a:pt x="43770" y="40170"/>
                </a:lnTo>
                <a:lnTo>
                  <a:pt x="43740" y="40150"/>
                </a:lnTo>
                <a:lnTo>
                  <a:pt x="43700" y="40130"/>
                </a:lnTo>
                <a:lnTo>
                  <a:pt x="43690" y="40090"/>
                </a:lnTo>
                <a:lnTo>
                  <a:pt x="43670" y="40040"/>
                </a:lnTo>
                <a:lnTo>
                  <a:pt x="43650" y="39940"/>
                </a:lnTo>
                <a:lnTo>
                  <a:pt x="43640" y="39900"/>
                </a:lnTo>
                <a:lnTo>
                  <a:pt x="43630" y="39880"/>
                </a:lnTo>
                <a:lnTo>
                  <a:pt x="43610" y="39850"/>
                </a:lnTo>
                <a:lnTo>
                  <a:pt x="43600" y="39840"/>
                </a:lnTo>
                <a:lnTo>
                  <a:pt x="43500" y="39780"/>
                </a:lnTo>
                <a:lnTo>
                  <a:pt x="43500" y="39770"/>
                </a:lnTo>
                <a:lnTo>
                  <a:pt x="43460" y="39720"/>
                </a:lnTo>
                <a:lnTo>
                  <a:pt x="43610" y="39590"/>
                </a:lnTo>
                <a:lnTo>
                  <a:pt x="43670" y="39500"/>
                </a:lnTo>
                <a:lnTo>
                  <a:pt x="43810" y="39430"/>
                </a:lnTo>
                <a:lnTo>
                  <a:pt x="43910" y="39340"/>
                </a:lnTo>
                <a:lnTo>
                  <a:pt x="44050" y="39190"/>
                </a:lnTo>
                <a:lnTo>
                  <a:pt x="44670" y="38350"/>
                </a:lnTo>
                <a:lnTo>
                  <a:pt x="44810" y="38100"/>
                </a:lnTo>
                <a:lnTo>
                  <a:pt x="45020" y="37590"/>
                </a:lnTo>
                <a:lnTo>
                  <a:pt x="45030" y="37520"/>
                </a:lnTo>
                <a:lnTo>
                  <a:pt x="45030" y="37430"/>
                </a:lnTo>
                <a:lnTo>
                  <a:pt x="45010" y="37410"/>
                </a:lnTo>
                <a:lnTo>
                  <a:pt x="44990" y="37380"/>
                </a:lnTo>
                <a:lnTo>
                  <a:pt x="44990" y="37350"/>
                </a:lnTo>
                <a:lnTo>
                  <a:pt x="45020" y="37290"/>
                </a:lnTo>
                <a:lnTo>
                  <a:pt x="45040" y="37180"/>
                </a:lnTo>
                <a:lnTo>
                  <a:pt x="45020" y="37110"/>
                </a:lnTo>
                <a:lnTo>
                  <a:pt x="44960" y="37060"/>
                </a:lnTo>
                <a:lnTo>
                  <a:pt x="44930" y="36940"/>
                </a:lnTo>
                <a:lnTo>
                  <a:pt x="44900" y="36910"/>
                </a:lnTo>
                <a:lnTo>
                  <a:pt x="44890" y="36830"/>
                </a:lnTo>
                <a:lnTo>
                  <a:pt x="44920" y="36650"/>
                </a:lnTo>
                <a:lnTo>
                  <a:pt x="44900" y="36590"/>
                </a:lnTo>
                <a:lnTo>
                  <a:pt x="44870" y="36560"/>
                </a:lnTo>
                <a:lnTo>
                  <a:pt x="44840" y="36570"/>
                </a:lnTo>
                <a:lnTo>
                  <a:pt x="44830" y="36610"/>
                </a:lnTo>
                <a:lnTo>
                  <a:pt x="44770" y="36610"/>
                </a:lnTo>
                <a:lnTo>
                  <a:pt x="44750" y="36560"/>
                </a:lnTo>
                <a:lnTo>
                  <a:pt x="44770" y="36470"/>
                </a:lnTo>
                <a:lnTo>
                  <a:pt x="44790" y="36380"/>
                </a:lnTo>
                <a:lnTo>
                  <a:pt x="44810" y="36320"/>
                </a:lnTo>
                <a:lnTo>
                  <a:pt x="44860" y="36270"/>
                </a:lnTo>
                <a:lnTo>
                  <a:pt x="44830" y="36230"/>
                </a:lnTo>
                <a:lnTo>
                  <a:pt x="44880" y="36190"/>
                </a:lnTo>
                <a:lnTo>
                  <a:pt x="44920" y="36120"/>
                </a:lnTo>
                <a:lnTo>
                  <a:pt x="44940" y="36070"/>
                </a:lnTo>
                <a:lnTo>
                  <a:pt x="44910" y="36020"/>
                </a:lnTo>
                <a:lnTo>
                  <a:pt x="44900" y="35920"/>
                </a:lnTo>
                <a:lnTo>
                  <a:pt x="44980" y="35800"/>
                </a:lnTo>
                <a:lnTo>
                  <a:pt x="45090" y="35740"/>
                </a:lnTo>
                <a:lnTo>
                  <a:pt x="45260" y="35640"/>
                </a:lnTo>
                <a:lnTo>
                  <a:pt x="45370" y="35610"/>
                </a:lnTo>
                <a:lnTo>
                  <a:pt x="45440" y="35650"/>
                </a:lnTo>
                <a:lnTo>
                  <a:pt x="45530" y="35640"/>
                </a:lnTo>
                <a:lnTo>
                  <a:pt x="45850" y="35470"/>
                </a:lnTo>
                <a:lnTo>
                  <a:pt x="45930" y="35450"/>
                </a:lnTo>
                <a:lnTo>
                  <a:pt x="45990" y="35370"/>
                </a:lnTo>
                <a:lnTo>
                  <a:pt x="46050" y="35320"/>
                </a:lnTo>
                <a:lnTo>
                  <a:pt x="46470" y="35180"/>
                </a:lnTo>
                <a:lnTo>
                  <a:pt x="46590" y="35160"/>
                </a:lnTo>
                <a:lnTo>
                  <a:pt x="46720" y="35210"/>
                </a:lnTo>
                <a:lnTo>
                  <a:pt x="46750" y="35250"/>
                </a:lnTo>
                <a:lnTo>
                  <a:pt x="46730" y="35320"/>
                </a:lnTo>
                <a:lnTo>
                  <a:pt x="46730" y="35370"/>
                </a:lnTo>
                <a:lnTo>
                  <a:pt x="46770" y="35400"/>
                </a:lnTo>
                <a:lnTo>
                  <a:pt x="46760" y="35450"/>
                </a:lnTo>
                <a:lnTo>
                  <a:pt x="46750" y="35470"/>
                </a:lnTo>
                <a:lnTo>
                  <a:pt x="46670" y="35500"/>
                </a:lnTo>
                <a:lnTo>
                  <a:pt x="46620" y="35500"/>
                </a:lnTo>
                <a:lnTo>
                  <a:pt x="46560" y="35480"/>
                </a:lnTo>
                <a:lnTo>
                  <a:pt x="46500" y="35510"/>
                </a:lnTo>
                <a:lnTo>
                  <a:pt x="46460" y="35530"/>
                </a:lnTo>
                <a:lnTo>
                  <a:pt x="46440" y="35590"/>
                </a:lnTo>
                <a:lnTo>
                  <a:pt x="46410" y="35720"/>
                </a:lnTo>
                <a:lnTo>
                  <a:pt x="46450" y="35800"/>
                </a:lnTo>
                <a:lnTo>
                  <a:pt x="46500" y="35810"/>
                </a:lnTo>
                <a:lnTo>
                  <a:pt x="46500" y="35860"/>
                </a:lnTo>
                <a:lnTo>
                  <a:pt x="46490" y="35910"/>
                </a:lnTo>
                <a:lnTo>
                  <a:pt x="46470" y="35950"/>
                </a:lnTo>
                <a:lnTo>
                  <a:pt x="46420" y="36000"/>
                </a:lnTo>
                <a:lnTo>
                  <a:pt x="46390" y="36040"/>
                </a:lnTo>
                <a:lnTo>
                  <a:pt x="46330" y="36040"/>
                </a:lnTo>
                <a:lnTo>
                  <a:pt x="46200" y="36010"/>
                </a:lnTo>
                <a:lnTo>
                  <a:pt x="46040" y="36070"/>
                </a:lnTo>
                <a:lnTo>
                  <a:pt x="45990" y="36150"/>
                </a:lnTo>
                <a:lnTo>
                  <a:pt x="45930" y="36240"/>
                </a:lnTo>
                <a:lnTo>
                  <a:pt x="45930" y="36310"/>
                </a:lnTo>
                <a:lnTo>
                  <a:pt x="45880" y="36340"/>
                </a:lnTo>
                <a:lnTo>
                  <a:pt x="45820" y="36360"/>
                </a:lnTo>
                <a:lnTo>
                  <a:pt x="45800" y="36410"/>
                </a:lnTo>
                <a:lnTo>
                  <a:pt x="45760" y="36430"/>
                </a:lnTo>
                <a:lnTo>
                  <a:pt x="45660" y="36390"/>
                </a:lnTo>
                <a:lnTo>
                  <a:pt x="45600" y="36350"/>
                </a:lnTo>
                <a:lnTo>
                  <a:pt x="45560" y="36320"/>
                </a:lnTo>
                <a:lnTo>
                  <a:pt x="45590" y="36280"/>
                </a:lnTo>
                <a:lnTo>
                  <a:pt x="45600" y="36250"/>
                </a:lnTo>
                <a:lnTo>
                  <a:pt x="45580" y="36250"/>
                </a:lnTo>
                <a:lnTo>
                  <a:pt x="45550" y="36290"/>
                </a:lnTo>
                <a:lnTo>
                  <a:pt x="45520" y="36300"/>
                </a:lnTo>
                <a:lnTo>
                  <a:pt x="45500" y="36330"/>
                </a:lnTo>
                <a:lnTo>
                  <a:pt x="45480" y="36380"/>
                </a:lnTo>
                <a:lnTo>
                  <a:pt x="45410" y="36480"/>
                </a:lnTo>
                <a:lnTo>
                  <a:pt x="45370" y="36580"/>
                </a:lnTo>
                <a:lnTo>
                  <a:pt x="45410" y="36600"/>
                </a:lnTo>
                <a:lnTo>
                  <a:pt x="45410" y="36680"/>
                </a:lnTo>
                <a:lnTo>
                  <a:pt x="45390" y="36710"/>
                </a:lnTo>
                <a:lnTo>
                  <a:pt x="45330" y="36710"/>
                </a:lnTo>
                <a:lnTo>
                  <a:pt x="45330" y="36790"/>
                </a:lnTo>
                <a:lnTo>
                  <a:pt x="45310" y="36830"/>
                </a:lnTo>
                <a:lnTo>
                  <a:pt x="45350" y="36860"/>
                </a:lnTo>
                <a:lnTo>
                  <a:pt x="45410" y="36840"/>
                </a:lnTo>
                <a:lnTo>
                  <a:pt x="45470" y="36810"/>
                </a:lnTo>
                <a:lnTo>
                  <a:pt x="45530" y="36820"/>
                </a:lnTo>
                <a:lnTo>
                  <a:pt x="45610" y="36920"/>
                </a:lnTo>
                <a:lnTo>
                  <a:pt x="45660" y="36940"/>
                </a:lnTo>
                <a:lnTo>
                  <a:pt x="45730" y="36910"/>
                </a:lnTo>
                <a:lnTo>
                  <a:pt x="45790" y="36760"/>
                </a:lnTo>
                <a:lnTo>
                  <a:pt x="45830" y="36740"/>
                </a:lnTo>
                <a:lnTo>
                  <a:pt x="45860" y="36750"/>
                </a:lnTo>
                <a:lnTo>
                  <a:pt x="45880" y="36820"/>
                </a:lnTo>
                <a:lnTo>
                  <a:pt x="45860" y="37030"/>
                </a:lnTo>
                <a:lnTo>
                  <a:pt x="45880" y="37230"/>
                </a:lnTo>
                <a:lnTo>
                  <a:pt x="45850" y="37270"/>
                </a:lnTo>
                <a:lnTo>
                  <a:pt x="45840" y="37270"/>
                </a:lnTo>
                <a:lnTo>
                  <a:pt x="45740" y="37290"/>
                </a:lnTo>
                <a:lnTo>
                  <a:pt x="45690" y="37280"/>
                </a:lnTo>
                <a:lnTo>
                  <a:pt x="45660" y="37290"/>
                </a:lnTo>
                <a:lnTo>
                  <a:pt x="45580" y="37330"/>
                </a:lnTo>
                <a:lnTo>
                  <a:pt x="45540" y="37340"/>
                </a:lnTo>
                <a:lnTo>
                  <a:pt x="45510" y="37340"/>
                </a:lnTo>
                <a:lnTo>
                  <a:pt x="45470" y="37340"/>
                </a:lnTo>
                <a:lnTo>
                  <a:pt x="45440" y="37360"/>
                </a:lnTo>
                <a:lnTo>
                  <a:pt x="45410" y="37380"/>
                </a:lnTo>
                <a:lnTo>
                  <a:pt x="45340" y="37470"/>
                </a:lnTo>
                <a:lnTo>
                  <a:pt x="45310" y="37530"/>
                </a:lnTo>
                <a:lnTo>
                  <a:pt x="45230" y="37740"/>
                </a:lnTo>
                <a:lnTo>
                  <a:pt x="45210" y="37800"/>
                </a:lnTo>
                <a:lnTo>
                  <a:pt x="45210" y="37880"/>
                </a:lnTo>
                <a:lnTo>
                  <a:pt x="45170" y="38020"/>
                </a:lnTo>
                <a:lnTo>
                  <a:pt x="45150" y="38050"/>
                </a:lnTo>
                <a:lnTo>
                  <a:pt x="45090" y="38110"/>
                </a:lnTo>
                <a:lnTo>
                  <a:pt x="45070" y="38140"/>
                </a:lnTo>
                <a:lnTo>
                  <a:pt x="45070" y="38190"/>
                </a:lnTo>
                <a:lnTo>
                  <a:pt x="45080" y="38230"/>
                </a:lnTo>
                <a:lnTo>
                  <a:pt x="45090" y="38270"/>
                </a:lnTo>
                <a:lnTo>
                  <a:pt x="45100" y="38300"/>
                </a:lnTo>
                <a:lnTo>
                  <a:pt x="45100" y="38340"/>
                </a:lnTo>
                <a:lnTo>
                  <a:pt x="45040" y="38500"/>
                </a:lnTo>
                <a:lnTo>
                  <a:pt x="45050" y="38560"/>
                </a:lnTo>
                <a:lnTo>
                  <a:pt x="45050" y="38620"/>
                </a:lnTo>
                <a:lnTo>
                  <a:pt x="45080" y="38730"/>
                </a:lnTo>
                <a:lnTo>
                  <a:pt x="45090" y="38780"/>
                </a:lnTo>
                <a:lnTo>
                  <a:pt x="45070" y="38850"/>
                </a:lnTo>
                <a:lnTo>
                  <a:pt x="45060" y="38890"/>
                </a:lnTo>
                <a:lnTo>
                  <a:pt x="45040" y="38950"/>
                </a:lnTo>
                <a:lnTo>
                  <a:pt x="45010" y="39160"/>
                </a:lnTo>
                <a:lnTo>
                  <a:pt x="45010" y="39230"/>
                </a:lnTo>
                <a:lnTo>
                  <a:pt x="45020" y="39290"/>
                </a:lnTo>
                <a:lnTo>
                  <a:pt x="45040" y="39340"/>
                </a:lnTo>
                <a:lnTo>
                  <a:pt x="45060" y="39390"/>
                </a:lnTo>
                <a:lnTo>
                  <a:pt x="45060" y="39450"/>
                </a:lnTo>
                <a:lnTo>
                  <a:pt x="45040" y="39540"/>
                </a:lnTo>
                <a:lnTo>
                  <a:pt x="45030" y="39590"/>
                </a:lnTo>
                <a:lnTo>
                  <a:pt x="45060" y="39700"/>
                </a:lnTo>
                <a:lnTo>
                  <a:pt x="45090" y="39770"/>
                </a:lnTo>
                <a:lnTo>
                  <a:pt x="45110" y="39790"/>
                </a:lnTo>
                <a:lnTo>
                  <a:pt x="45170" y="39860"/>
                </a:lnTo>
                <a:lnTo>
                  <a:pt x="45180" y="39900"/>
                </a:lnTo>
                <a:lnTo>
                  <a:pt x="45170" y="39960"/>
                </a:lnTo>
                <a:lnTo>
                  <a:pt x="45020" y="40170"/>
                </a:lnTo>
                <a:lnTo>
                  <a:pt x="45000" y="40220"/>
                </a:lnTo>
                <a:lnTo>
                  <a:pt x="44970" y="40370"/>
                </a:lnTo>
                <a:lnTo>
                  <a:pt x="44900" y="40480"/>
                </a:lnTo>
                <a:close/>
                <a:moveTo>
                  <a:pt x="45860" y="36550"/>
                </a:moveTo>
                <a:lnTo>
                  <a:pt x="45850" y="36580"/>
                </a:lnTo>
                <a:lnTo>
                  <a:pt x="45850" y="36610"/>
                </a:lnTo>
                <a:lnTo>
                  <a:pt x="45850" y="36640"/>
                </a:lnTo>
                <a:lnTo>
                  <a:pt x="45830" y="36670"/>
                </a:lnTo>
                <a:lnTo>
                  <a:pt x="45780" y="36690"/>
                </a:lnTo>
                <a:lnTo>
                  <a:pt x="45730" y="36700"/>
                </a:lnTo>
                <a:lnTo>
                  <a:pt x="45680" y="36720"/>
                </a:lnTo>
                <a:lnTo>
                  <a:pt x="45640" y="36740"/>
                </a:lnTo>
                <a:lnTo>
                  <a:pt x="45610" y="36740"/>
                </a:lnTo>
                <a:lnTo>
                  <a:pt x="45570" y="36760"/>
                </a:lnTo>
                <a:lnTo>
                  <a:pt x="45550" y="36760"/>
                </a:lnTo>
                <a:lnTo>
                  <a:pt x="45530" y="36720"/>
                </a:lnTo>
                <a:lnTo>
                  <a:pt x="45470" y="36640"/>
                </a:lnTo>
                <a:lnTo>
                  <a:pt x="45440" y="36590"/>
                </a:lnTo>
                <a:lnTo>
                  <a:pt x="45460" y="36560"/>
                </a:lnTo>
                <a:lnTo>
                  <a:pt x="45480" y="36570"/>
                </a:lnTo>
                <a:lnTo>
                  <a:pt x="45500" y="36600"/>
                </a:lnTo>
                <a:lnTo>
                  <a:pt x="45510" y="36610"/>
                </a:lnTo>
                <a:lnTo>
                  <a:pt x="45530" y="36590"/>
                </a:lnTo>
                <a:lnTo>
                  <a:pt x="45550" y="36580"/>
                </a:lnTo>
                <a:lnTo>
                  <a:pt x="45570" y="36580"/>
                </a:lnTo>
                <a:lnTo>
                  <a:pt x="45600" y="36570"/>
                </a:lnTo>
                <a:lnTo>
                  <a:pt x="45620" y="36560"/>
                </a:lnTo>
                <a:lnTo>
                  <a:pt x="45640" y="36550"/>
                </a:lnTo>
                <a:lnTo>
                  <a:pt x="45660" y="36560"/>
                </a:lnTo>
                <a:lnTo>
                  <a:pt x="45690" y="36580"/>
                </a:lnTo>
                <a:lnTo>
                  <a:pt x="45720" y="36600"/>
                </a:lnTo>
                <a:lnTo>
                  <a:pt x="45740" y="36600"/>
                </a:lnTo>
                <a:lnTo>
                  <a:pt x="45770" y="36580"/>
                </a:lnTo>
                <a:lnTo>
                  <a:pt x="45800" y="36540"/>
                </a:lnTo>
                <a:lnTo>
                  <a:pt x="45840" y="36530"/>
                </a:lnTo>
                <a:lnTo>
                  <a:pt x="45860" y="36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Toyam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5060" y="39700"/>
                </a:moveTo>
                <a:lnTo>
                  <a:pt x="45030" y="39590"/>
                </a:lnTo>
                <a:lnTo>
                  <a:pt x="45040" y="39540"/>
                </a:lnTo>
                <a:lnTo>
                  <a:pt x="45060" y="39450"/>
                </a:lnTo>
                <a:lnTo>
                  <a:pt x="45060" y="39390"/>
                </a:lnTo>
                <a:lnTo>
                  <a:pt x="45040" y="39340"/>
                </a:lnTo>
                <a:lnTo>
                  <a:pt x="45020" y="39290"/>
                </a:lnTo>
                <a:lnTo>
                  <a:pt x="45010" y="39230"/>
                </a:lnTo>
                <a:lnTo>
                  <a:pt x="45010" y="39160"/>
                </a:lnTo>
                <a:lnTo>
                  <a:pt x="45040" y="38950"/>
                </a:lnTo>
                <a:lnTo>
                  <a:pt x="45060" y="38890"/>
                </a:lnTo>
                <a:lnTo>
                  <a:pt x="45070" y="38850"/>
                </a:lnTo>
                <a:lnTo>
                  <a:pt x="45090" y="38780"/>
                </a:lnTo>
                <a:lnTo>
                  <a:pt x="45080" y="38730"/>
                </a:lnTo>
                <a:lnTo>
                  <a:pt x="45050" y="38620"/>
                </a:lnTo>
                <a:lnTo>
                  <a:pt x="45050" y="38560"/>
                </a:lnTo>
                <a:lnTo>
                  <a:pt x="45040" y="38500"/>
                </a:lnTo>
                <a:lnTo>
                  <a:pt x="45100" y="38340"/>
                </a:lnTo>
                <a:lnTo>
                  <a:pt x="45100" y="38300"/>
                </a:lnTo>
                <a:lnTo>
                  <a:pt x="45090" y="38270"/>
                </a:lnTo>
                <a:lnTo>
                  <a:pt x="45080" y="38230"/>
                </a:lnTo>
                <a:lnTo>
                  <a:pt x="45070" y="38190"/>
                </a:lnTo>
                <a:lnTo>
                  <a:pt x="45070" y="38140"/>
                </a:lnTo>
                <a:lnTo>
                  <a:pt x="45090" y="38110"/>
                </a:lnTo>
                <a:lnTo>
                  <a:pt x="45150" y="38050"/>
                </a:lnTo>
                <a:lnTo>
                  <a:pt x="45170" y="38020"/>
                </a:lnTo>
                <a:lnTo>
                  <a:pt x="45210" y="37880"/>
                </a:lnTo>
                <a:lnTo>
                  <a:pt x="45210" y="37800"/>
                </a:lnTo>
                <a:lnTo>
                  <a:pt x="45230" y="37740"/>
                </a:lnTo>
                <a:lnTo>
                  <a:pt x="45310" y="37530"/>
                </a:lnTo>
                <a:lnTo>
                  <a:pt x="45340" y="37470"/>
                </a:lnTo>
                <a:lnTo>
                  <a:pt x="45410" y="37380"/>
                </a:lnTo>
                <a:lnTo>
                  <a:pt x="45440" y="37360"/>
                </a:lnTo>
                <a:lnTo>
                  <a:pt x="45470" y="37340"/>
                </a:lnTo>
                <a:lnTo>
                  <a:pt x="45510" y="37340"/>
                </a:lnTo>
                <a:lnTo>
                  <a:pt x="45540" y="37340"/>
                </a:lnTo>
                <a:lnTo>
                  <a:pt x="45580" y="37330"/>
                </a:lnTo>
                <a:lnTo>
                  <a:pt x="45660" y="37290"/>
                </a:lnTo>
                <a:lnTo>
                  <a:pt x="45690" y="37280"/>
                </a:lnTo>
                <a:lnTo>
                  <a:pt x="45740" y="37290"/>
                </a:lnTo>
                <a:lnTo>
                  <a:pt x="45840" y="37270"/>
                </a:lnTo>
                <a:lnTo>
                  <a:pt x="45850" y="37270"/>
                </a:lnTo>
                <a:lnTo>
                  <a:pt x="45800" y="37340"/>
                </a:lnTo>
                <a:lnTo>
                  <a:pt x="45790" y="37430"/>
                </a:lnTo>
                <a:lnTo>
                  <a:pt x="45680" y="37590"/>
                </a:lnTo>
                <a:lnTo>
                  <a:pt x="45740" y="37710"/>
                </a:lnTo>
                <a:lnTo>
                  <a:pt x="45870" y="37800"/>
                </a:lnTo>
                <a:lnTo>
                  <a:pt x="45960" y="37880"/>
                </a:lnTo>
                <a:lnTo>
                  <a:pt x="46090" y="37930"/>
                </a:lnTo>
                <a:lnTo>
                  <a:pt x="46180" y="37990"/>
                </a:lnTo>
                <a:lnTo>
                  <a:pt x="46300" y="38000"/>
                </a:lnTo>
                <a:lnTo>
                  <a:pt x="46430" y="37970"/>
                </a:lnTo>
                <a:lnTo>
                  <a:pt x="46590" y="38000"/>
                </a:lnTo>
                <a:lnTo>
                  <a:pt x="46700" y="37980"/>
                </a:lnTo>
                <a:lnTo>
                  <a:pt x="46750" y="37910"/>
                </a:lnTo>
                <a:lnTo>
                  <a:pt x="46840" y="37840"/>
                </a:lnTo>
                <a:lnTo>
                  <a:pt x="46880" y="37750"/>
                </a:lnTo>
                <a:lnTo>
                  <a:pt x="46920" y="37680"/>
                </a:lnTo>
                <a:lnTo>
                  <a:pt x="46930" y="37620"/>
                </a:lnTo>
                <a:lnTo>
                  <a:pt x="46950" y="37560"/>
                </a:lnTo>
                <a:lnTo>
                  <a:pt x="46930" y="37490"/>
                </a:lnTo>
                <a:lnTo>
                  <a:pt x="46970" y="37400"/>
                </a:lnTo>
                <a:lnTo>
                  <a:pt x="47030" y="37360"/>
                </a:lnTo>
                <a:lnTo>
                  <a:pt x="47180" y="37270"/>
                </a:lnTo>
                <a:lnTo>
                  <a:pt x="47440" y="37220"/>
                </a:lnTo>
                <a:lnTo>
                  <a:pt x="47520" y="37200"/>
                </a:lnTo>
                <a:lnTo>
                  <a:pt x="47530" y="37230"/>
                </a:lnTo>
                <a:lnTo>
                  <a:pt x="47590" y="37290"/>
                </a:lnTo>
                <a:lnTo>
                  <a:pt x="47690" y="37350"/>
                </a:lnTo>
                <a:lnTo>
                  <a:pt x="47720" y="37380"/>
                </a:lnTo>
                <a:lnTo>
                  <a:pt x="47750" y="37440"/>
                </a:lnTo>
                <a:lnTo>
                  <a:pt x="47860" y="37940"/>
                </a:lnTo>
                <a:lnTo>
                  <a:pt x="47870" y="38330"/>
                </a:lnTo>
                <a:lnTo>
                  <a:pt x="47860" y="38410"/>
                </a:lnTo>
                <a:lnTo>
                  <a:pt x="47850" y="38500"/>
                </a:lnTo>
                <a:lnTo>
                  <a:pt x="47840" y="38560"/>
                </a:lnTo>
                <a:lnTo>
                  <a:pt x="47830" y="38610"/>
                </a:lnTo>
                <a:lnTo>
                  <a:pt x="47770" y="38680"/>
                </a:lnTo>
                <a:lnTo>
                  <a:pt x="47730" y="38720"/>
                </a:lnTo>
                <a:lnTo>
                  <a:pt x="47700" y="38760"/>
                </a:lnTo>
                <a:lnTo>
                  <a:pt x="47690" y="38800"/>
                </a:lnTo>
                <a:lnTo>
                  <a:pt x="47700" y="38840"/>
                </a:lnTo>
                <a:lnTo>
                  <a:pt x="47700" y="38870"/>
                </a:lnTo>
                <a:lnTo>
                  <a:pt x="47680" y="38920"/>
                </a:lnTo>
                <a:lnTo>
                  <a:pt x="47640" y="38970"/>
                </a:lnTo>
                <a:lnTo>
                  <a:pt x="47600" y="39050"/>
                </a:lnTo>
                <a:lnTo>
                  <a:pt x="47560" y="39180"/>
                </a:lnTo>
                <a:lnTo>
                  <a:pt x="47540" y="39220"/>
                </a:lnTo>
                <a:lnTo>
                  <a:pt x="47510" y="39250"/>
                </a:lnTo>
                <a:lnTo>
                  <a:pt x="47420" y="39320"/>
                </a:lnTo>
                <a:lnTo>
                  <a:pt x="47370" y="39390"/>
                </a:lnTo>
                <a:lnTo>
                  <a:pt x="47260" y="39350"/>
                </a:lnTo>
                <a:lnTo>
                  <a:pt x="47120" y="39280"/>
                </a:lnTo>
                <a:lnTo>
                  <a:pt x="46930" y="39250"/>
                </a:lnTo>
                <a:lnTo>
                  <a:pt x="46860" y="39220"/>
                </a:lnTo>
                <a:lnTo>
                  <a:pt x="46770" y="39170"/>
                </a:lnTo>
                <a:lnTo>
                  <a:pt x="46720" y="39160"/>
                </a:lnTo>
                <a:lnTo>
                  <a:pt x="46680" y="39170"/>
                </a:lnTo>
                <a:lnTo>
                  <a:pt x="46650" y="39200"/>
                </a:lnTo>
                <a:lnTo>
                  <a:pt x="46620" y="39220"/>
                </a:lnTo>
                <a:lnTo>
                  <a:pt x="46580" y="39230"/>
                </a:lnTo>
                <a:lnTo>
                  <a:pt x="46560" y="39210"/>
                </a:lnTo>
                <a:lnTo>
                  <a:pt x="46550" y="39190"/>
                </a:lnTo>
                <a:lnTo>
                  <a:pt x="46560" y="39170"/>
                </a:lnTo>
                <a:lnTo>
                  <a:pt x="46560" y="39140"/>
                </a:lnTo>
                <a:lnTo>
                  <a:pt x="46550" y="39120"/>
                </a:lnTo>
                <a:lnTo>
                  <a:pt x="46530" y="39110"/>
                </a:lnTo>
                <a:lnTo>
                  <a:pt x="46490" y="39120"/>
                </a:lnTo>
                <a:lnTo>
                  <a:pt x="46310" y="39200"/>
                </a:lnTo>
                <a:lnTo>
                  <a:pt x="46270" y="39200"/>
                </a:lnTo>
                <a:lnTo>
                  <a:pt x="46230" y="39190"/>
                </a:lnTo>
                <a:lnTo>
                  <a:pt x="46190" y="39170"/>
                </a:lnTo>
                <a:lnTo>
                  <a:pt x="46150" y="39180"/>
                </a:lnTo>
                <a:lnTo>
                  <a:pt x="46110" y="39210"/>
                </a:lnTo>
                <a:lnTo>
                  <a:pt x="45960" y="39380"/>
                </a:lnTo>
                <a:lnTo>
                  <a:pt x="45920" y="39420"/>
                </a:lnTo>
                <a:lnTo>
                  <a:pt x="45880" y="39440"/>
                </a:lnTo>
                <a:lnTo>
                  <a:pt x="45860" y="39460"/>
                </a:lnTo>
                <a:lnTo>
                  <a:pt x="45840" y="39480"/>
                </a:lnTo>
                <a:lnTo>
                  <a:pt x="45830" y="39520"/>
                </a:lnTo>
                <a:lnTo>
                  <a:pt x="45820" y="39560"/>
                </a:lnTo>
                <a:lnTo>
                  <a:pt x="45800" y="39600"/>
                </a:lnTo>
                <a:lnTo>
                  <a:pt x="45770" y="39620"/>
                </a:lnTo>
                <a:lnTo>
                  <a:pt x="45730" y="39640"/>
                </a:lnTo>
                <a:lnTo>
                  <a:pt x="45720" y="39650"/>
                </a:lnTo>
                <a:lnTo>
                  <a:pt x="45650" y="39730"/>
                </a:lnTo>
                <a:lnTo>
                  <a:pt x="45600" y="39760"/>
                </a:lnTo>
                <a:lnTo>
                  <a:pt x="45560" y="39750"/>
                </a:lnTo>
                <a:lnTo>
                  <a:pt x="45550" y="39730"/>
                </a:lnTo>
                <a:lnTo>
                  <a:pt x="45570" y="39660"/>
                </a:lnTo>
                <a:lnTo>
                  <a:pt x="45570" y="39630"/>
                </a:lnTo>
                <a:lnTo>
                  <a:pt x="45560" y="39600"/>
                </a:lnTo>
                <a:lnTo>
                  <a:pt x="45530" y="39570"/>
                </a:lnTo>
                <a:lnTo>
                  <a:pt x="45490" y="39550"/>
                </a:lnTo>
                <a:lnTo>
                  <a:pt x="45420" y="39530"/>
                </a:lnTo>
                <a:lnTo>
                  <a:pt x="45370" y="39530"/>
                </a:lnTo>
                <a:lnTo>
                  <a:pt x="45280" y="39510"/>
                </a:lnTo>
                <a:lnTo>
                  <a:pt x="45240" y="39530"/>
                </a:lnTo>
                <a:lnTo>
                  <a:pt x="45220" y="39560"/>
                </a:lnTo>
                <a:lnTo>
                  <a:pt x="45200" y="39610"/>
                </a:lnTo>
                <a:lnTo>
                  <a:pt x="45190" y="39660"/>
                </a:lnTo>
                <a:lnTo>
                  <a:pt x="45180" y="39690"/>
                </a:lnTo>
                <a:lnTo>
                  <a:pt x="45150" y="39710"/>
                </a:lnTo>
                <a:lnTo>
                  <a:pt x="45130" y="39710"/>
                </a:lnTo>
                <a:lnTo>
                  <a:pt x="45060" y="39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Niigat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7860" y="37940"/>
                </a:moveTo>
                <a:lnTo>
                  <a:pt x="47750" y="37440"/>
                </a:lnTo>
                <a:lnTo>
                  <a:pt x="47720" y="37380"/>
                </a:lnTo>
                <a:lnTo>
                  <a:pt x="47690" y="37350"/>
                </a:lnTo>
                <a:lnTo>
                  <a:pt x="47590" y="37290"/>
                </a:lnTo>
                <a:lnTo>
                  <a:pt x="47530" y="37230"/>
                </a:lnTo>
                <a:lnTo>
                  <a:pt x="47520" y="37200"/>
                </a:lnTo>
                <a:lnTo>
                  <a:pt x="47720" y="37160"/>
                </a:lnTo>
                <a:lnTo>
                  <a:pt x="48080" y="37000"/>
                </a:lnTo>
                <a:lnTo>
                  <a:pt x="48350" y="36900"/>
                </a:lnTo>
                <a:lnTo>
                  <a:pt x="48650" y="36710"/>
                </a:lnTo>
                <a:lnTo>
                  <a:pt x="48800" y="36640"/>
                </a:lnTo>
                <a:lnTo>
                  <a:pt x="48870" y="36560"/>
                </a:lnTo>
                <a:lnTo>
                  <a:pt x="48930" y="36480"/>
                </a:lnTo>
                <a:lnTo>
                  <a:pt x="49130" y="36520"/>
                </a:lnTo>
                <a:lnTo>
                  <a:pt x="49250" y="36490"/>
                </a:lnTo>
                <a:lnTo>
                  <a:pt x="49360" y="36440"/>
                </a:lnTo>
                <a:lnTo>
                  <a:pt x="49600" y="36260"/>
                </a:lnTo>
                <a:lnTo>
                  <a:pt x="49930" y="35930"/>
                </a:lnTo>
                <a:lnTo>
                  <a:pt x="50260" y="35720"/>
                </a:lnTo>
                <a:lnTo>
                  <a:pt x="50340" y="35630"/>
                </a:lnTo>
                <a:lnTo>
                  <a:pt x="50400" y="35510"/>
                </a:lnTo>
                <a:lnTo>
                  <a:pt x="50470" y="35360"/>
                </a:lnTo>
                <a:lnTo>
                  <a:pt x="50580" y="35180"/>
                </a:lnTo>
                <a:lnTo>
                  <a:pt x="50750" y="35030"/>
                </a:lnTo>
                <a:lnTo>
                  <a:pt x="50830" y="34920"/>
                </a:lnTo>
                <a:lnTo>
                  <a:pt x="50890" y="34780"/>
                </a:lnTo>
                <a:lnTo>
                  <a:pt x="51020" y="34310"/>
                </a:lnTo>
                <a:lnTo>
                  <a:pt x="51070" y="34170"/>
                </a:lnTo>
                <a:lnTo>
                  <a:pt x="51160" y="34060"/>
                </a:lnTo>
                <a:lnTo>
                  <a:pt x="51370" y="33890"/>
                </a:lnTo>
                <a:lnTo>
                  <a:pt x="51750" y="33620"/>
                </a:lnTo>
                <a:lnTo>
                  <a:pt x="51780" y="33590"/>
                </a:lnTo>
                <a:lnTo>
                  <a:pt x="51840" y="33590"/>
                </a:lnTo>
                <a:lnTo>
                  <a:pt x="51960" y="33570"/>
                </a:lnTo>
                <a:lnTo>
                  <a:pt x="52210" y="33460"/>
                </a:lnTo>
                <a:lnTo>
                  <a:pt x="52280" y="33410"/>
                </a:lnTo>
                <a:lnTo>
                  <a:pt x="52470" y="33270"/>
                </a:lnTo>
                <a:lnTo>
                  <a:pt x="52770" y="32930"/>
                </a:lnTo>
                <a:lnTo>
                  <a:pt x="52820" y="32860"/>
                </a:lnTo>
                <a:lnTo>
                  <a:pt x="52840" y="32790"/>
                </a:lnTo>
                <a:lnTo>
                  <a:pt x="52930" y="32020"/>
                </a:lnTo>
                <a:lnTo>
                  <a:pt x="52960" y="31880"/>
                </a:lnTo>
                <a:lnTo>
                  <a:pt x="53020" y="31730"/>
                </a:lnTo>
                <a:lnTo>
                  <a:pt x="53130" y="31530"/>
                </a:lnTo>
                <a:lnTo>
                  <a:pt x="53180" y="31390"/>
                </a:lnTo>
                <a:lnTo>
                  <a:pt x="53220" y="31400"/>
                </a:lnTo>
                <a:lnTo>
                  <a:pt x="53490" y="31520"/>
                </a:lnTo>
                <a:lnTo>
                  <a:pt x="53570" y="31540"/>
                </a:lnTo>
                <a:lnTo>
                  <a:pt x="53610" y="31560"/>
                </a:lnTo>
                <a:lnTo>
                  <a:pt x="53630" y="31580"/>
                </a:lnTo>
                <a:lnTo>
                  <a:pt x="53630" y="31610"/>
                </a:lnTo>
                <a:lnTo>
                  <a:pt x="53620" y="31640"/>
                </a:lnTo>
                <a:lnTo>
                  <a:pt x="53620" y="31680"/>
                </a:lnTo>
                <a:lnTo>
                  <a:pt x="53630" y="31740"/>
                </a:lnTo>
                <a:lnTo>
                  <a:pt x="53610" y="31870"/>
                </a:lnTo>
                <a:lnTo>
                  <a:pt x="53630" y="31940"/>
                </a:lnTo>
                <a:lnTo>
                  <a:pt x="53650" y="31980"/>
                </a:lnTo>
                <a:lnTo>
                  <a:pt x="53690" y="32020"/>
                </a:lnTo>
                <a:lnTo>
                  <a:pt x="53730" y="32050"/>
                </a:lnTo>
                <a:lnTo>
                  <a:pt x="53770" y="32080"/>
                </a:lnTo>
                <a:lnTo>
                  <a:pt x="53810" y="32100"/>
                </a:lnTo>
                <a:lnTo>
                  <a:pt x="53890" y="32090"/>
                </a:lnTo>
                <a:lnTo>
                  <a:pt x="53930" y="32100"/>
                </a:lnTo>
                <a:lnTo>
                  <a:pt x="54050" y="32190"/>
                </a:lnTo>
                <a:lnTo>
                  <a:pt x="54080" y="32220"/>
                </a:lnTo>
                <a:lnTo>
                  <a:pt x="54100" y="32250"/>
                </a:lnTo>
                <a:lnTo>
                  <a:pt x="54120" y="32300"/>
                </a:lnTo>
                <a:lnTo>
                  <a:pt x="54130" y="32360"/>
                </a:lnTo>
                <a:lnTo>
                  <a:pt x="54100" y="32430"/>
                </a:lnTo>
                <a:lnTo>
                  <a:pt x="54080" y="32480"/>
                </a:lnTo>
                <a:lnTo>
                  <a:pt x="54050" y="32530"/>
                </a:lnTo>
                <a:lnTo>
                  <a:pt x="53940" y="32610"/>
                </a:lnTo>
                <a:lnTo>
                  <a:pt x="53900" y="32630"/>
                </a:lnTo>
                <a:lnTo>
                  <a:pt x="53850" y="32650"/>
                </a:lnTo>
                <a:lnTo>
                  <a:pt x="53790" y="32650"/>
                </a:lnTo>
                <a:lnTo>
                  <a:pt x="53670" y="32640"/>
                </a:lnTo>
                <a:lnTo>
                  <a:pt x="53630" y="32640"/>
                </a:lnTo>
                <a:lnTo>
                  <a:pt x="53590" y="32670"/>
                </a:lnTo>
                <a:lnTo>
                  <a:pt x="53560" y="32720"/>
                </a:lnTo>
                <a:lnTo>
                  <a:pt x="53520" y="33150"/>
                </a:lnTo>
                <a:lnTo>
                  <a:pt x="53460" y="33270"/>
                </a:lnTo>
                <a:lnTo>
                  <a:pt x="53460" y="33310"/>
                </a:lnTo>
                <a:lnTo>
                  <a:pt x="53460" y="33420"/>
                </a:lnTo>
                <a:lnTo>
                  <a:pt x="53440" y="33500"/>
                </a:lnTo>
                <a:lnTo>
                  <a:pt x="53430" y="33540"/>
                </a:lnTo>
                <a:lnTo>
                  <a:pt x="53420" y="33620"/>
                </a:lnTo>
                <a:lnTo>
                  <a:pt x="53390" y="33710"/>
                </a:lnTo>
                <a:lnTo>
                  <a:pt x="53380" y="33760"/>
                </a:lnTo>
                <a:lnTo>
                  <a:pt x="53390" y="33810"/>
                </a:lnTo>
                <a:lnTo>
                  <a:pt x="53420" y="33870"/>
                </a:lnTo>
                <a:lnTo>
                  <a:pt x="53490" y="33950"/>
                </a:lnTo>
                <a:lnTo>
                  <a:pt x="53590" y="34000"/>
                </a:lnTo>
                <a:lnTo>
                  <a:pt x="53700" y="34090"/>
                </a:lnTo>
                <a:lnTo>
                  <a:pt x="53580" y="34240"/>
                </a:lnTo>
                <a:lnTo>
                  <a:pt x="53520" y="34300"/>
                </a:lnTo>
                <a:lnTo>
                  <a:pt x="53320" y="34610"/>
                </a:lnTo>
                <a:lnTo>
                  <a:pt x="53180" y="34760"/>
                </a:lnTo>
                <a:lnTo>
                  <a:pt x="53150" y="34810"/>
                </a:lnTo>
                <a:lnTo>
                  <a:pt x="53140" y="34850"/>
                </a:lnTo>
                <a:lnTo>
                  <a:pt x="53140" y="34890"/>
                </a:lnTo>
                <a:lnTo>
                  <a:pt x="53150" y="34910"/>
                </a:lnTo>
                <a:lnTo>
                  <a:pt x="53170" y="34950"/>
                </a:lnTo>
                <a:lnTo>
                  <a:pt x="53180" y="34990"/>
                </a:lnTo>
                <a:lnTo>
                  <a:pt x="53190" y="35040"/>
                </a:lnTo>
                <a:lnTo>
                  <a:pt x="53200" y="35210"/>
                </a:lnTo>
                <a:lnTo>
                  <a:pt x="53200" y="35250"/>
                </a:lnTo>
                <a:lnTo>
                  <a:pt x="53170" y="35260"/>
                </a:lnTo>
                <a:lnTo>
                  <a:pt x="53080" y="35240"/>
                </a:lnTo>
                <a:lnTo>
                  <a:pt x="53050" y="35250"/>
                </a:lnTo>
                <a:lnTo>
                  <a:pt x="52980" y="35260"/>
                </a:lnTo>
                <a:lnTo>
                  <a:pt x="52940" y="35270"/>
                </a:lnTo>
                <a:lnTo>
                  <a:pt x="52800" y="35260"/>
                </a:lnTo>
                <a:lnTo>
                  <a:pt x="52760" y="35290"/>
                </a:lnTo>
                <a:lnTo>
                  <a:pt x="52730" y="35320"/>
                </a:lnTo>
                <a:lnTo>
                  <a:pt x="52690" y="35420"/>
                </a:lnTo>
                <a:lnTo>
                  <a:pt x="52660" y="35430"/>
                </a:lnTo>
                <a:lnTo>
                  <a:pt x="52570" y="35410"/>
                </a:lnTo>
                <a:lnTo>
                  <a:pt x="52530" y="35420"/>
                </a:lnTo>
                <a:lnTo>
                  <a:pt x="52350" y="35470"/>
                </a:lnTo>
                <a:lnTo>
                  <a:pt x="52240" y="35470"/>
                </a:lnTo>
                <a:lnTo>
                  <a:pt x="52190" y="35490"/>
                </a:lnTo>
                <a:lnTo>
                  <a:pt x="52150" y="35530"/>
                </a:lnTo>
                <a:lnTo>
                  <a:pt x="52130" y="35580"/>
                </a:lnTo>
                <a:lnTo>
                  <a:pt x="52120" y="35610"/>
                </a:lnTo>
                <a:lnTo>
                  <a:pt x="52130" y="35650"/>
                </a:lnTo>
                <a:lnTo>
                  <a:pt x="52150" y="35680"/>
                </a:lnTo>
                <a:lnTo>
                  <a:pt x="52170" y="35720"/>
                </a:lnTo>
                <a:lnTo>
                  <a:pt x="52190" y="35760"/>
                </a:lnTo>
                <a:lnTo>
                  <a:pt x="52190" y="35810"/>
                </a:lnTo>
                <a:lnTo>
                  <a:pt x="52140" y="36020"/>
                </a:lnTo>
                <a:lnTo>
                  <a:pt x="52130" y="36070"/>
                </a:lnTo>
                <a:lnTo>
                  <a:pt x="52040" y="36230"/>
                </a:lnTo>
                <a:lnTo>
                  <a:pt x="52030" y="36280"/>
                </a:lnTo>
                <a:lnTo>
                  <a:pt x="52040" y="36330"/>
                </a:lnTo>
                <a:lnTo>
                  <a:pt x="52080" y="36390"/>
                </a:lnTo>
                <a:lnTo>
                  <a:pt x="52100" y="36420"/>
                </a:lnTo>
                <a:lnTo>
                  <a:pt x="52120" y="36420"/>
                </a:lnTo>
                <a:lnTo>
                  <a:pt x="52150" y="36410"/>
                </a:lnTo>
                <a:lnTo>
                  <a:pt x="52170" y="36410"/>
                </a:lnTo>
                <a:lnTo>
                  <a:pt x="52190" y="36430"/>
                </a:lnTo>
                <a:lnTo>
                  <a:pt x="52250" y="36560"/>
                </a:lnTo>
                <a:lnTo>
                  <a:pt x="52260" y="36600"/>
                </a:lnTo>
                <a:lnTo>
                  <a:pt x="52270" y="36640"/>
                </a:lnTo>
                <a:lnTo>
                  <a:pt x="52260" y="36690"/>
                </a:lnTo>
                <a:lnTo>
                  <a:pt x="52260" y="36780"/>
                </a:lnTo>
                <a:lnTo>
                  <a:pt x="52280" y="36970"/>
                </a:lnTo>
                <a:lnTo>
                  <a:pt x="52280" y="37010"/>
                </a:lnTo>
                <a:lnTo>
                  <a:pt x="52250" y="37110"/>
                </a:lnTo>
                <a:lnTo>
                  <a:pt x="52240" y="37250"/>
                </a:lnTo>
                <a:lnTo>
                  <a:pt x="52200" y="37310"/>
                </a:lnTo>
                <a:lnTo>
                  <a:pt x="52160" y="37290"/>
                </a:lnTo>
                <a:lnTo>
                  <a:pt x="52130" y="37290"/>
                </a:lnTo>
                <a:lnTo>
                  <a:pt x="52100" y="37280"/>
                </a:lnTo>
                <a:lnTo>
                  <a:pt x="52070" y="37260"/>
                </a:lnTo>
                <a:lnTo>
                  <a:pt x="52030" y="37160"/>
                </a:lnTo>
                <a:lnTo>
                  <a:pt x="52020" y="37130"/>
                </a:lnTo>
                <a:lnTo>
                  <a:pt x="51990" y="37110"/>
                </a:lnTo>
                <a:lnTo>
                  <a:pt x="51970" y="37100"/>
                </a:lnTo>
                <a:lnTo>
                  <a:pt x="51950" y="37080"/>
                </a:lnTo>
                <a:lnTo>
                  <a:pt x="51940" y="37060"/>
                </a:lnTo>
                <a:lnTo>
                  <a:pt x="51920" y="37020"/>
                </a:lnTo>
                <a:lnTo>
                  <a:pt x="51900" y="37010"/>
                </a:lnTo>
                <a:lnTo>
                  <a:pt x="51880" y="36980"/>
                </a:lnTo>
                <a:lnTo>
                  <a:pt x="51840" y="36970"/>
                </a:lnTo>
                <a:lnTo>
                  <a:pt x="51810" y="36980"/>
                </a:lnTo>
                <a:lnTo>
                  <a:pt x="51790" y="37010"/>
                </a:lnTo>
                <a:lnTo>
                  <a:pt x="51760" y="37080"/>
                </a:lnTo>
                <a:lnTo>
                  <a:pt x="51740" y="37110"/>
                </a:lnTo>
                <a:lnTo>
                  <a:pt x="51730" y="37120"/>
                </a:lnTo>
                <a:lnTo>
                  <a:pt x="51670" y="37160"/>
                </a:lnTo>
                <a:lnTo>
                  <a:pt x="51500" y="37220"/>
                </a:lnTo>
                <a:lnTo>
                  <a:pt x="51470" y="37230"/>
                </a:lnTo>
                <a:lnTo>
                  <a:pt x="51460" y="37270"/>
                </a:lnTo>
                <a:lnTo>
                  <a:pt x="51460" y="37380"/>
                </a:lnTo>
                <a:lnTo>
                  <a:pt x="51470" y="37430"/>
                </a:lnTo>
                <a:lnTo>
                  <a:pt x="51470" y="37470"/>
                </a:lnTo>
                <a:lnTo>
                  <a:pt x="51450" y="37500"/>
                </a:lnTo>
                <a:lnTo>
                  <a:pt x="51360" y="37530"/>
                </a:lnTo>
                <a:lnTo>
                  <a:pt x="51330" y="37560"/>
                </a:lnTo>
                <a:lnTo>
                  <a:pt x="51330" y="37590"/>
                </a:lnTo>
                <a:lnTo>
                  <a:pt x="51310" y="37690"/>
                </a:lnTo>
                <a:lnTo>
                  <a:pt x="51290" y="37710"/>
                </a:lnTo>
                <a:lnTo>
                  <a:pt x="51250" y="37750"/>
                </a:lnTo>
                <a:lnTo>
                  <a:pt x="51100" y="37810"/>
                </a:lnTo>
                <a:lnTo>
                  <a:pt x="51060" y="37830"/>
                </a:lnTo>
                <a:lnTo>
                  <a:pt x="51030" y="37920"/>
                </a:lnTo>
                <a:lnTo>
                  <a:pt x="51010" y="37960"/>
                </a:lnTo>
                <a:lnTo>
                  <a:pt x="50970" y="38000"/>
                </a:lnTo>
                <a:lnTo>
                  <a:pt x="50900" y="38030"/>
                </a:lnTo>
                <a:lnTo>
                  <a:pt x="50830" y="38040"/>
                </a:lnTo>
                <a:lnTo>
                  <a:pt x="50760" y="38030"/>
                </a:lnTo>
                <a:lnTo>
                  <a:pt x="50640" y="38100"/>
                </a:lnTo>
                <a:lnTo>
                  <a:pt x="50600" y="37980"/>
                </a:lnTo>
                <a:lnTo>
                  <a:pt x="50610" y="37760"/>
                </a:lnTo>
                <a:lnTo>
                  <a:pt x="50600" y="37710"/>
                </a:lnTo>
                <a:lnTo>
                  <a:pt x="50570" y="37660"/>
                </a:lnTo>
                <a:lnTo>
                  <a:pt x="50540" y="37630"/>
                </a:lnTo>
                <a:lnTo>
                  <a:pt x="50420" y="37530"/>
                </a:lnTo>
                <a:lnTo>
                  <a:pt x="50350" y="37450"/>
                </a:lnTo>
                <a:lnTo>
                  <a:pt x="50330" y="37390"/>
                </a:lnTo>
                <a:lnTo>
                  <a:pt x="50290" y="37150"/>
                </a:lnTo>
                <a:lnTo>
                  <a:pt x="50270" y="37110"/>
                </a:lnTo>
                <a:lnTo>
                  <a:pt x="50270" y="37100"/>
                </a:lnTo>
                <a:lnTo>
                  <a:pt x="50220" y="37080"/>
                </a:lnTo>
                <a:lnTo>
                  <a:pt x="50170" y="37060"/>
                </a:lnTo>
                <a:lnTo>
                  <a:pt x="50110" y="37060"/>
                </a:lnTo>
                <a:lnTo>
                  <a:pt x="50060" y="37060"/>
                </a:lnTo>
                <a:lnTo>
                  <a:pt x="49890" y="37110"/>
                </a:lnTo>
                <a:lnTo>
                  <a:pt x="49770" y="37160"/>
                </a:lnTo>
                <a:lnTo>
                  <a:pt x="49720" y="37200"/>
                </a:lnTo>
                <a:lnTo>
                  <a:pt x="49680" y="37240"/>
                </a:lnTo>
                <a:lnTo>
                  <a:pt x="49600" y="37390"/>
                </a:lnTo>
                <a:lnTo>
                  <a:pt x="49520" y="37420"/>
                </a:lnTo>
                <a:lnTo>
                  <a:pt x="49490" y="37450"/>
                </a:lnTo>
                <a:lnTo>
                  <a:pt x="49460" y="37500"/>
                </a:lnTo>
                <a:lnTo>
                  <a:pt x="49450" y="37540"/>
                </a:lnTo>
                <a:lnTo>
                  <a:pt x="49440" y="37630"/>
                </a:lnTo>
                <a:lnTo>
                  <a:pt x="49420" y="37660"/>
                </a:lnTo>
                <a:lnTo>
                  <a:pt x="49390" y="37670"/>
                </a:lnTo>
                <a:lnTo>
                  <a:pt x="49330" y="37640"/>
                </a:lnTo>
                <a:lnTo>
                  <a:pt x="49300" y="37630"/>
                </a:lnTo>
                <a:lnTo>
                  <a:pt x="49280" y="37630"/>
                </a:lnTo>
                <a:lnTo>
                  <a:pt x="49260" y="37630"/>
                </a:lnTo>
                <a:lnTo>
                  <a:pt x="49170" y="37680"/>
                </a:lnTo>
                <a:lnTo>
                  <a:pt x="49130" y="37700"/>
                </a:lnTo>
                <a:lnTo>
                  <a:pt x="49080" y="37710"/>
                </a:lnTo>
                <a:lnTo>
                  <a:pt x="48940" y="37720"/>
                </a:lnTo>
                <a:lnTo>
                  <a:pt x="48900" y="37720"/>
                </a:lnTo>
                <a:lnTo>
                  <a:pt x="48860" y="37750"/>
                </a:lnTo>
                <a:lnTo>
                  <a:pt x="48820" y="37810"/>
                </a:lnTo>
                <a:lnTo>
                  <a:pt x="48780" y="37820"/>
                </a:lnTo>
                <a:lnTo>
                  <a:pt x="48680" y="37750"/>
                </a:lnTo>
                <a:lnTo>
                  <a:pt x="48670" y="37730"/>
                </a:lnTo>
                <a:lnTo>
                  <a:pt x="48660" y="37700"/>
                </a:lnTo>
                <a:lnTo>
                  <a:pt x="48670" y="37610"/>
                </a:lnTo>
                <a:lnTo>
                  <a:pt x="48670" y="37570"/>
                </a:lnTo>
                <a:lnTo>
                  <a:pt x="48660" y="37540"/>
                </a:lnTo>
                <a:lnTo>
                  <a:pt x="48640" y="37510"/>
                </a:lnTo>
                <a:lnTo>
                  <a:pt x="48620" y="37490"/>
                </a:lnTo>
                <a:lnTo>
                  <a:pt x="48570" y="37470"/>
                </a:lnTo>
                <a:lnTo>
                  <a:pt x="48530" y="37460"/>
                </a:lnTo>
                <a:lnTo>
                  <a:pt x="48480" y="37450"/>
                </a:lnTo>
                <a:lnTo>
                  <a:pt x="48440" y="37440"/>
                </a:lnTo>
                <a:lnTo>
                  <a:pt x="48390" y="37410"/>
                </a:lnTo>
                <a:lnTo>
                  <a:pt x="48350" y="37400"/>
                </a:lnTo>
                <a:lnTo>
                  <a:pt x="48310" y="37400"/>
                </a:lnTo>
                <a:lnTo>
                  <a:pt x="48280" y="37400"/>
                </a:lnTo>
                <a:lnTo>
                  <a:pt x="48260" y="37410"/>
                </a:lnTo>
                <a:lnTo>
                  <a:pt x="48240" y="37420"/>
                </a:lnTo>
                <a:lnTo>
                  <a:pt x="48220" y="37450"/>
                </a:lnTo>
                <a:lnTo>
                  <a:pt x="48210" y="37480"/>
                </a:lnTo>
                <a:lnTo>
                  <a:pt x="48200" y="37510"/>
                </a:lnTo>
                <a:lnTo>
                  <a:pt x="48210" y="37580"/>
                </a:lnTo>
                <a:lnTo>
                  <a:pt x="48190" y="37620"/>
                </a:lnTo>
                <a:lnTo>
                  <a:pt x="48170" y="37670"/>
                </a:lnTo>
                <a:lnTo>
                  <a:pt x="48070" y="37830"/>
                </a:lnTo>
                <a:lnTo>
                  <a:pt x="48030" y="37870"/>
                </a:lnTo>
                <a:lnTo>
                  <a:pt x="47990" y="37890"/>
                </a:lnTo>
                <a:lnTo>
                  <a:pt x="47860" y="37940"/>
                </a:lnTo>
                <a:close/>
                <a:moveTo>
                  <a:pt x="49990" y="33160"/>
                </a:moveTo>
                <a:lnTo>
                  <a:pt x="50100" y="33170"/>
                </a:lnTo>
                <a:lnTo>
                  <a:pt x="50230" y="33140"/>
                </a:lnTo>
                <a:lnTo>
                  <a:pt x="50330" y="33150"/>
                </a:lnTo>
                <a:lnTo>
                  <a:pt x="50330" y="33290"/>
                </a:lnTo>
                <a:lnTo>
                  <a:pt x="50300" y="33360"/>
                </a:lnTo>
                <a:lnTo>
                  <a:pt x="50180" y="33560"/>
                </a:lnTo>
                <a:lnTo>
                  <a:pt x="50150" y="33630"/>
                </a:lnTo>
                <a:lnTo>
                  <a:pt x="50110" y="33770"/>
                </a:lnTo>
                <a:lnTo>
                  <a:pt x="50070" y="33820"/>
                </a:lnTo>
                <a:lnTo>
                  <a:pt x="49730" y="34060"/>
                </a:lnTo>
                <a:lnTo>
                  <a:pt x="49420" y="34170"/>
                </a:lnTo>
                <a:lnTo>
                  <a:pt x="49360" y="34180"/>
                </a:lnTo>
                <a:lnTo>
                  <a:pt x="49330" y="34170"/>
                </a:lnTo>
                <a:lnTo>
                  <a:pt x="49300" y="34160"/>
                </a:lnTo>
                <a:lnTo>
                  <a:pt x="49280" y="34130"/>
                </a:lnTo>
                <a:lnTo>
                  <a:pt x="49270" y="34090"/>
                </a:lnTo>
                <a:lnTo>
                  <a:pt x="49280" y="34050"/>
                </a:lnTo>
                <a:lnTo>
                  <a:pt x="49300" y="34040"/>
                </a:lnTo>
                <a:lnTo>
                  <a:pt x="49440" y="34010"/>
                </a:lnTo>
                <a:lnTo>
                  <a:pt x="49480" y="33980"/>
                </a:lnTo>
                <a:lnTo>
                  <a:pt x="49490" y="33940"/>
                </a:lnTo>
                <a:lnTo>
                  <a:pt x="49490" y="33770"/>
                </a:lnTo>
                <a:lnTo>
                  <a:pt x="49520" y="33710"/>
                </a:lnTo>
                <a:lnTo>
                  <a:pt x="49620" y="33600"/>
                </a:lnTo>
                <a:lnTo>
                  <a:pt x="49650" y="33540"/>
                </a:lnTo>
                <a:lnTo>
                  <a:pt x="49570" y="33430"/>
                </a:lnTo>
                <a:lnTo>
                  <a:pt x="49370" y="33500"/>
                </a:lnTo>
                <a:lnTo>
                  <a:pt x="49330" y="33390"/>
                </a:lnTo>
                <a:lnTo>
                  <a:pt x="49330" y="33310"/>
                </a:lnTo>
                <a:lnTo>
                  <a:pt x="49340" y="33230"/>
                </a:lnTo>
                <a:lnTo>
                  <a:pt x="49360" y="33160"/>
                </a:lnTo>
                <a:lnTo>
                  <a:pt x="49390" y="33090"/>
                </a:lnTo>
                <a:lnTo>
                  <a:pt x="49510" y="32920"/>
                </a:lnTo>
                <a:lnTo>
                  <a:pt x="49560" y="32800"/>
                </a:lnTo>
                <a:lnTo>
                  <a:pt x="49610" y="32740"/>
                </a:lnTo>
                <a:lnTo>
                  <a:pt x="49670" y="32700"/>
                </a:lnTo>
                <a:lnTo>
                  <a:pt x="49690" y="32660"/>
                </a:lnTo>
                <a:lnTo>
                  <a:pt x="49820" y="32520"/>
                </a:lnTo>
                <a:lnTo>
                  <a:pt x="49900" y="32470"/>
                </a:lnTo>
                <a:lnTo>
                  <a:pt x="50020" y="32260"/>
                </a:lnTo>
                <a:lnTo>
                  <a:pt x="50050" y="32230"/>
                </a:lnTo>
                <a:lnTo>
                  <a:pt x="50080" y="32220"/>
                </a:lnTo>
                <a:lnTo>
                  <a:pt x="50150" y="32220"/>
                </a:lnTo>
                <a:lnTo>
                  <a:pt x="50170" y="32240"/>
                </a:lnTo>
                <a:lnTo>
                  <a:pt x="50170" y="32280"/>
                </a:lnTo>
                <a:lnTo>
                  <a:pt x="50130" y="32520"/>
                </a:lnTo>
                <a:lnTo>
                  <a:pt x="50070" y="32750"/>
                </a:lnTo>
                <a:lnTo>
                  <a:pt x="49950" y="33040"/>
                </a:lnTo>
                <a:lnTo>
                  <a:pt x="49930" y="33110"/>
                </a:lnTo>
                <a:lnTo>
                  <a:pt x="49930" y="33180"/>
                </a:lnTo>
                <a:lnTo>
                  <a:pt x="49950" y="33230"/>
                </a:lnTo>
                <a:lnTo>
                  <a:pt x="49970" y="33230"/>
                </a:lnTo>
                <a:lnTo>
                  <a:pt x="49990" y="33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Yamagat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3700" y="34090"/>
                </a:moveTo>
                <a:lnTo>
                  <a:pt x="53590" y="34000"/>
                </a:lnTo>
                <a:lnTo>
                  <a:pt x="53490" y="33950"/>
                </a:lnTo>
                <a:lnTo>
                  <a:pt x="53420" y="33870"/>
                </a:lnTo>
                <a:lnTo>
                  <a:pt x="53390" y="33810"/>
                </a:lnTo>
                <a:lnTo>
                  <a:pt x="53380" y="33760"/>
                </a:lnTo>
                <a:lnTo>
                  <a:pt x="53390" y="33710"/>
                </a:lnTo>
                <a:lnTo>
                  <a:pt x="53420" y="33620"/>
                </a:lnTo>
                <a:lnTo>
                  <a:pt x="53430" y="33540"/>
                </a:lnTo>
                <a:lnTo>
                  <a:pt x="53440" y="33500"/>
                </a:lnTo>
                <a:lnTo>
                  <a:pt x="53460" y="33420"/>
                </a:lnTo>
                <a:lnTo>
                  <a:pt x="53460" y="33310"/>
                </a:lnTo>
                <a:lnTo>
                  <a:pt x="53460" y="33270"/>
                </a:lnTo>
                <a:lnTo>
                  <a:pt x="53520" y="33150"/>
                </a:lnTo>
                <a:lnTo>
                  <a:pt x="53560" y="32720"/>
                </a:lnTo>
                <a:lnTo>
                  <a:pt x="53590" y="32670"/>
                </a:lnTo>
                <a:lnTo>
                  <a:pt x="53630" y="32640"/>
                </a:lnTo>
                <a:lnTo>
                  <a:pt x="53670" y="32640"/>
                </a:lnTo>
                <a:lnTo>
                  <a:pt x="53790" y="32650"/>
                </a:lnTo>
                <a:lnTo>
                  <a:pt x="53850" y="32650"/>
                </a:lnTo>
                <a:lnTo>
                  <a:pt x="53900" y="32630"/>
                </a:lnTo>
                <a:lnTo>
                  <a:pt x="53940" y="32610"/>
                </a:lnTo>
                <a:lnTo>
                  <a:pt x="54050" y="32530"/>
                </a:lnTo>
                <a:lnTo>
                  <a:pt x="54080" y="32480"/>
                </a:lnTo>
                <a:lnTo>
                  <a:pt x="54100" y="32430"/>
                </a:lnTo>
                <a:lnTo>
                  <a:pt x="54130" y="32360"/>
                </a:lnTo>
                <a:lnTo>
                  <a:pt x="54120" y="32300"/>
                </a:lnTo>
                <a:lnTo>
                  <a:pt x="54100" y="32250"/>
                </a:lnTo>
                <a:lnTo>
                  <a:pt x="54080" y="32220"/>
                </a:lnTo>
                <a:lnTo>
                  <a:pt x="54050" y="32190"/>
                </a:lnTo>
                <a:lnTo>
                  <a:pt x="53930" y="32100"/>
                </a:lnTo>
                <a:lnTo>
                  <a:pt x="53890" y="32090"/>
                </a:lnTo>
                <a:lnTo>
                  <a:pt x="53810" y="32100"/>
                </a:lnTo>
                <a:lnTo>
                  <a:pt x="53770" y="32080"/>
                </a:lnTo>
                <a:lnTo>
                  <a:pt x="53730" y="32050"/>
                </a:lnTo>
                <a:lnTo>
                  <a:pt x="53690" y="32020"/>
                </a:lnTo>
                <a:lnTo>
                  <a:pt x="53650" y="31980"/>
                </a:lnTo>
                <a:lnTo>
                  <a:pt x="53630" y="31940"/>
                </a:lnTo>
                <a:lnTo>
                  <a:pt x="53610" y="31870"/>
                </a:lnTo>
                <a:lnTo>
                  <a:pt x="53630" y="31740"/>
                </a:lnTo>
                <a:lnTo>
                  <a:pt x="53620" y="31680"/>
                </a:lnTo>
                <a:lnTo>
                  <a:pt x="53620" y="31640"/>
                </a:lnTo>
                <a:lnTo>
                  <a:pt x="53630" y="31610"/>
                </a:lnTo>
                <a:lnTo>
                  <a:pt x="53630" y="31580"/>
                </a:lnTo>
                <a:lnTo>
                  <a:pt x="53610" y="31560"/>
                </a:lnTo>
                <a:lnTo>
                  <a:pt x="53570" y="31540"/>
                </a:lnTo>
                <a:lnTo>
                  <a:pt x="53490" y="31520"/>
                </a:lnTo>
                <a:lnTo>
                  <a:pt x="53220" y="31400"/>
                </a:lnTo>
                <a:lnTo>
                  <a:pt x="53180" y="31390"/>
                </a:lnTo>
                <a:lnTo>
                  <a:pt x="53270" y="31160"/>
                </a:lnTo>
                <a:lnTo>
                  <a:pt x="53330" y="31000"/>
                </a:lnTo>
                <a:lnTo>
                  <a:pt x="53410" y="30880"/>
                </a:lnTo>
                <a:lnTo>
                  <a:pt x="53670" y="30640"/>
                </a:lnTo>
                <a:lnTo>
                  <a:pt x="53760" y="30510"/>
                </a:lnTo>
                <a:lnTo>
                  <a:pt x="53840" y="30370"/>
                </a:lnTo>
                <a:lnTo>
                  <a:pt x="53960" y="29900"/>
                </a:lnTo>
                <a:lnTo>
                  <a:pt x="54090" y="29560"/>
                </a:lnTo>
                <a:lnTo>
                  <a:pt x="54120" y="29450"/>
                </a:lnTo>
                <a:lnTo>
                  <a:pt x="54130" y="29310"/>
                </a:lnTo>
                <a:lnTo>
                  <a:pt x="54150" y="29250"/>
                </a:lnTo>
                <a:lnTo>
                  <a:pt x="54160" y="29250"/>
                </a:lnTo>
                <a:lnTo>
                  <a:pt x="54170" y="29250"/>
                </a:lnTo>
                <a:lnTo>
                  <a:pt x="54390" y="29310"/>
                </a:lnTo>
                <a:lnTo>
                  <a:pt x="54430" y="29310"/>
                </a:lnTo>
                <a:lnTo>
                  <a:pt x="54460" y="29300"/>
                </a:lnTo>
                <a:lnTo>
                  <a:pt x="54490" y="29280"/>
                </a:lnTo>
                <a:lnTo>
                  <a:pt x="54540" y="29270"/>
                </a:lnTo>
                <a:lnTo>
                  <a:pt x="54570" y="29270"/>
                </a:lnTo>
                <a:lnTo>
                  <a:pt x="54610" y="29280"/>
                </a:lnTo>
                <a:lnTo>
                  <a:pt x="54700" y="29390"/>
                </a:lnTo>
                <a:lnTo>
                  <a:pt x="54810" y="29460"/>
                </a:lnTo>
                <a:lnTo>
                  <a:pt x="54870" y="29500"/>
                </a:lnTo>
                <a:lnTo>
                  <a:pt x="54940" y="29510"/>
                </a:lnTo>
                <a:lnTo>
                  <a:pt x="54990" y="29510"/>
                </a:lnTo>
                <a:lnTo>
                  <a:pt x="55030" y="29520"/>
                </a:lnTo>
                <a:lnTo>
                  <a:pt x="55040" y="29550"/>
                </a:lnTo>
                <a:lnTo>
                  <a:pt x="55070" y="29580"/>
                </a:lnTo>
                <a:lnTo>
                  <a:pt x="55120" y="29600"/>
                </a:lnTo>
                <a:lnTo>
                  <a:pt x="55340" y="29650"/>
                </a:lnTo>
                <a:lnTo>
                  <a:pt x="55440" y="29650"/>
                </a:lnTo>
                <a:lnTo>
                  <a:pt x="55510" y="29670"/>
                </a:lnTo>
                <a:lnTo>
                  <a:pt x="55690" y="29770"/>
                </a:lnTo>
                <a:lnTo>
                  <a:pt x="55740" y="29820"/>
                </a:lnTo>
                <a:lnTo>
                  <a:pt x="55770" y="29910"/>
                </a:lnTo>
                <a:lnTo>
                  <a:pt x="55820" y="30000"/>
                </a:lnTo>
                <a:lnTo>
                  <a:pt x="55910" y="30090"/>
                </a:lnTo>
                <a:lnTo>
                  <a:pt x="56060" y="30130"/>
                </a:lnTo>
                <a:lnTo>
                  <a:pt x="56090" y="30220"/>
                </a:lnTo>
                <a:lnTo>
                  <a:pt x="56190" y="30350"/>
                </a:lnTo>
                <a:lnTo>
                  <a:pt x="56250" y="30470"/>
                </a:lnTo>
                <a:lnTo>
                  <a:pt x="56310" y="30560"/>
                </a:lnTo>
                <a:lnTo>
                  <a:pt x="56310" y="30600"/>
                </a:lnTo>
                <a:lnTo>
                  <a:pt x="56310" y="30630"/>
                </a:lnTo>
                <a:lnTo>
                  <a:pt x="56290" y="30670"/>
                </a:lnTo>
                <a:lnTo>
                  <a:pt x="56280" y="30690"/>
                </a:lnTo>
                <a:lnTo>
                  <a:pt x="56270" y="30770"/>
                </a:lnTo>
                <a:lnTo>
                  <a:pt x="56280" y="30860"/>
                </a:lnTo>
                <a:lnTo>
                  <a:pt x="56270" y="30910"/>
                </a:lnTo>
                <a:lnTo>
                  <a:pt x="56260" y="30960"/>
                </a:lnTo>
                <a:lnTo>
                  <a:pt x="56230" y="31000"/>
                </a:lnTo>
                <a:lnTo>
                  <a:pt x="56210" y="31020"/>
                </a:lnTo>
                <a:lnTo>
                  <a:pt x="56170" y="31030"/>
                </a:lnTo>
                <a:lnTo>
                  <a:pt x="56120" y="31020"/>
                </a:lnTo>
                <a:lnTo>
                  <a:pt x="56090" y="31030"/>
                </a:lnTo>
                <a:lnTo>
                  <a:pt x="56070" y="31070"/>
                </a:lnTo>
                <a:lnTo>
                  <a:pt x="56070" y="31110"/>
                </a:lnTo>
                <a:lnTo>
                  <a:pt x="56080" y="31160"/>
                </a:lnTo>
                <a:lnTo>
                  <a:pt x="56110" y="31240"/>
                </a:lnTo>
                <a:lnTo>
                  <a:pt x="56130" y="31300"/>
                </a:lnTo>
                <a:lnTo>
                  <a:pt x="56130" y="31470"/>
                </a:lnTo>
                <a:lnTo>
                  <a:pt x="56140" y="31530"/>
                </a:lnTo>
                <a:lnTo>
                  <a:pt x="56160" y="31570"/>
                </a:lnTo>
                <a:lnTo>
                  <a:pt x="56180" y="31600"/>
                </a:lnTo>
                <a:lnTo>
                  <a:pt x="56210" y="31630"/>
                </a:lnTo>
                <a:lnTo>
                  <a:pt x="56230" y="31690"/>
                </a:lnTo>
                <a:lnTo>
                  <a:pt x="56220" y="31730"/>
                </a:lnTo>
                <a:lnTo>
                  <a:pt x="56180" y="31820"/>
                </a:lnTo>
                <a:lnTo>
                  <a:pt x="56140" y="31950"/>
                </a:lnTo>
                <a:lnTo>
                  <a:pt x="56120" y="31980"/>
                </a:lnTo>
                <a:lnTo>
                  <a:pt x="56090" y="32010"/>
                </a:lnTo>
                <a:lnTo>
                  <a:pt x="56030" y="32090"/>
                </a:lnTo>
                <a:lnTo>
                  <a:pt x="56000" y="32180"/>
                </a:lnTo>
                <a:lnTo>
                  <a:pt x="55980" y="32230"/>
                </a:lnTo>
                <a:lnTo>
                  <a:pt x="55920" y="32320"/>
                </a:lnTo>
                <a:lnTo>
                  <a:pt x="55890" y="32370"/>
                </a:lnTo>
                <a:lnTo>
                  <a:pt x="55870" y="32420"/>
                </a:lnTo>
                <a:lnTo>
                  <a:pt x="55850" y="32510"/>
                </a:lnTo>
                <a:lnTo>
                  <a:pt x="55860" y="32650"/>
                </a:lnTo>
                <a:lnTo>
                  <a:pt x="55860" y="32710"/>
                </a:lnTo>
                <a:lnTo>
                  <a:pt x="55850" y="32770"/>
                </a:lnTo>
                <a:lnTo>
                  <a:pt x="55820" y="32860"/>
                </a:lnTo>
                <a:lnTo>
                  <a:pt x="55790" y="32900"/>
                </a:lnTo>
                <a:lnTo>
                  <a:pt x="55720" y="33000"/>
                </a:lnTo>
                <a:lnTo>
                  <a:pt x="55660" y="33080"/>
                </a:lnTo>
                <a:lnTo>
                  <a:pt x="55610" y="33130"/>
                </a:lnTo>
                <a:lnTo>
                  <a:pt x="55560" y="33170"/>
                </a:lnTo>
                <a:lnTo>
                  <a:pt x="55510" y="33180"/>
                </a:lnTo>
                <a:lnTo>
                  <a:pt x="55410" y="33190"/>
                </a:lnTo>
                <a:lnTo>
                  <a:pt x="55370" y="33210"/>
                </a:lnTo>
                <a:lnTo>
                  <a:pt x="55330" y="33250"/>
                </a:lnTo>
                <a:lnTo>
                  <a:pt x="55310" y="33310"/>
                </a:lnTo>
                <a:lnTo>
                  <a:pt x="55290" y="33550"/>
                </a:lnTo>
                <a:lnTo>
                  <a:pt x="55300" y="33700"/>
                </a:lnTo>
                <a:lnTo>
                  <a:pt x="55290" y="33770"/>
                </a:lnTo>
                <a:lnTo>
                  <a:pt x="55280" y="33900"/>
                </a:lnTo>
                <a:lnTo>
                  <a:pt x="55290" y="34050"/>
                </a:lnTo>
                <a:lnTo>
                  <a:pt x="55310" y="34170"/>
                </a:lnTo>
                <a:lnTo>
                  <a:pt x="55290" y="34240"/>
                </a:lnTo>
                <a:lnTo>
                  <a:pt x="55270" y="34280"/>
                </a:lnTo>
                <a:lnTo>
                  <a:pt x="55180" y="34360"/>
                </a:lnTo>
                <a:lnTo>
                  <a:pt x="55160" y="34370"/>
                </a:lnTo>
                <a:lnTo>
                  <a:pt x="55130" y="34380"/>
                </a:lnTo>
                <a:lnTo>
                  <a:pt x="55100" y="34390"/>
                </a:lnTo>
                <a:lnTo>
                  <a:pt x="55070" y="34390"/>
                </a:lnTo>
                <a:lnTo>
                  <a:pt x="55040" y="34380"/>
                </a:lnTo>
                <a:lnTo>
                  <a:pt x="55010" y="34370"/>
                </a:lnTo>
                <a:lnTo>
                  <a:pt x="54980" y="34380"/>
                </a:lnTo>
                <a:lnTo>
                  <a:pt x="54940" y="34390"/>
                </a:lnTo>
                <a:lnTo>
                  <a:pt x="54890" y="34430"/>
                </a:lnTo>
                <a:lnTo>
                  <a:pt x="54850" y="34450"/>
                </a:lnTo>
                <a:lnTo>
                  <a:pt x="54810" y="34450"/>
                </a:lnTo>
                <a:lnTo>
                  <a:pt x="54780" y="34430"/>
                </a:lnTo>
                <a:lnTo>
                  <a:pt x="54710" y="34370"/>
                </a:lnTo>
                <a:lnTo>
                  <a:pt x="54680" y="34340"/>
                </a:lnTo>
                <a:lnTo>
                  <a:pt x="54650" y="34330"/>
                </a:lnTo>
                <a:lnTo>
                  <a:pt x="54610" y="34320"/>
                </a:lnTo>
                <a:lnTo>
                  <a:pt x="54530" y="34330"/>
                </a:lnTo>
                <a:lnTo>
                  <a:pt x="54500" y="34330"/>
                </a:lnTo>
                <a:lnTo>
                  <a:pt x="54480" y="34320"/>
                </a:lnTo>
                <a:lnTo>
                  <a:pt x="54440" y="34300"/>
                </a:lnTo>
                <a:lnTo>
                  <a:pt x="54400" y="34260"/>
                </a:lnTo>
                <a:lnTo>
                  <a:pt x="54340" y="34160"/>
                </a:lnTo>
                <a:lnTo>
                  <a:pt x="54310" y="34120"/>
                </a:lnTo>
                <a:lnTo>
                  <a:pt x="54260" y="34110"/>
                </a:lnTo>
                <a:lnTo>
                  <a:pt x="54220" y="34130"/>
                </a:lnTo>
                <a:lnTo>
                  <a:pt x="54180" y="34150"/>
                </a:lnTo>
                <a:lnTo>
                  <a:pt x="54150" y="34140"/>
                </a:lnTo>
                <a:lnTo>
                  <a:pt x="54060" y="34120"/>
                </a:lnTo>
                <a:lnTo>
                  <a:pt x="53990" y="34120"/>
                </a:lnTo>
                <a:lnTo>
                  <a:pt x="53940" y="34140"/>
                </a:lnTo>
                <a:lnTo>
                  <a:pt x="53890" y="34140"/>
                </a:lnTo>
                <a:lnTo>
                  <a:pt x="53850" y="34130"/>
                </a:lnTo>
                <a:lnTo>
                  <a:pt x="53810" y="34100"/>
                </a:lnTo>
                <a:lnTo>
                  <a:pt x="53700" y="34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Akit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6060" y="30130"/>
                </a:moveTo>
                <a:lnTo>
                  <a:pt x="55910" y="30090"/>
                </a:lnTo>
                <a:lnTo>
                  <a:pt x="55820" y="30000"/>
                </a:lnTo>
                <a:lnTo>
                  <a:pt x="55770" y="29910"/>
                </a:lnTo>
                <a:lnTo>
                  <a:pt x="55740" y="29820"/>
                </a:lnTo>
                <a:lnTo>
                  <a:pt x="55690" y="29770"/>
                </a:lnTo>
                <a:lnTo>
                  <a:pt x="55510" y="29670"/>
                </a:lnTo>
                <a:lnTo>
                  <a:pt x="55440" y="29650"/>
                </a:lnTo>
                <a:lnTo>
                  <a:pt x="55340" y="29650"/>
                </a:lnTo>
                <a:lnTo>
                  <a:pt x="55120" y="29600"/>
                </a:lnTo>
                <a:lnTo>
                  <a:pt x="55070" y="29580"/>
                </a:lnTo>
                <a:lnTo>
                  <a:pt x="55040" y="29550"/>
                </a:lnTo>
                <a:lnTo>
                  <a:pt x="55030" y="29520"/>
                </a:lnTo>
                <a:lnTo>
                  <a:pt x="54990" y="29510"/>
                </a:lnTo>
                <a:lnTo>
                  <a:pt x="54940" y="29510"/>
                </a:lnTo>
                <a:lnTo>
                  <a:pt x="54870" y="29500"/>
                </a:lnTo>
                <a:lnTo>
                  <a:pt x="54810" y="29460"/>
                </a:lnTo>
                <a:lnTo>
                  <a:pt x="54700" y="29390"/>
                </a:lnTo>
                <a:lnTo>
                  <a:pt x="54610" y="29280"/>
                </a:lnTo>
                <a:lnTo>
                  <a:pt x="54570" y="29270"/>
                </a:lnTo>
                <a:lnTo>
                  <a:pt x="54540" y="29270"/>
                </a:lnTo>
                <a:lnTo>
                  <a:pt x="54490" y="29280"/>
                </a:lnTo>
                <a:lnTo>
                  <a:pt x="54460" y="29300"/>
                </a:lnTo>
                <a:lnTo>
                  <a:pt x="54430" y="29310"/>
                </a:lnTo>
                <a:lnTo>
                  <a:pt x="54390" y="29310"/>
                </a:lnTo>
                <a:lnTo>
                  <a:pt x="54170" y="29250"/>
                </a:lnTo>
                <a:lnTo>
                  <a:pt x="54160" y="29250"/>
                </a:lnTo>
                <a:lnTo>
                  <a:pt x="54150" y="29250"/>
                </a:lnTo>
                <a:lnTo>
                  <a:pt x="54190" y="29180"/>
                </a:lnTo>
                <a:lnTo>
                  <a:pt x="54200" y="29110"/>
                </a:lnTo>
                <a:lnTo>
                  <a:pt x="54200" y="28950"/>
                </a:lnTo>
                <a:lnTo>
                  <a:pt x="54220" y="28830"/>
                </a:lnTo>
                <a:lnTo>
                  <a:pt x="54260" y="28690"/>
                </a:lnTo>
                <a:lnTo>
                  <a:pt x="54300" y="28600"/>
                </a:lnTo>
                <a:lnTo>
                  <a:pt x="54400" y="28550"/>
                </a:lnTo>
                <a:lnTo>
                  <a:pt x="54490" y="28440"/>
                </a:lnTo>
                <a:lnTo>
                  <a:pt x="54560" y="28140"/>
                </a:lnTo>
                <a:lnTo>
                  <a:pt x="54650" y="27770"/>
                </a:lnTo>
                <a:lnTo>
                  <a:pt x="54680" y="27040"/>
                </a:lnTo>
                <a:lnTo>
                  <a:pt x="54680" y="26920"/>
                </a:lnTo>
                <a:lnTo>
                  <a:pt x="54620" y="26770"/>
                </a:lnTo>
                <a:lnTo>
                  <a:pt x="54620" y="26670"/>
                </a:lnTo>
                <a:lnTo>
                  <a:pt x="54580" y="26560"/>
                </a:lnTo>
                <a:lnTo>
                  <a:pt x="54520" y="26450"/>
                </a:lnTo>
                <a:lnTo>
                  <a:pt x="54410" y="26340"/>
                </a:lnTo>
                <a:lnTo>
                  <a:pt x="54270" y="26270"/>
                </a:lnTo>
                <a:lnTo>
                  <a:pt x="54140" y="26290"/>
                </a:lnTo>
                <a:lnTo>
                  <a:pt x="54110" y="26340"/>
                </a:lnTo>
                <a:lnTo>
                  <a:pt x="54080" y="26380"/>
                </a:lnTo>
                <a:lnTo>
                  <a:pt x="54050" y="26410"/>
                </a:lnTo>
                <a:lnTo>
                  <a:pt x="53990" y="26430"/>
                </a:lnTo>
                <a:lnTo>
                  <a:pt x="53800" y="26430"/>
                </a:lnTo>
                <a:lnTo>
                  <a:pt x="53780" y="26400"/>
                </a:lnTo>
                <a:lnTo>
                  <a:pt x="53740" y="26300"/>
                </a:lnTo>
                <a:lnTo>
                  <a:pt x="53710" y="26260"/>
                </a:lnTo>
                <a:lnTo>
                  <a:pt x="53650" y="26170"/>
                </a:lnTo>
                <a:lnTo>
                  <a:pt x="53640" y="26090"/>
                </a:lnTo>
                <a:lnTo>
                  <a:pt x="53680" y="26070"/>
                </a:lnTo>
                <a:lnTo>
                  <a:pt x="53630" y="26040"/>
                </a:lnTo>
                <a:lnTo>
                  <a:pt x="53620" y="25930"/>
                </a:lnTo>
                <a:lnTo>
                  <a:pt x="53630" y="25860"/>
                </a:lnTo>
                <a:lnTo>
                  <a:pt x="53750" y="25950"/>
                </a:lnTo>
                <a:lnTo>
                  <a:pt x="53920" y="26030"/>
                </a:lnTo>
                <a:lnTo>
                  <a:pt x="53980" y="26030"/>
                </a:lnTo>
                <a:lnTo>
                  <a:pt x="54110" y="25950"/>
                </a:lnTo>
                <a:lnTo>
                  <a:pt x="54220" y="25820"/>
                </a:lnTo>
                <a:lnTo>
                  <a:pt x="54440" y="25410"/>
                </a:lnTo>
                <a:lnTo>
                  <a:pt x="54480" y="25240"/>
                </a:lnTo>
                <a:lnTo>
                  <a:pt x="54470" y="25150"/>
                </a:lnTo>
                <a:lnTo>
                  <a:pt x="54510" y="25030"/>
                </a:lnTo>
                <a:lnTo>
                  <a:pt x="54540" y="24980"/>
                </a:lnTo>
                <a:lnTo>
                  <a:pt x="54560" y="24610"/>
                </a:lnTo>
                <a:lnTo>
                  <a:pt x="54570" y="24520"/>
                </a:lnTo>
                <a:lnTo>
                  <a:pt x="54540" y="24480"/>
                </a:lnTo>
                <a:lnTo>
                  <a:pt x="54500" y="24440"/>
                </a:lnTo>
                <a:lnTo>
                  <a:pt x="54400" y="24340"/>
                </a:lnTo>
                <a:lnTo>
                  <a:pt x="54350" y="24280"/>
                </a:lnTo>
                <a:lnTo>
                  <a:pt x="54340" y="24240"/>
                </a:lnTo>
                <a:lnTo>
                  <a:pt x="54450" y="24220"/>
                </a:lnTo>
                <a:lnTo>
                  <a:pt x="54490" y="24230"/>
                </a:lnTo>
                <a:lnTo>
                  <a:pt x="54540" y="24200"/>
                </a:lnTo>
                <a:lnTo>
                  <a:pt x="54580" y="24160"/>
                </a:lnTo>
                <a:lnTo>
                  <a:pt x="54640" y="24120"/>
                </a:lnTo>
                <a:lnTo>
                  <a:pt x="54680" y="24110"/>
                </a:lnTo>
                <a:lnTo>
                  <a:pt x="54740" y="24120"/>
                </a:lnTo>
                <a:lnTo>
                  <a:pt x="54780" y="24140"/>
                </a:lnTo>
                <a:lnTo>
                  <a:pt x="54860" y="24160"/>
                </a:lnTo>
                <a:lnTo>
                  <a:pt x="55380" y="24170"/>
                </a:lnTo>
                <a:lnTo>
                  <a:pt x="55470" y="24140"/>
                </a:lnTo>
                <a:lnTo>
                  <a:pt x="55550" y="24070"/>
                </a:lnTo>
                <a:lnTo>
                  <a:pt x="55630" y="24040"/>
                </a:lnTo>
                <a:lnTo>
                  <a:pt x="55700" y="24040"/>
                </a:lnTo>
                <a:lnTo>
                  <a:pt x="55740" y="24060"/>
                </a:lnTo>
                <a:lnTo>
                  <a:pt x="55760" y="24090"/>
                </a:lnTo>
                <a:lnTo>
                  <a:pt x="55770" y="24120"/>
                </a:lnTo>
                <a:lnTo>
                  <a:pt x="55890" y="24180"/>
                </a:lnTo>
                <a:lnTo>
                  <a:pt x="56050" y="24300"/>
                </a:lnTo>
                <a:lnTo>
                  <a:pt x="56100" y="24320"/>
                </a:lnTo>
                <a:lnTo>
                  <a:pt x="56120" y="24310"/>
                </a:lnTo>
                <a:lnTo>
                  <a:pt x="56140" y="24280"/>
                </a:lnTo>
                <a:lnTo>
                  <a:pt x="56190" y="24260"/>
                </a:lnTo>
                <a:lnTo>
                  <a:pt x="56240" y="24260"/>
                </a:lnTo>
                <a:lnTo>
                  <a:pt x="56280" y="24270"/>
                </a:lnTo>
                <a:lnTo>
                  <a:pt x="56310" y="24280"/>
                </a:lnTo>
                <a:lnTo>
                  <a:pt x="56360" y="24300"/>
                </a:lnTo>
                <a:lnTo>
                  <a:pt x="56400" y="24310"/>
                </a:lnTo>
                <a:lnTo>
                  <a:pt x="56440" y="24300"/>
                </a:lnTo>
                <a:lnTo>
                  <a:pt x="56520" y="24260"/>
                </a:lnTo>
                <a:lnTo>
                  <a:pt x="56560" y="24250"/>
                </a:lnTo>
                <a:lnTo>
                  <a:pt x="56600" y="24250"/>
                </a:lnTo>
                <a:lnTo>
                  <a:pt x="56700" y="24170"/>
                </a:lnTo>
                <a:lnTo>
                  <a:pt x="56770" y="24140"/>
                </a:lnTo>
                <a:lnTo>
                  <a:pt x="56810" y="24110"/>
                </a:lnTo>
                <a:lnTo>
                  <a:pt x="56860" y="24040"/>
                </a:lnTo>
                <a:lnTo>
                  <a:pt x="56900" y="24000"/>
                </a:lnTo>
                <a:lnTo>
                  <a:pt x="56990" y="23970"/>
                </a:lnTo>
                <a:lnTo>
                  <a:pt x="57050" y="23980"/>
                </a:lnTo>
                <a:lnTo>
                  <a:pt x="57180" y="24030"/>
                </a:lnTo>
                <a:lnTo>
                  <a:pt x="57230" y="24060"/>
                </a:lnTo>
                <a:lnTo>
                  <a:pt x="57260" y="24090"/>
                </a:lnTo>
                <a:lnTo>
                  <a:pt x="57270" y="24110"/>
                </a:lnTo>
                <a:lnTo>
                  <a:pt x="57280" y="24120"/>
                </a:lnTo>
                <a:lnTo>
                  <a:pt x="57280" y="24140"/>
                </a:lnTo>
                <a:lnTo>
                  <a:pt x="57280" y="24160"/>
                </a:lnTo>
                <a:lnTo>
                  <a:pt x="57270" y="24180"/>
                </a:lnTo>
                <a:lnTo>
                  <a:pt x="57260" y="24200"/>
                </a:lnTo>
                <a:lnTo>
                  <a:pt x="57250" y="24220"/>
                </a:lnTo>
                <a:lnTo>
                  <a:pt x="57250" y="24230"/>
                </a:lnTo>
                <a:lnTo>
                  <a:pt x="57280" y="24250"/>
                </a:lnTo>
                <a:lnTo>
                  <a:pt x="57290" y="24270"/>
                </a:lnTo>
                <a:lnTo>
                  <a:pt x="57310" y="24310"/>
                </a:lnTo>
                <a:lnTo>
                  <a:pt x="57330" y="24430"/>
                </a:lnTo>
                <a:lnTo>
                  <a:pt x="57320" y="24470"/>
                </a:lnTo>
                <a:lnTo>
                  <a:pt x="57310" y="24520"/>
                </a:lnTo>
                <a:lnTo>
                  <a:pt x="57290" y="24550"/>
                </a:lnTo>
                <a:lnTo>
                  <a:pt x="57280" y="24590"/>
                </a:lnTo>
                <a:lnTo>
                  <a:pt x="57270" y="24660"/>
                </a:lnTo>
                <a:lnTo>
                  <a:pt x="57240" y="24750"/>
                </a:lnTo>
                <a:lnTo>
                  <a:pt x="57240" y="24790"/>
                </a:lnTo>
                <a:lnTo>
                  <a:pt x="57240" y="24850"/>
                </a:lnTo>
                <a:lnTo>
                  <a:pt x="57220" y="24950"/>
                </a:lnTo>
                <a:lnTo>
                  <a:pt x="57160" y="25010"/>
                </a:lnTo>
                <a:lnTo>
                  <a:pt x="57090" y="25060"/>
                </a:lnTo>
                <a:lnTo>
                  <a:pt x="57050" y="25110"/>
                </a:lnTo>
                <a:lnTo>
                  <a:pt x="57010" y="25190"/>
                </a:lnTo>
                <a:lnTo>
                  <a:pt x="57010" y="25240"/>
                </a:lnTo>
                <a:lnTo>
                  <a:pt x="57020" y="25270"/>
                </a:lnTo>
                <a:lnTo>
                  <a:pt x="57030" y="25310"/>
                </a:lnTo>
                <a:lnTo>
                  <a:pt x="57020" y="25340"/>
                </a:lnTo>
                <a:lnTo>
                  <a:pt x="57010" y="25380"/>
                </a:lnTo>
                <a:lnTo>
                  <a:pt x="57010" y="25440"/>
                </a:lnTo>
                <a:lnTo>
                  <a:pt x="57010" y="25490"/>
                </a:lnTo>
                <a:lnTo>
                  <a:pt x="56990" y="25530"/>
                </a:lnTo>
                <a:lnTo>
                  <a:pt x="56970" y="25590"/>
                </a:lnTo>
                <a:lnTo>
                  <a:pt x="56960" y="25630"/>
                </a:lnTo>
                <a:lnTo>
                  <a:pt x="56960" y="25680"/>
                </a:lnTo>
                <a:lnTo>
                  <a:pt x="56970" y="25730"/>
                </a:lnTo>
                <a:lnTo>
                  <a:pt x="56970" y="25970"/>
                </a:lnTo>
                <a:lnTo>
                  <a:pt x="56980" y="26010"/>
                </a:lnTo>
                <a:lnTo>
                  <a:pt x="56980" y="26050"/>
                </a:lnTo>
                <a:lnTo>
                  <a:pt x="56990" y="26120"/>
                </a:lnTo>
                <a:lnTo>
                  <a:pt x="57010" y="26190"/>
                </a:lnTo>
                <a:lnTo>
                  <a:pt x="57050" y="26300"/>
                </a:lnTo>
                <a:lnTo>
                  <a:pt x="57050" y="26350"/>
                </a:lnTo>
                <a:lnTo>
                  <a:pt x="57030" y="26380"/>
                </a:lnTo>
                <a:lnTo>
                  <a:pt x="57000" y="26390"/>
                </a:lnTo>
                <a:lnTo>
                  <a:pt x="56970" y="26390"/>
                </a:lnTo>
                <a:lnTo>
                  <a:pt x="56940" y="26390"/>
                </a:lnTo>
                <a:lnTo>
                  <a:pt x="56890" y="26390"/>
                </a:lnTo>
                <a:lnTo>
                  <a:pt x="56860" y="26400"/>
                </a:lnTo>
                <a:lnTo>
                  <a:pt x="56830" y="26420"/>
                </a:lnTo>
                <a:lnTo>
                  <a:pt x="56800" y="26460"/>
                </a:lnTo>
                <a:lnTo>
                  <a:pt x="56800" y="26500"/>
                </a:lnTo>
                <a:lnTo>
                  <a:pt x="56800" y="26540"/>
                </a:lnTo>
                <a:lnTo>
                  <a:pt x="56810" y="26580"/>
                </a:lnTo>
                <a:lnTo>
                  <a:pt x="56830" y="26610"/>
                </a:lnTo>
                <a:lnTo>
                  <a:pt x="56890" y="26670"/>
                </a:lnTo>
                <a:lnTo>
                  <a:pt x="56920" y="26710"/>
                </a:lnTo>
                <a:lnTo>
                  <a:pt x="56920" y="26740"/>
                </a:lnTo>
                <a:lnTo>
                  <a:pt x="56900" y="26780"/>
                </a:lnTo>
                <a:lnTo>
                  <a:pt x="56860" y="26850"/>
                </a:lnTo>
                <a:lnTo>
                  <a:pt x="56840" y="26900"/>
                </a:lnTo>
                <a:lnTo>
                  <a:pt x="56820" y="26950"/>
                </a:lnTo>
                <a:lnTo>
                  <a:pt x="56850" y="27060"/>
                </a:lnTo>
                <a:lnTo>
                  <a:pt x="56870" y="27120"/>
                </a:lnTo>
                <a:lnTo>
                  <a:pt x="56880" y="27170"/>
                </a:lnTo>
                <a:lnTo>
                  <a:pt x="56890" y="27240"/>
                </a:lnTo>
                <a:lnTo>
                  <a:pt x="56880" y="27290"/>
                </a:lnTo>
                <a:lnTo>
                  <a:pt x="56860" y="27330"/>
                </a:lnTo>
                <a:lnTo>
                  <a:pt x="56820" y="27410"/>
                </a:lnTo>
                <a:lnTo>
                  <a:pt x="56690" y="27560"/>
                </a:lnTo>
                <a:lnTo>
                  <a:pt x="56670" y="27610"/>
                </a:lnTo>
                <a:lnTo>
                  <a:pt x="56640" y="27680"/>
                </a:lnTo>
                <a:lnTo>
                  <a:pt x="56600" y="27820"/>
                </a:lnTo>
                <a:lnTo>
                  <a:pt x="56480" y="28030"/>
                </a:lnTo>
                <a:lnTo>
                  <a:pt x="56430" y="28200"/>
                </a:lnTo>
                <a:lnTo>
                  <a:pt x="56440" y="28240"/>
                </a:lnTo>
                <a:lnTo>
                  <a:pt x="56450" y="28290"/>
                </a:lnTo>
                <a:lnTo>
                  <a:pt x="56510" y="28420"/>
                </a:lnTo>
                <a:lnTo>
                  <a:pt x="56530" y="28540"/>
                </a:lnTo>
                <a:lnTo>
                  <a:pt x="56550" y="28580"/>
                </a:lnTo>
                <a:lnTo>
                  <a:pt x="56570" y="28600"/>
                </a:lnTo>
                <a:lnTo>
                  <a:pt x="56600" y="28650"/>
                </a:lnTo>
                <a:lnTo>
                  <a:pt x="56620" y="28670"/>
                </a:lnTo>
                <a:lnTo>
                  <a:pt x="56650" y="28700"/>
                </a:lnTo>
                <a:lnTo>
                  <a:pt x="56700" y="28740"/>
                </a:lnTo>
                <a:lnTo>
                  <a:pt x="56730" y="28770"/>
                </a:lnTo>
                <a:lnTo>
                  <a:pt x="56750" y="28810"/>
                </a:lnTo>
                <a:lnTo>
                  <a:pt x="56760" y="28850"/>
                </a:lnTo>
                <a:lnTo>
                  <a:pt x="56760" y="28900"/>
                </a:lnTo>
                <a:lnTo>
                  <a:pt x="56770" y="28940"/>
                </a:lnTo>
                <a:lnTo>
                  <a:pt x="56790" y="28970"/>
                </a:lnTo>
                <a:lnTo>
                  <a:pt x="56820" y="28990"/>
                </a:lnTo>
                <a:lnTo>
                  <a:pt x="56830" y="29020"/>
                </a:lnTo>
                <a:lnTo>
                  <a:pt x="56830" y="29050"/>
                </a:lnTo>
                <a:lnTo>
                  <a:pt x="56810" y="29070"/>
                </a:lnTo>
                <a:lnTo>
                  <a:pt x="56770" y="29090"/>
                </a:lnTo>
                <a:lnTo>
                  <a:pt x="56740" y="29120"/>
                </a:lnTo>
                <a:lnTo>
                  <a:pt x="56710" y="29200"/>
                </a:lnTo>
                <a:lnTo>
                  <a:pt x="56700" y="29250"/>
                </a:lnTo>
                <a:lnTo>
                  <a:pt x="56700" y="29310"/>
                </a:lnTo>
                <a:lnTo>
                  <a:pt x="56720" y="29350"/>
                </a:lnTo>
                <a:lnTo>
                  <a:pt x="56770" y="29400"/>
                </a:lnTo>
                <a:lnTo>
                  <a:pt x="56800" y="29420"/>
                </a:lnTo>
                <a:lnTo>
                  <a:pt x="56830" y="29450"/>
                </a:lnTo>
                <a:lnTo>
                  <a:pt x="56840" y="29500"/>
                </a:lnTo>
                <a:lnTo>
                  <a:pt x="56830" y="29530"/>
                </a:lnTo>
                <a:lnTo>
                  <a:pt x="56770" y="29670"/>
                </a:lnTo>
                <a:lnTo>
                  <a:pt x="56730" y="29860"/>
                </a:lnTo>
                <a:lnTo>
                  <a:pt x="56650" y="29890"/>
                </a:lnTo>
                <a:lnTo>
                  <a:pt x="56630" y="29920"/>
                </a:lnTo>
                <a:lnTo>
                  <a:pt x="56580" y="29950"/>
                </a:lnTo>
                <a:lnTo>
                  <a:pt x="56540" y="29990"/>
                </a:lnTo>
                <a:lnTo>
                  <a:pt x="56380" y="30100"/>
                </a:lnTo>
                <a:lnTo>
                  <a:pt x="56190" y="30160"/>
                </a:lnTo>
                <a:lnTo>
                  <a:pt x="56140" y="30160"/>
                </a:lnTo>
                <a:lnTo>
                  <a:pt x="56100" y="30160"/>
                </a:lnTo>
                <a:lnTo>
                  <a:pt x="56060" y="30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Aomori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7220" y="24950"/>
                </a:moveTo>
                <a:lnTo>
                  <a:pt x="57240" y="24850"/>
                </a:lnTo>
                <a:lnTo>
                  <a:pt x="57240" y="24790"/>
                </a:lnTo>
                <a:lnTo>
                  <a:pt x="57240" y="24750"/>
                </a:lnTo>
                <a:lnTo>
                  <a:pt x="57270" y="24660"/>
                </a:lnTo>
                <a:lnTo>
                  <a:pt x="57280" y="24590"/>
                </a:lnTo>
                <a:lnTo>
                  <a:pt x="57290" y="24550"/>
                </a:lnTo>
                <a:lnTo>
                  <a:pt x="57310" y="24520"/>
                </a:lnTo>
                <a:lnTo>
                  <a:pt x="57320" y="24470"/>
                </a:lnTo>
                <a:lnTo>
                  <a:pt x="57330" y="24430"/>
                </a:lnTo>
                <a:lnTo>
                  <a:pt x="57310" y="24310"/>
                </a:lnTo>
                <a:lnTo>
                  <a:pt x="57290" y="24270"/>
                </a:lnTo>
                <a:lnTo>
                  <a:pt x="57280" y="24250"/>
                </a:lnTo>
                <a:lnTo>
                  <a:pt x="57250" y="24230"/>
                </a:lnTo>
                <a:lnTo>
                  <a:pt x="57250" y="24220"/>
                </a:lnTo>
                <a:lnTo>
                  <a:pt x="57260" y="24200"/>
                </a:lnTo>
                <a:lnTo>
                  <a:pt x="57270" y="24180"/>
                </a:lnTo>
                <a:lnTo>
                  <a:pt x="57280" y="24160"/>
                </a:lnTo>
                <a:lnTo>
                  <a:pt x="57280" y="24140"/>
                </a:lnTo>
                <a:lnTo>
                  <a:pt x="57280" y="24120"/>
                </a:lnTo>
                <a:lnTo>
                  <a:pt x="57270" y="24110"/>
                </a:lnTo>
                <a:lnTo>
                  <a:pt x="57260" y="24090"/>
                </a:lnTo>
                <a:lnTo>
                  <a:pt x="57230" y="24060"/>
                </a:lnTo>
                <a:lnTo>
                  <a:pt x="57180" y="24030"/>
                </a:lnTo>
                <a:lnTo>
                  <a:pt x="57050" y="23980"/>
                </a:lnTo>
                <a:lnTo>
                  <a:pt x="56990" y="23970"/>
                </a:lnTo>
                <a:lnTo>
                  <a:pt x="56900" y="24000"/>
                </a:lnTo>
                <a:lnTo>
                  <a:pt x="56860" y="24040"/>
                </a:lnTo>
                <a:lnTo>
                  <a:pt x="56810" y="24110"/>
                </a:lnTo>
                <a:lnTo>
                  <a:pt x="56770" y="24140"/>
                </a:lnTo>
                <a:lnTo>
                  <a:pt x="56700" y="24170"/>
                </a:lnTo>
                <a:lnTo>
                  <a:pt x="56600" y="24250"/>
                </a:lnTo>
                <a:lnTo>
                  <a:pt x="56560" y="24250"/>
                </a:lnTo>
                <a:lnTo>
                  <a:pt x="56520" y="24260"/>
                </a:lnTo>
                <a:lnTo>
                  <a:pt x="56440" y="24300"/>
                </a:lnTo>
                <a:lnTo>
                  <a:pt x="56400" y="24310"/>
                </a:lnTo>
                <a:lnTo>
                  <a:pt x="56360" y="24300"/>
                </a:lnTo>
                <a:lnTo>
                  <a:pt x="56310" y="24280"/>
                </a:lnTo>
                <a:lnTo>
                  <a:pt x="56280" y="24270"/>
                </a:lnTo>
                <a:lnTo>
                  <a:pt x="56240" y="24260"/>
                </a:lnTo>
                <a:lnTo>
                  <a:pt x="56190" y="24260"/>
                </a:lnTo>
                <a:lnTo>
                  <a:pt x="56140" y="24280"/>
                </a:lnTo>
                <a:lnTo>
                  <a:pt x="56120" y="24310"/>
                </a:lnTo>
                <a:lnTo>
                  <a:pt x="56100" y="24320"/>
                </a:lnTo>
                <a:lnTo>
                  <a:pt x="56050" y="24300"/>
                </a:lnTo>
                <a:lnTo>
                  <a:pt x="55890" y="24180"/>
                </a:lnTo>
                <a:lnTo>
                  <a:pt x="55770" y="24120"/>
                </a:lnTo>
                <a:lnTo>
                  <a:pt x="55760" y="24090"/>
                </a:lnTo>
                <a:lnTo>
                  <a:pt x="55740" y="24060"/>
                </a:lnTo>
                <a:lnTo>
                  <a:pt x="55700" y="24040"/>
                </a:lnTo>
                <a:lnTo>
                  <a:pt x="55630" y="24040"/>
                </a:lnTo>
                <a:lnTo>
                  <a:pt x="55550" y="24070"/>
                </a:lnTo>
                <a:lnTo>
                  <a:pt x="55470" y="24140"/>
                </a:lnTo>
                <a:lnTo>
                  <a:pt x="55380" y="24170"/>
                </a:lnTo>
                <a:lnTo>
                  <a:pt x="54860" y="24160"/>
                </a:lnTo>
                <a:lnTo>
                  <a:pt x="54780" y="24140"/>
                </a:lnTo>
                <a:lnTo>
                  <a:pt x="54740" y="24120"/>
                </a:lnTo>
                <a:lnTo>
                  <a:pt x="54680" y="24110"/>
                </a:lnTo>
                <a:lnTo>
                  <a:pt x="54640" y="24120"/>
                </a:lnTo>
                <a:lnTo>
                  <a:pt x="54580" y="24160"/>
                </a:lnTo>
                <a:lnTo>
                  <a:pt x="54540" y="24200"/>
                </a:lnTo>
                <a:lnTo>
                  <a:pt x="54490" y="24230"/>
                </a:lnTo>
                <a:lnTo>
                  <a:pt x="54450" y="24220"/>
                </a:lnTo>
                <a:lnTo>
                  <a:pt x="54340" y="24240"/>
                </a:lnTo>
                <a:lnTo>
                  <a:pt x="54340" y="24220"/>
                </a:lnTo>
                <a:lnTo>
                  <a:pt x="54340" y="24050"/>
                </a:lnTo>
                <a:lnTo>
                  <a:pt x="54340" y="23880"/>
                </a:lnTo>
                <a:lnTo>
                  <a:pt x="54340" y="23800"/>
                </a:lnTo>
                <a:lnTo>
                  <a:pt x="54300" y="23760"/>
                </a:lnTo>
                <a:lnTo>
                  <a:pt x="54290" y="23690"/>
                </a:lnTo>
                <a:lnTo>
                  <a:pt x="54260" y="23640"/>
                </a:lnTo>
                <a:lnTo>
                  <a:pt x="54140" y="23650"/>
                </a:lnTo>
                <a:lnTo>
                  <a:pt x="54080" y="23620"/>
                </a:lnTo>
                <a:lnTo>
                  <a:pt x="54090" y="23550"/>
                </a:lnTo>
                <a:lnTo>
                  <a:pt x="54150" y="23480"/>
                </a:lnTo>
                <a:lnTo>
                  <a:pt x="54210" y="23420"/>
                </a:lnTo>
                <a:lnTo>
                  <a:pt x="54290" y="23400"/>
                </a:lnTo>
                <a:lnTo>
                  <a:pt x="54320" y="23310"/>
                </a:lnTo>
                <a:lnTo>
                  <a:pt x="54390" y="23280"/>
                </a:lnTo>
                <a:lnTo>
                  <a:pt x="54420" y="23220"/>
                </a:lnTo>
                <a:lnTo>
                  <a:pt x="54470" y="23130"/>
                </a:lnTo>
                <a:lnTo>
                  <a:pt x="54500" y="23030"/>
                </a:lnTo>
                <a:lnTo>
                  <a:pt x="54640" y="22930"/>
                </a:lnTo>
                <a:lnTo>
                  <a:pt x="54710" y="22940"/>
                </a:lnTo>
                <a:lnTo>
                  <a:pt x="54780" y="23010"/>
                </a:lnTo>
                <a:lnTo>
                  <a:pt x="54820" y="23030"/>
                </a:lnTo>
                <a:lnTo>
                  <a:pt x="54860" y="23020"/>
                </a:lnTo>
                <a:lnTo>
                  <a:pt x="54910" y="23000"/>
                </a:lnTo>
                <a:lnTo>
                  <a:pt x="54960" y="22960"/>
                </a:lnTo>
                <a:lnTo>
                  <a:pt x="55080" y="22860"/>
                </a:lnTo>
                <a:lnTo>
                  <a:pt x="55150" y="22890"/>
                </a:lnTo>
                <a:lnTo>
                  <a:pt x="55210" y="22870"/>
                </a:lnTo>
                <a:lnTo>
                  <a:pt x="55260" y="22830"/>
                </a:lnTo>
                <a:lnTo>
                  <a:pt x="55300" y="22760"/>
                </a:lnTo>
                <a:lnTo>
                  <a:pt x="55370" y="22520"/>
                </a:lnTo>
                <a:lnTo>
                  <a:pt x="55410" y="22280"/>
                </a:lnTo>
                <a:lnTo>
                  <a:pt x="55430" y="22210"/>
                </a:lnTo>
                <a:lnTo>
                  <a:pt x="55430" y="22120"/>
                </a:lnTo>
                <a:lnTo>
                  <a:pt x="55440" y="22040"/>
                </a:lnTo>
                <a:lnTo>
                  <a:pt x="55450" y="21930"/>
                </a:lnTo>
                <a:lnTo>
                  <a:pt x="55500" y="22010"/>
                </a:lnTo>
                <a:lnTo>
                  <a:pt x="55530" y="22040"/>
                </a:lnTo>
                <a:lnTo>
                  <a:pt x="55560" y="22060"/>
                </a:lnTo>
                <a:lnTo>
                  <a:pt x="55590" y="22090"/>
                </a:lnTo>
                <a:lnTo>
                  <a:pt x="55620" y="22080"/>
                </a:lnTo>
                <a:lnTo>
                  <a:pt x="55600" y="21990"/>
                </a:lnTo>
                <a:lnTo>
                  <a:pt x="55590" y="21950"/>
                </a:lnTo>
                <a:lnTo>
                  <a:pt x="55610" y="21930"/>
                </a:lnTo>
                <a:lnTo>
                  <a:pt x="55630" y="21920"/>
                </a:lnTo>
                <a:lnTo>
                  <a:pt x="55660" y="21930"/>
                </a:lnTo>
                <a:lnTo>
                  <a:pt x="55700" y="21930"/>
                </a:lnTo>
                <a:lnTo>
                  <a:pt x="55690" y="21900"/>
                </a:lnTo>
                <a:lnTo>
                  <a:pt x="55670" y="21880"/>
                </a:lnTo>
                <a:lnTo>
                  <a:pt x="55610" y="21890"/>
                </a:lnTo>
                <a:lnTo>
                  <a:pt x="55580" y="21890"/>
                </a:lnTo>
                <a:lnTo>
                  <a:pt x="55530" y="21880"/>
                </a:lnTo>
                <a:lnTo>
                  <a:pt x="55510" y="21860"/>
                </a:lnTo>
                <a:lnTo>
                  <a:pt x="55500" y="21840"/>
                </a:lnTo>
                <a:lnTo>
                  <a:pt x="55480" y="21860"/>
                </a:lnTo>
                <a:lnTo>
                  <a:pt x="55460" y="21870"/>
                </a:lnTo>
                <a:lnTo>
                  <a:pt x="55450" y="21860"/>
                </a:lnTo>
                <a:lnTo>
                  <a:pt x="55450" y="21760"/>
                </a:lnTo>
                <a:lnTo>
                  <a:pt x="55450" y="21710"/>
                </a:lnTo>
                <a:lnTo>
                  <a:pt x="55380" y="21600"/>
                </a:lnTo>
                <a:lnTo>
                  <a:pt x="55330" y="21570"/>
                </a:lnTo>
                <a:lnTo>
                  <a:pt x="55280" y="21560"/>
                </a:lnTo>
                <a:lnTo>
                  <a:pt x="55230" y="21560"/>
                </a:lnTo>
                <a:lnTo>
                  <a:pt x="55220" y="21510"/>
                </a:lnTo>
                <a:lnTo>
                  <a:pt x="55250" y="21500"/>
                </a:lnTo>
                <a:lnTo>
                  <a:pt x="55330" y="21490"/>
                </a:lnTo>
                <a:lnTo>
                  <a:pt x="55390" y="21500"/>
                </a:lnTo>
                <a:lnTo>
                  <a:pt x="55440" y="21450"/>
                </a:lnTo>
                <a:lnTo>
                  <a:pt x="55470" y="21370"/>
                </a:lnTo>
                <a:lnTo>
                  <a:pt x="55480" y="21290"/>
                </a:lnTo>
                <a:lnTo>
                  <a:pt x="55470" y="21250"/>
                </a:lnTo>
                <a:lnTo>
                  <a:pt x="55470" y="21210"/>
                </a:lnTo>
                <a:lnTo>
                  <a:pt x="55480" y="21110"/>
                </a:lnTo>
                <a:lnTo>
                  <a:pt x="55500" y="21080"/>
                </a:lnTo>
                <a:lnTo>
                  <a:pt x="55490" y="21030"/>
                </a:lnTo>
                <a:lnTo>
                  <a:pt x="55510" y="21000"/>
                </a:lnTo>
                <a:lnTo>
                  <a:pt x="55560" y="21050"/>
                </a:lnTo>
                <a:lnTo>
                  <a:pt x="55610" y="21090"/>
                </a:lnTo>
                <a:lnTo>
                  <a:pt x="55650" y="21100"/>
                </a:lnTo>
                <a:lnTo>
                  <a:pt x="55700" y="21160"/>
                </a:lnTo>
                <a:lnTo>
                  <a:pt x="55780" y="21260"/>
                </a:lnTo>
                <a:lnTo>
                  <a:pt x="55860" y="21320"/>
                </a:lnTo>
                <a:lnTo>
                  <a:pt x="55920" y="21320"/>
                </a:lnTo>
                <a:lnTo>
                  <a:pt x="56000" y="21270"/>
                </a:lnTo>
                <a:lnTo>
                  <a:pt x="56040" y="21180"/>
                </a:lnTo>
                <a:lnTo>
                  <a:pt x="56110" y="21160"/>
                </a:lnTo>
                <a:lnTo>
                  <a:pt x="56240" y="21180"/>
                </a:lnTo>
                <a:lnTo>
                  <a:pt x="56360" y="21280"/>
                </a:lnTo>
                <a:lnTo>
                  <a:pt x="56390" y="21370"/>
                </a:lnTo>
                <a:lnTo>
                  <a:pt x="56370" y="21470"/>
                </a:lnTo>
                <a:lnTo>
                  <a:pt x="56360" y="21590"/>
                </a:lnTo>
                <a:lnTo>
                  <a:pt x="56350" y="21620"/>
                </a:lnTo>
                <a:lnTo>
                  <a:pt x="56350" y="21670"/>
                </a:lnTo>
                <a:lnTo>
                  <a:pt x="56370" y="21760"/>
                </a:lnTo>
                <a:lnTo>
                  <a:pt x="56380" y="21870"/>
                </a:lnTo>
                <a:lnTo>
                  <a:pt x="56420" y="22000"/>
                </a:lnTo>
                <a:lnTo>
                  <a:pt x="56470" y="22440"/>
                </a:lnTo>
                <a:lnTo>
                  <a:pt x="56560" y="22600"/>
                </a:lnTo>
                <a:lnTo>
                  <a:pt x="56710" y="22670"/>
                </a:lnTo>
                <a:lnTo>
                  <a:pt x="56840" y="22660"/>
                </a:lnTo>
                <a:lnTo>
                  <a:pt x="56940" y="22550"/>
                </a:lnTo>
                <a:lnTo>
                  <a:pt x="57000" y="22480"/>
                </a:lnTo>
                <a:lnTo>
                  <a:pt x="57050" y="22360"/>
                </a:lnTo>
                <a:lnTo>
                  <a:pt x="57040" y="22340"/>
                </a:lnTo>
                <a:lnTo>
                  <a:pt x="57030" y="22290"/>
                </a:lnTo>
                <a:lnTo>
                  <a:pt x="57040" y="22260"/>
                </a:lnTo>
                <a:lnTo>
                  <a:pt x="57050" y="22250"/>
                </a:lnTo>
                <a:lnTo>
                  <a:pt x="57030" y="22240"/>
                </a:lnTo>
                <a:lnTo>
                  <a:pt x="57000" y="22250"/>
                </a:lnTo>
                <a:lnTo>
                  <a:pt x="56980" y="22240"/>
                </a:lnTo>
                <a:lnTo>
                  <a:pt x="56960" y="22220"/>
                </a:lnTo>
                <a:lnTo>
                  <a:pt x="56990" y="22200"/>
                </a:lnTo>
                <a:lnTo>
                  <a:pt x="57030" y="22200"/>
                </a:lnTo>
                <a:lnTo>
                  <a:pt x="57020" y="22170"/>
                </a:lnTo>
                <a:lnTo>
                  <a:pt x="57020" y="22140"/>
                </a:lnTo>
                <a:lnTo>
                  <a:pt x="57050" y="22120"/>
                </a:lnTo>
                <a:lnTo>
                  <a:pt x="57050" y="22100"/>
                </a:lnTo>
                <a:lnTo>
                  <a:pt x="57060" y="22080"/>
                </a:lnTo>
                <a:lnTo>
                  <a:pt x="57090" y="22000"/>
                </a:lnTo>
                <a:lnTo>
                  <a:pt x="57110" y="21990"/>
                </a:lnTo>
                <a:lnTo>
                  <a:pt x="57150" y="22000"/>
                </a:lnTo>
                <a:lnTo>
                  <a:pt x="57180" y="22050"/>
                </a:lnTo>
                <a:lnTo>
                  <a:pt x="57250" y="22060"/>
                </a:lnTo>
                <a:lnTo>
                  <a:pt x="57280" y="22070"/>
                </a:lnTo>
                <a:lnTo>
                  <a:pt x="57310" y="22120"/>
                </a:lnTo>
                <a:lnTo>
                  <a:pt x="57330" y="22150"/>
                </a:lnTo>
                <a:lnTo>
                  <a:pt x="57380" y="22190"/>
                </a:lnTo>
                <a:lnTo>
                  <a:pt x="57380" y="22210"/>
                </a:lnTo>
                <a:lnTo>
                  <a:pt x="57370" y="22220"/>
                </a:lnTo>
                <a:lnTo>
                  <a:pt x="57360" y="22240"/>
                </a:lnTo>
                <a:lnTo>
                  <a:pt x="57360" y="22280"/>
                </a:lnTo>
                <a:lnTo>
                  <a:pt x="57370" y="22280"/>
                </a:lnTo>
                <a:lnTo>
                  <a:pt x="57410" y="22290"/>
                </a:lnTo>
                <a:lnTo>
                  <a:pt x="57460" y="22310"/>
                </a:lnTo>
                <a:lnTo>
                  <a:pt x="57530" y="22350"/>
                </a:lnTo>
                <a:lnTo>
                  <a:pt x="57570" y="22370"/>
                </a:lnTo>
                <a:lnTo>
                  <a:pt x="57600" y="22360"/>
                </a:lnTo>
                <a:lnTo>
                  <a:pt x="57630" y="22380"/>
                </a:lnTo>
                <a:lnTo>
                  <a:pt x="57650" y="22420"/>
                </a:lnTo>
                <a:lnTo>
                  <a:pt x="57680" y="22470"/>
                </a:lnTo>
                <a:lnTo>
                  <a:pt x="57700" y="22490"/>
                </a:lnTo>
                <a:lnTo>
                  <a:pt x="57760" y="22530"/>
                </a:lnTo>
                <a:lnTo>
                  <a:pt x="57800" y="22530"/>
                </a:lnTo>
                <a:lnTo>
                  <a:pt x="57860" y="22500"/>
                </a:lnTo>
                <a:lnTo>
                  <a:pt x="57910" y="22460"/>
                </a:lnTo>
                <a:lnTo>
                  <a:pt x="57970" y="22380"/>
                </a:lnTo>
                <a:lnTo>
                  <a:pt x="58090" y="22080"/>
                </a:lnTo>
                <a:lnTo>
                  <a:pt x="58120" y="21970"/>
                </a:lnTo>
                <a:lnTo>
                  <a:pt x="58140" y="21710"/>
                </a:lnTo>
                <a:lnTo>
                  <a:pt x="58160" y="21650"/>
                </a:lnTo>
                <a:lnTo>
                  <a:pt x="58150" y="21620"/>
                </a:lnTo>
                <a:lnTo>
                  <a:pt x="58170" y="21570"/>
                </a:lnTo>
                <a:lnTo>
                  <a:pt x="58200" y="21540"/>
                </a:lnTo>
                <a:lnTo>
                  <a:pt x="58230" y="21500"/>
                </a:lnTo>
                <a:lnTo>
                  <a:pt x="58250" y="21430"/>
                </a:lnTo>
                <a:lnTo>
                  <a:pt x="58220" y="21320"/>
                </a:lnTo>
                <a:lnTo>
                  <a:pt x="58180" y="21210"/>
                </a:lnTo>
                <a:lnTo>
                  <a:pt x="58120" y="21110"/>
                </a:lnTo>
                <a:lnTo>
                  <a:pt x="58030" y="21010"/>
                </a:lnTo>
                <a:lnTo>
                  <a:pt x="57970" y="20960"/>
                </a:lnTo>
                <a:lnTo>
                  <a:pt x="57900" y="20950"/>
                </a:lnTo>
                <a:lnTo>
                  <a:pt x="57880" y="21010"/>
                </a:lnTo>
                <a:lnTo>
                  <a:pt x="57860" y="21040"/>
                </a:lnTo>
                <a:lnTo>
                  <a:pt x="57830" y="21080"/>
                </a:lnTo>
                <a:lnTo>
                  <a:pt x="57830" y="21090"/>
                </a:lnTo>
                <a:lnTo>
                  <a:pt x="57850" y="21100"/>
                </a:lnTo>
                <a:lnTo>
                  <a:pt x="57870" y="21070"/>
                </a:lnTo>
                <a:lnTo>
                  <a:pt x="57890" y="21040"/>
                </a:lnTo>
                <a:lnTo>
                  <a:pt x="57900" y="21040"/>
                </a:lnTo>
                <a:lnTo>
                  <a:pt x="57900" y="21050"/>
                </a:lnTo>
                <a:lnTo>
                  <a:pt x="57890" y="21070"/>
                </a:lnTo>
                <a:lnTo>
                  <a:pt x="57860" y="21120"/>
                </a:lnTo>
                <a:lnTo>
                  <a:pt x="57760" y="21200"/>
                </a:lnTo>
                <a:lnTo>
                  <a:pt x="57710" y="21220"/>
                </a:lnTo>
                <a:lnTo>
                  <a:pt x="57640" y="21270"/>
                </a:lnTo>
                <a:lnTo>
                  <a:pt x="57600" y="21320"/>
                </a:lnTo>
                <a:lnTo>
                  <a:pt x="57530" y="21310"/>
                </a:lnTo>
                <a:lnTo>
                  <a:pt x="57450" y="21270"/>
                </a:lnTo>
                <a:lnTo>
                  <a:pt x="57410" y="21280"/>
                </a:lnTo>
                <a:lnTo>
                  <a:pt x="57370" y="21270"/>
                </a:lnTo>
                <a:lnTo>
                  <a:pt x="57320" y="21300"/>
                </a:lnTo>
                <a:lnTo>
                  <a:pt x="57270" y="21360"/>
                </a:lnTo>
                <a:lnTo>
                  <a:pt x="57160" y="21360"/>
                </a:lnTo>
                <a:lnTo>
                  <a:pt x="57110" y="21400"/>
                </a:lnTo>
                <a:lnTo>
                  <a:pt x="57070" y="21390"/>
                </a:lnTo>
                <a:lnTo>
                  <a:pt x="57030" y="21400"/>
                </a:lnTo>
                <a:lnTo>
                  <a:pt x="56930" y="21470"/>
                </a:lnTo>
                <a:lnTo>
                  <a:pt x="56890" y="21540"/>
                </a:lnTo>
                <a:lnTo>
                  <a:pt x="56840" y="21540"/>
                </a:lnTo>
                <a:lnTo>
                  <a:pt x="56750" y="21470"/>
                </a:lnTo>
                <a:lnTo>
                  <a:pt x="56740" y="21320"/>
                </a:lnTo>
                <a:lnTo>
                  <a:pt x="56750" y="21270"/>
                </a:lnTo>
                <a:lnTo>
                  <a:pt x="56780" y="21230"/>
                </a:lnTo>
                <a:lnTo>
                  <a:pt x="56800" y="21120"/>
                </a:lnTo>
                <a:lnTo>
                  <a:pt x="56790" y="21060"/>
                </a:lnTo>
                <a:lnTo>
                  <a:pt x="56830" y="20950"/>
                </a:lnTo>
                <a:lnTo>
                  <a:pt x="56840" y="20860"/>
                </a:lnTo>
                <a:lnTo>
                  <a:pt x="56860" y="20790"/>
                </a:lnTo>
                <a:lnTo>
                  <a:pt x="56860" y="20750"/>
                </a:lnTo>
                <a:lnTo>
                  <a:pt x="56890" y="20720"/>
                </a:lnTo>
                <a:lnTo>
                  <a:pt x="56920" y="20620"/>
                </a:lnTo>
                <a:lnTo>
                  <a:pt x="56930" y="20530"/>
                </a:lnTo>
                <a:lnTo>
                  <a:pt x="56950" y="20410"/>
                </a:lnTo>
                <a:lnTo>
                  <a:pt x="57000" y="20360"/>
                </a:lnTo>
                <a:lnTo>
                  <a:pt x="57090" y="20210"/>
                </a:lnTo>
                <a:lnTo>
                  <a:pt x="57130" y="20180"/>
                </a:lnTo>
                <a:lnTo>
                  <a:pt x="57140" y="20160"/>
                </a:lnTo>
                <a:lnTo>
                  <a:pt x="57160" y="20080"/>
                </a:lnTo>
                <a:lnTo>
                  <a:pt x="57160" y="20040"/>
                </a:lnTo>
                <a:lnTo>
                  <a:pt x="57140" y="19990"/>
                </a:lnTo>
                <a:lnTo>
                  <a:pt x="57150" y="19980"/>
                </a:lnTo>
                <a:lnTo>
                  <a:pt x="57160" y="19940"/>
                </a:lnTo>
                <a:lnTo>
                  <a:pt x="57180" y="19900"/>
                </a:lnTo>
                <a:lnTo>
                  <a:pt x="57220" y="19960"/>
                </a:lnTo>
                <a:lnTo>
                  <a:pt x="57290" y="20000"/>
                </a:lnTo>
                <a:lnTo>
                  <a:pt x="57330" y="20050"/>
                </a:lnTo>
                <a:lnTo>
                  <a:pt x="57370" y="20100"/>
                </a:lnTo>
                <a:lnTo>
                  <a:pt x="57410" y="20120"/>
                </a:lnTo>
                <a:lnTo>
                  <a:pt x="57440" y="20140"/>
                </a:lnTo>
                <a:lnTo>
                  <a:pt x="57490" y="20150"/>
                </a:lnTo>
                <a:lnTo>
                  <a:pt x="57620" y="20160"/>
                </a:lnTo>
                <a:lnTo>
                  <a:pt x="57750" y="20230"/>
                </a:lnTo>
                <a:lnTo>
                  <a:pt x="57850" y="20350"/>
                </a:lnTo>
                <a:lnTo>
                  <a:pt x="57900" y="20410"/>
                </a:lnTo>
                <a:lnTo>
                  <a:pt x="57960" y="20460"/>
                </a:lnTo>
                <a:lnTo>
                  <a:pt x="57970" y="20490"/>
                </a:lnTo>
                <a:lnTo>
                  <a:pt x="58000" y="20530"/>
                </a:lnTo>
                <a:lnTo>
                  <a:pt x="58120" y="20600"/>
                </a:lnTo>
                <a:lnTo>
                  <a:pt x="58240" y="20660"/>
                </a:lnTo>
                <a:lnTo>
                  <a:pt x="58360" y="20660"/>
                </a:lnTo>
                <a:lnTo>
                  <a:pt x="58450" y="20630"/>
                </a:lnTo>
                <a:lnTo>
                  <a:pt x="58550" y="20580"/>
                </a:lnTo>
                <a:lnTo>
                  <a:pt x="58630" y="20520"/>
                </a:lnTo>
                <a:lnTo>
                  <a:pt x="58690" y="20450"/>
                </a:lnTo>
                <a:lnTo>
                  <a:pt x="58740" y="20410"/>
                </a:lnTo>
                <a:lnTo>
                  <a:pt x="58780" y="20360"/>
                </a:lnTo>
                <a:lnTo>
                  <a:pt x="58790" y="20380"/>
                </a:lnTo>
                <a:lnTo>
                  <a:pt x="58800" y="20400"/>
                </a:lnTo>
                <a:lnTo>
                  <a:pt x="58780" y="20430"/>
                </a:lnTo>
                <a:lnTo>
                  <a:pt x="58790" y="20460"/>
                </a:lnTo>
                <a:lnTo>
                  <a:pt x="58780" y="20480"/>
                </a:lnTo>
                <a:lnTo>
                  <a:pt x="58760" y="20490"/>
                </a:lnTo>
                <a:lnTo>
                  <a:pt x="58770" y="20510"/>
                </a:lnTo>
                <a:lnTo>
                  <a:pt x="58780" y="20520"/>
                </a:lnTo>
                <a:lnTo>
                  <a:pt x="58770" y="20570"/>
                </a:lnTo>
                <a:lnTo>
                  <a:pt x="58740" y="20610"/>
                </a:lnTo>
                <a:lnTo>
                  <a:pt x="58720" y="20670"/>
                </a:lnTo>
                <a:lnTo>
                  <a:pt x="58700" y="20750"/>
                </a:lnTo>
                <a:lnTo>
                  <a:pt x="58670" y="20820"/>
                </a:lnTo>
                <a:lnTo>
                  <a:pt x="58630" y="21040"/>
                </a:lnTo>
                <a:lnTo>
                  <a:pt x="58620" y="21140"/>
                </a:lnTo>
                <a:lnTo>
                  <a:pt x="58610" y="21180"/>
                </a:lnTo>
                <a:lnTo>
                  <a:pt x="58580" y="21410"/>
                </a:lnTo>
                <a:lnTo>
                  <a:pt x="58590" y="21500"/>
                </a:lnTo>
                <a:lnTo>
                  <a:pt x="58600" y="21540"/>
                </a:lnTo>
                <a:lnTo>
                  <a:pt x="58590" y="21580"/>
                </a:lnTo>
                <a:lnTo>
                  <a:pt x="58590" y="21640"/>
                </a:lnTo>
                <a:lnTo>
                  <a:pt x="58590" y="21680"/>
                </a:lnTo>
                <a:lnTo>
                  <a:pt x="58560" y="21920"/>
                </a:lnTo>
                <a:lnTo>
                  <a:pt x="58570" y="22120"/>
                </a:lnTo>
                <a:lnTo>
                  <a:pt x="58570" y="22290"/>
                </a:lnTo>
                <a:lnTo>
                  <a:pt x="58580" y="22340"/>
                </a:lnTo>
                <a:lnTo>
                  <a:pt x="58620" y="22740"/>
                </a:lnTo>
                <a:lnTo>
                  <a:pt x="58670" y="23100"/>
                </a:lnTo>
                <a:lnTo>
                  <a:pt x="58710" y="23310"/>
                </a:lnTo>
                <a:lnTo>
                  <a:pt x="58810" y="23610"/>
                </a:lnTo>
                <a:lnTo>
                  <a:pt x="58840" y="23680"/>
                </a:lnTo>
                <a:lnTo>
                  <a:pt x="58870" y="23730"/>
                </a:lnTo>
                <a:lnTo>
                  <a:pt x="58950" y="23820"/>
                </a:lnTo>
                <a:lnTo>
                  <a:pt x="58990" y="23850"/>
                </a:lnTo>
                <a:lnTo>
                  <a:pt x="59040" y="23850"/>
                </a:lnTo>
                <a:lnTo>
                  <a:pt x="59070" y="23820"/>
                </a:lnTo>
                <a:lnTo>
                  <a:pt x="59120" y="23800"/>
                </a:lnTo>
                <a:lnTo>
                  <a:pt x="59140" y="23840"/>
                </a:lnTo>
                <a:lnTo>
                  <a:pt x="59160" y="23880"/>
                </a:lnTo>
                <a:lnTo>
                  <a:pt x="59260" y="23960"/>
                </a:lnTo>
                <a:lnTo>
                  <a:pt x="59430" y="24160"/>
                </a:lnTo>
                <a:lnTo>
                  <a:pt x="59410" y="24170"/>
                </a:lnTo>
                <a:lnTo>
                  <a:pt x="59150" y="24320"/>
                </a:lnTo>
                <a:lnTo>
                  <a:pt x="59130" y="24370"/>
                </a:lnTo>
                <a:lnTo>
                  <a:pt x="59110" y="24410"/>
                </a:lnTo>
                <a:lnTo>
                  <a:pt x="59100" y="24440"/>
                </a:lnTo>
                <a:lnTo>
                  <a:pt x="59090" y="24480"/>
                </a:lnTo>
                <a:lnTo>
                  <a:pt x="59050" y="24510"/>
                </a:lnTo>
                <a:lnTo>
                  <a:pt x="59000" y="24520"/>
                </a:lnTo>
                <a:lnTo>
                  <a:pt x="58930" y="24510"/>
                </a:lnTo>
                <a:lnTo>
                  <a:pt x="58820" y="24470"/>
                </a:lnTo>
                <a:lnTo>
                  <a:pt x="58760" y="24480"/>
                </a:lnTo>
                <a:lnTo>
                  <a:pt x="58690" y="24500"/>
                </a:lnTo>
                <a:lnTo>
                  <a:pt x="58550" y="24560"/>
                </a:lnTo>
                <a:lnTo>
                  <a:pt x="58480" y="24580"/>
                </a:lnTo>
                <a:lnTo>
                  <a:pt x="58410" y="24570"/>
                </a:lnTo>
                <a:lnTo>
                  <a:pt x="58390" y="24540"/>
                </a:lnTo>
                <a:lnTo>
                  <a:pt x="58350" y="24520"/>
                </a:lnTo>
                <a:lnTo>
                  <a:pt x="58320" y="24520"/>
                </a:lnTo>
                <a:lnTo>
                  <a:pt x="58140" y="24600"/>
                </a:lnTo>
                <a:lnTo>
                  <a:pt x="57690" y="24880"/>
                </a:lnTo>
                <a:lnTo>
                  <a:pt x="57510" y="25050"/>
                </a:lnTo>
                <a:lnTo>
                  <a:pt x="57470" y="25070"/>
                </a:lnTo>
                <a:lnTo>
                  <a:pt x="57440" y="25080"/>
                </a:lnTo>
                <a:lnTo>
                  <a:pt x="57400" y="25060"/>
                </a:lnTo>
                <a:lnTo>
                  <a:pt x="57360" y="25050"/>
                </a:lnTo>
                <a:lnTo>
                  <a:pt x="57220" y="24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Iwate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6730" y="29860"/>
                </a:moveTo>
                <a:lnTo>
                  <a:pt x="56770" y="29670"/>
                </a:lnTo>
                <a:lnTo>
                  <a:pt x="56830" y="29530"/>
                </a:lnTo>
                <a:lnTo>
                  <a:pt x="56840" y="29500"/>
                </a:lnTo>
                <a:lnTo>
                  <a:pt x="56830" y="29450"/>
                </a:lnTo>
                <a:lnTo>
                  <a:pt x="56800" y="29420"/>
                </a:lnTo>
                <a:lnTo>
                  <a:pt x="56770" y="29400"/>
                </a:lnTo>
                <a:lnTo>
                  <a:pt x="56720" y="29350"/>
                </a:lnTo>
                <a:lnTo>
                  <a:pt x="56700" y="29310"/>
                </a:lnTo>
                <a:lnTo>
                  <a:pt x="56700" y="29250"/>
                </a:lnTo>
                <a:lnTo>
                  <a:pt x="56710" y="29200"/>
                </a:lnTo>
                <a:lnTo>
                  <a:pt x="56740" y="29120"/>
                </a:lnTo>
                <a:lnTo>
                  <a:pt x="56770" y="29090"/>
                </a:lnTo>
                <a:lnTo>
                  <a:pt x="56810" y="29070"/>
                </a:lnTo>
                <a:lnTo>
                  <a:pt x="56830" y="29050"/>
                </a:lnTo>
                <a:lnTo>
                  <a:pt x="56830" y="29020"/>
                </a:lnTo>
                <a:lnTo>
                  <a:pt x="56820" y="28990"/>
                </a:lnTo>
                <a:lnTo>
                  <a:pt x="56790" y="28970"/>
                </a:lnTo>
                <a:lnTo>
                  <a:pt x="56770" y="28940"/>
                </a:lnTo>
                <a:lnTo>
                  <a:pt x="56760" y="28900"/>
                </a:lnTo>
                <a:lnTo>
                  <a:pt x="56760" y="28850"/>
                </a:lnTo>
                <a:lnTo>
                  <a:pt x="56750" y="28810"/>
                </a:lnTo>
                <a:lnTo>
                  <a:pt x="56730" y="28770"/>
                </a:lnTo>
                <a:lnTo>
                  <a:pt x="56700" y="28740"/>
                </a:lnTo>
                <a:lnTo>
                  <a:pt x="56650" y="28700"/>
                </a:lnTo>
                <a:lnTo>
                  <a:pt x="56620" y="28670"/>
                </a:lnTo>
                <a:lnTo>
                  <a:pt x="56600" y="28650"/>
                </a:lnTo>
                <a:lnTo>
                  <a:pt x="56570" y="28600"/>
                </a:lnTo>
                <a:lnTo>
                  <a:pt x="56550" y="28580"/>
                </a:lnTo>
                <a:lnTo>
                  <a:pt x="56530" y="28540"/>
                </a:lnTo>
                <a:lnTo>
                  <a:pt x="56510" y="28420"/>
                </a:lnTo>
                <a:lnTo>
                  <a:pt x="56450" y="28290"/>
                </a:lnTo>
                <a:lnTo>
                  <a:pt x="56440" y="28240"/>
                </a:lnTo>
                <a:lnTo>
                  <a:pt x="56430" y="28200"/>
                </a:lnTo>
                <a:lnTo>
                  <a:pt x="56480" y="28030"/>
                </a:lnTo>
                <a:lnTo>
                  <a:pt x="56600" y="27820"/>
                </a:lnTo>
                <a:lnTo>
                  <a:pt x="56640" y="27680"/>
                </a:lnTo>
                <a:lnTo>
                  <a:pt x="56670" y="27610"/>
                </a:lnTo>
                <a:lnTo>
                  <a:pt x="56690" y="27560"/>
                </a:lnTo>
                <a:lnTo>
                  <a:pt x="56820" y="27410"/>
                </a:lnTo>
                <a:lnTo>
                  <a:pt x="56860" y="27330"/>
                </a:lnTo>
                <a:lnTo>
                  <a:pt x="56880" y="27290"/>
                </a:lnTo>
                <a:lnTo>
                  <a:pt x="56890" y="27240"/>
                </a:lnTo>
                <a:lnTo>
                  <a:pt x="56880" y="27170"/>
                </a:lnTo>
                <a:lnTo>
                  <a:pt x="56870" y="27120"/>
                </a:lnTo>
                <a:lnTo>
                  <a:pt x="56850" y="27060"/>
                </a:lnTo>
                <a:lnTo>
                  <a:pt x="56820" y="26950"/>
                </a:lnTo>
                <a:lnTo>
                  <a:pt x="56840" y="26900"/>
                </a:lnTo>
                <a:lnTo>
                  <a:pt x="56860" y="26850"/>
                </a:lnTo>
                <a:lnTo>
                  <a:pt x="56900" y="26780"/>
                </a:lnTo>
                <a:lnTo>
                  <a:pt x="56920" y="26740"/>
                </a:lnTo>
                <a:lnTo>
                  <a:pt x="56920" y="26710"/>
                </a:lnTo>
                <a:lnTo>
                  <a:pt x="56890" y="26670"/>
                </a:lnTo>
                <a:lnTo>
                  <a:pt x="56830" y="26610"/>
                </a:lnTo>
                <a:lnTo>
                  <a:pt x="56810" y="26580"/>
                </a:lnTo>
                <a:lnTo>
                  <a:pt x="56800" y="26540"/>
                </a:lnTo>
                <a:lnTo>
                  <a:pt x="56800" y="26500"/>
                </a:lnTo>
                <a:lnTo>
                  <a:pt x="56800" y="26460"/>
                </a:lnTo>
                <a:lnTo>
                  <a:pt x="56830" y="26420"/>
                </a:lnTo>
                <a:lnTo>
                  <a:pt x="56860" y="26400"/>
                </a:lnTo>
                <a:lnTo>
                  <a:pt x="56890" y="26390"/>
                </a:lnTo>
                <a:lnTo>
                  <a:pt x="56940" y="26390"/>
                </a:lnTo>
                <a:lnTo>
                  <a:pt x="56970" y="26390"/>
                </a:lnTo>
                <a:lnTo>
                  <a:pt x="57000" y="26390"/>
                </a:lnTo>
                <a:lnTo>
                  <a:pt x="57030" y="26380"/>
                </a:lnTo>
                <a:lnTo>
                  <a:pt x="57050" y="26350"/>
                </a:lnTo>
                <a:lnTo>
                  <a:pt x="57050" y="26300"/>
                </a:lnTo>
                <a:lnTo>
                  <a:pt x="57010" y="26190"/>
                </a:lnTo>
                <a:lnTo>
                  <a:pt x="56990" y="26120"/>
                </a:lnTo>
                <a:lnTo>
                  <a:pt x="56980" y="26050"/>
                </a:lnTo>
                <a:lnTo>
                  <a:pt x="56980" y="26010"/>
                </a:lnTo>
                <a:lnTo>
                  <a:pt x="56970" y="25970"/>
                </a:lnTo>
                <a:lnTo>
                  <a:pt x="56970" y="25730"/>
                </a:lnTo>
                <a:lnTo>
                  <a:pt x="56960" y="25680"/>
                </a:lnTo>
                <a:lnTo>
                  <a:pt x="56960" y="25630"/>
                </a:lnTo>
                <a:lnTo>
                  <a:pt x="56970" y="25590"/>
                </a:lnTo>
                <a:lnTo>
                  <a:pt x="56990" y="25530"/>
                </a:lnTo>
                <a:lnTo>
                  <a:pt x="57010" y="25490"/>
                </a:lnTo>
                <a:lnTo>
                  <a:pt x="57010" y="25440"/>
                </a:lnTo>
                <a:lnTo>
                  <a:pt x="57010" y="25380"/>
                </a:lnTo>
                <a:lnTo>
                  <a:pt x="57020" y="25340"/>
                </a:lnTo>
                <a:lnTo>
                  <a:pt x="57030" y="25310"/>
                </a:lnTo>
                <a:lnTo>
                  <a:pt x="57020" y="25270"/>
                </a:lnTo>
                <a:lnTo>
                  <a:pt x="57010" y="25240"/>
                </a:lnTo>
                <a:lnTo>
                  <a:pt x="57010" y="25190"/>
                </a:lnTo>
                <a:lnTo>
                  <a:pt x="57050" y="25110"/>
                </a:lnTo>
                <a:lnTo>
                  <a:pt x="57090" y="25060"/>
                </a:lnTo>
                <a:lnTo>
                  <a:pt x="57160" y="25010"/>
                </a:lnTo>
                <a:lnTo>
                  <a:pt x="57220" y="24950"/>
                </a:lnTo>
                <a:lnTo>
                  <a:pt x="57360" y="25050"/>
                </a:lnTo>
                <a:lnTo>
                  <a:pt x="57400" y="25060"/>
                </a:lnTo>
                <a:lnTo>
                  <a:pt x="57440" y="25080"/>
                </a:lnTo>
                <a:lnTo>
                  <a:pt x="57470" y="25070"/>
                </a:lnTo>
                <a:lnTo>
                  <a:pt x="57510" y="25050"/>
                </a:lnTo>
                <a:lnTo>
                  <a:pt x="57690" y="24880"/>
                </a:lnTo>
                <a:lnTo>
                  <a:pt x="58140" y="24600"/>
                </a:lnTo>
                <a:lnTo>
                  <a:pt x="58320" y="24520"/>
                </a:lnTo>
                <a:lnTo>
                  <a:pt x="58350" y="24520"/>
                </a:lnTo>
                <a:lnTo>
                  <a:pt x="58390" y="24540"/>
                </a:lnTo>
                <a:lnTo>
                  <a:pt x="58410" y="24570"/>
                </a:lnTo>
                <a:lnTo>
                  <a:pt x="58480" y="24580"/>
                </a:lnTo>
                <a:lnTo>
                  <a:pt x="58550" y="24560"/>
                </a:lnTo>
                <a:lnTo>
                  <a:pt x="58690" y="24500"/>
                </a:lnTo>
                <a:lnTo>
                  <a:pt x="58760" y="24480"/>
                </a:lnTo>
                <a:lnTo>
                  <a:pt x="58820" y="24470"/>
                </a:lnTo>
                <a:lnTo>
                  <a:pt x="58930" y="24510"/>
                </a:lnTo>
                <a:lnTo>
                  <a:pt x="59000" y="24520"/>
                </a:lnTo>
                <a:lnTo>
                  <a:pt x="59050" y="24510"/>
                </a:lnTo>
                <a:lnTo>
                  <a:pt x="59090" y="24480"/>
                </a:lnTo>
                <a:lnTo>
                  <a:pt x="59100" y="24440"/>
                </a:lnTo>
                <a:lnTo>
                  <a:pt x="59110" y="24410"/>
                </a:lnTo>
                <a:lnTo>
                  <a:pt x="59130" y="24370"/>
                </a:lnTo>
                <a:lnTo>
                  <a:pt x="59150" y="24320"/>
                </a:lnTo>
                <a:lnTo>
                  <a:pt x="59410" y="24170"/>
                </a:lnTo>
                <a:lnTo>
                  <a:pt x="59430" y="24160"/>
                </a:lnTo>
                <a:lnTo>
                  <a:pt x="59450" y="24190"/>
                </a:lnTo>
                <a:lnTo>
                  <a:pt x="59540" y="24300"/>
                </a:lnTo>
                <a:lnTo>
                  <a:pt x="59560" y="24380"/>
                </a:lnTo>
                <a:lnTo>
                  <a:pt x="59610" y="24410"/>
                </a:lnTo>
                <a:lnTo>
                  <a:pt x="59640" y="24470"/>
                </a:lnTo>
                <a:lnTo>
                  <a:pt x="59650" y="24510"/>
                </a:lnTo>
                <a:lnTo>
                  <a:pt x="59690" y="24610"/>
                </a:lnTo>
                <a:lnTo>
                  <a:pt x="59700" y="24630"/>
                </a:lnTo>
                <a:lnTo>
                  <a:pt x="59710" y="24680"/>
                </a:lnTo>
                <a:lnTo>
                  <a:pt x="59730" y="24710"/>
                </a:lnTo>
                <a:lnTo>
                  <a:pt x="59780" y="24770"/>
                </a:lnTo>
                <a:lnTo>
                  <a:pt x="59860" y="24920"/>
                </a:lnTo>
                <a:lnTo>
                  <a:pt x="59900" y="25020"/>
                </a:lnTo>
                <a:lnTo>
                  <a:pt x="59870" y="25060"/>
                </a:lnTo>
                <a:lnTo>
                  <a:pt x="59850" y="25080"/>
                </a:lnTo>
                <a:lnTo>
                  <a:pt x="59820" y="25110"/>
                </a:lnTo>
                <a:lnTo>
                  <a:pt x="59800" y="25150"/>
                </a:lnTo>
                <a:lnTo>
                  <a:pt x="59810" y="25180"/>
                </a:lnTo>
                <a:lnTo>
                  <a:pt x="59850" y="25210"/>
                </a:lnTo>
                <a:lnTo>
                  <a:pt x="59930" y="25250"/>
                </a:lnTo>
                <a:lnTo>
                  <a:pt x="59960" y="25270"/>
                </a:lnTo>
                <a:lnTo>
                  <a:pt x="60000" y="25350"/>
                </a:lnTo>
                <a:lnTo>
                  <a:pt x="59970" y="25400"/>
                </a:lnTo>
                <a:lnTo>
                  <a:pt x="59910" y="25440"/>
                </a:lnTo>
                <a:lnTo>
                  <a:pt x="59880" y="25520"/>
                </a:lnTo>
                <a:lnTo>
                  <a:pt x="59900" y="25620"/>
                </a:lnTo>
                <a:lnTo>
                  <a:pt x="59940" y="25680"/>
                </a:lnTo>
                <a:lnTo>
                  <a:pt x="60120" y="25850"/>
                </a:lnTo>
                <a:lnTo>
                  <a:pt x="60160" y="25870"/>
                </a:lnTo>
                <a:lnTo>
                  <a:pt x="60190" y="25880"/>
                </a:lnTo>
                <a:lnTo>
                  <a:pt x="60210" y="25900"/>
                </a:lnTo>
                <a:lnTo>
                  <a:pt x="60230" y="25980"/>
                </a:lnTo>
                <a:lnTo>
                  <a:pt x="60240" y="26020"/>
                </a:lnTo>
                <a:lnTo>
                  <a:pt x="60250" y="26060"/>
                </a:lnTo>
                <a:lnTo>
                  <a:pt x="60230" y="26100"/>
                </a:lnTo>
                <a:lnTo>
                  <a:pt x="60200" y="26150"/>
                </a:lnTo>
                <a:lnTo>
                  <a:pt x="60190" y="26170"/>
                </a:lnTo>
                <a:lnTo>
                  <a:pt x="60220" y="26240"/>
                </a:lnTo>
                <a:lnTo>
                  <a:pt x="60240" y="26270"/>
                </a:lnTo>
                <a:lnTo>
                  <a:pt x="60260" y="26300"/>
                </a:lnTo>
                <a:lnTo>
                  <a:pt x="60280" y="26330"/>
                </a:lnTo>
                <a:lnTo>
                  <a:pt x="60290" y="26450"/>
                </a:lnTo>
                <a:lnTo>
                  <a:pt x="60300" y="26500"/>
                </a:lnTo>
                <a:lnTo>
                  <a:pt x="60370" y="26730"/>
                </a:lnTo>
                <a:lnTo>
                  <a:pt x="60370" y="26750"/>
                </a:lnTo>
                <a:lnTo>
                  <a:pt x="60370" y="26770"/>
                </a:lnTo>
                <a:lnTo>
                  <a:pt x="60380" y="26800"/>
                </a:lnTo>
                <a:lnTo>
                  <a:pt x="60390" y="26830"/>
                </a:lnTo>
                <a:lnTo>
                  <a:pt x="60370" y="26860"/>
                </a:lnTo>
                <a:lnTo>
                  <a:pt x="60340" y="26900"/>
                </a:lnTo>
                <a:lnTo>
                  <a:pt x="60330" y="26910"/>
                </a:lnTo>
                <a:lnTo>
                  <a:pt x="60310" y="27000"/>
                </a:lnTo>
                <a:lnTo>
                  <a:pt x="60300" y="27170"/>
                </a:lnTo>
                <a:lnTo>
                  <a:pt x="60300" y="27230"/>
                </a:lnTo>
                <a:lnTo>
                  <a:pt x="60260" y="27310"/>
                </a:lnTo>
                <a:lnTo>
                  <a:pt x="60240" y="27370"/>
                </a:lnTo>
                <a:lnTo>
                  <a:pt x="60260" y="27420"/>
                </a:lnTo>
                <a:lnTo>
                  <a:pt x="60400" y="27270"/>
                </a:lnTo>
                <a:lnTo>
                  <a:pt x="60470" y="27260"/>
                </a:lnTo>
                <a:lnTo>
                  <a:pt x="60450" y="27300"/>
                </a:lnTo>
                <a:lnTo>
                  <a:pt x="60440" y="27320"/>
                </a:lnTo>
                <a:lnTo>
                  <a:pt x="60450" y="27340"/>
                </a:lnTo>
                <a:lnTo>
                  <a:pt x="60470" y="27370"/>
                </a:lnTo>
                <a:lnTo>
                  <a:pt x="60440" y="27430"/>
                </a:lnTo>
                <a:lnTo>
                  <a:pt x="60450" y="27470"/>
                </a:lnTo>
                <a:lnTo>
                  <a:pt x="60530" y="27550"/>
                </a:lnTo>
                <a:lnTo>
                  <a:pt x="60550" y="27560"/>
                </a:lnTo>
                <a:lnTo>
                  <a:pt x="60560" y="27580"/>
                </a:lnTo>
                <a:lnTo>
                  <a:pt x="60570" y="27600"/>
                </a:lnTo>
                <a:lnTo>
                  <a:pt x="60560" y="27640"/>
                </a:lnTo>
                <a:lnTo>
                  <a:pt x="60550" y="27650"/>
                </a:lnTo>
                <a:lnTo>
                  <a:pt x="60530" y="27660"/>
                </a:lnTo>
                <a:lnTo>
                  <a:pt x="60530" y="27690"/>
                </a:lnTo>
                <a:lnTo>
                  <a:pt x="60510" y="27700"/>
                </a:lnTo>
                <a:lnTo>
                  <a:pt x="60400" y="27830"/>
                </a:lnTo>
                <a:lnTo>
                  <a:pt x="60360" y="27860"/>
                </a:lnTo>
                <a:lnTo>
                  <a:pt x="60260" y="27900"/>
                </a:lnTo>
                <a:lnTo>
                  <a:pt x="60220" y="27940"/>
                </a:lnTo>
                <a:lnTo>
                  <a:pt x="60270" y="28000"/>
                </a:lnTo>
                <a:lnTo>
                  <a:pt x="60350" y="28000"/>
                </a:lnTo>
                <a:lnTo>
                  <a:pt x="60420" y="27940"/>
                </a:lnTo>
                <a:lnTo>
                  <a:pt x="60440" y="27870"/>
                </a:lnTo>
                <a:lnTo>
                  <a:pt x="60470" y="27850"/>
                </a:lnTo>
                <a:lnTo>
                  <a:pt x="60510" y="27880"/>
                </a:lnTo>
                <a:lnTo>
                  <a:pt x="60530" y="27920"/>
                </a:lnTo>
                <a:lnTo>
                  <a:pt x="60490" y="27940"/>
                </a:lnTo>
                <a:lnTo>
                  <a:pt x="60480" y="27960"/>
                </a:lnTo>
                <a:lnTo>
                  <a:pt x="60470" y="28020"/>
                </a:lnTo>
                <a:lnTo>
                  <a:pt x="60470" y="28080"/>
                </a:lnTo>
                <a:lnTo>
                  <a:pt x="60450" y="28100"/>
                </a:lnTo>
                <a:lnTo>
                  <a:pt x="60390" y="28110"/>
                </a:lnTo>
                <a:lnTo>
                  <a:pt x="60360" y="28120"/>
                </a:lnTo>
                <a:lnTo>
                  <a:pt x="60340" y="28110"/>
                </a:lnTo>
                <a:lnTo>
                  <a:pt x="60300" y="28120"/>
                </a:lnTo>
                <a:lnTo>
                  <a:pt x="60280" y="28140"/>
                </a:lnTo>
                <a:lnTo>
                  <a:pt x="60210" y="28200"/>
                </a:lnTo>
                <a:lnTo>
                  <a:pt x="60180" y="28230"/>
                </a:lnTo>
                <a:lnTo>
                  <a:pt x="60250" y="28260"/>
                </a:lnTo>
                <a:lnTo>
                  <a:pt x="60220" y="28310"/>
                </a:lnTo>
                <a:lnTo>
                  <a:pt x="60150" y="28370"/>
                </a:lnTo>
                <a:lnTo>
                  <a:pt x="60080" y="28430"/>
                </a:lnTo>
                <a:lnTo>
                  <a:pt x="60140" y="28450"/>
                </a:lnTo>
                <a:lnTo>
                  <a:pt x="60200" y="28430"/>
                </a:lnTo>
                <a:lnTo>
                  <a:pt x="60260" y="28390"/>
                </a:lnTo>
                <a:lnTo>
                  <a:pt x="60300" y="28350"/>
                </a:lnTo>
                <a:lnTo>
                  <a:pt x="60310" y="28440"/>
                </a:lnTo>
                <a:lnTo>
                  <a:pt x="60250" y="28500"/>
                </a:lnTo>
                <a:lnTo>
                  <a:pt x="60110" y="28570"/>
                </a:lnTo>
                <a:lnTo>
                  <a:pt x="60130" y="28580"/>
                </a:lnTo>
                <a:lnTo>
                  <a:pt x="60150" y="28610"/>
                </a:lnTo>
                <a:lnTo>
                  <a:pt x="60160" y="28640"/>
                </a:lnTo>
                <a:lnTo>
                  <a:pt x="60140" y="28640"/>
                </a:lnTo>
                <a:lnTo>
                  <a:pt x="60090" y="28640"/>
                </a:lnTo>
                <a:lnTo>
                  <a:pt x="60060" y="28640"/>
                </a:lnTo>
                <a:lnTo>
                  <a:pt x="60060" y="28690"/>
                </a:lnTo>
                <a:lnTo>
                  <a:pt x="60060" y="28740"/>
                </a:lnTo>
                <a:lnTo>
                  <a:pt x="60160" y="28750"/>
                </a:lnTo>
                <a:lnTo>
                  <a:pt x="60200" y="28740"/>
                </a:lnTo>
                <a:lnTo>
                  <a:pt x="60210" y="28820"/>
                </a:lnTo>
                <a:lnTo>
                  <a:pt x="60150" y="28880"/>
                </a:lnTo>
                <a:lnTo>
                  <a:pt x="60070" y="28910"/>
                </a:lnTo>
                <a:lnTo>
                  <a:pt x="60000" y="28900"/>
                </a:lnTo>
                <a:lnTo>
                  <a:pt x="60010" y="28950"/>
                </a:lnTo>
                <a:lnTo>
                  <a:pt x="60050" y="28980"/>
                </a:lnTo>
                <a:lnTo>
                  <a:pt x="60140" y="28970"/>
                </a:lnTo>
                <a:lnTo>
                  <a:pt x="60110" y="29040"/>
                </a:lnTo>
                <a:lnTo>
                  <a:pt x="60050" y="29080"/>
                </a:lnTo>
                <a:lnTo>
                  <a:pt x="59980" y="29100"/>
                </a:lnTo>
                <a:lnTo>
                  <a:pt x="59900" y="29110"/>
                </a:lnTo>
                <a:lnTo>
                  <a:pt x="59950" y="29160"/>
                </a:lnTo>
                <a:lnTo>
                  <a:pt x="60090" y="29270"/>
                </a:lnTo>
                <a:lnTo>
                  <a:pt x="60110" y="29310"/>
                </a:lnTo>
                <a:lnTo>
                  <a:pt x="60040" y="29340"/>
                </a:lnTo>
                <a:lnTo>
                  <a:pt x="59880" y="29290"/>
                </a:lnTo>
                <a:lnTo>
                  <a:pt x="59820" y="29340"/>
                </a:lnTo>
                <a:lnTo>
                  <a:pt x="59950" y="29400"/>
                </a:lnTo>
                <a:lnTo>
                  <a:pt x="59980" y="29440"/>
                </a:lnTo>
                <a:lnTo>
                  <a:pt x="59950" y="29460"/>
                </a:lnTo>
                <a:lnTo>
                  <a:pt x="59920" y="29470"/>
                </a:lnTo>
                <a:lnTo>
                  <a:pt x="59880" y="29470"/>
                </a:lnTo>
                <a:lnTo>
                  <a:pt x="59840" y="29470"/>
                </a:lnTo>
                <a:lnTo>
                  <a:pt x="59840" y="29490"/>
                </a:lnTo>
                <a:lnTo>
                  <a:pt x="59870" y="29510"/>
                </a:lnTo>
                <a:lnTo>
                  <a:pt x="59920" y="29550"/>
                </a:lnTo>
                <a:lnTo>
                  <a:pt x="59940" y="29580"/>
                </a:lnTo>
                <a:lnTo>
                  <a:pt x="59910" y="29600"/>
                </a:lnTo>
                <a:lnTo>
                  <a:pt x="59790" y="29570"/>
                </a:lnTo>
                <a:lnTo>
                  <a:pt x="59680" y="29590"/>
                </a:lnTo>
                <a:lnTo>
                  <a:pt x="59610" y="29580"/>
                </a:lnTo>
                <a:lnTo>
                  <a:pt x="59560" y="29540"/>
                </a:lnTo>
                <a:lnTo>
                  <a:pt x="59560" y="29600"/>
                </a:lnTo>
                <a:lnTo>
                  <a:pt x="59580" y="29640"/>
                </a:lnTo>
                <a:lnTo>
                  <a:pt x="59600" y="29680"/>
                </a:lnTo>
                <a:lnTo>
                  <a:pt x="59620" y="29730"/>
                </a:lnTo>
                <a:lnTo>
                  <a:pt x="59590" y="29720"/>
                </a:lnTo>
                <a:lnTo>
                  <a:pt x="59560" y="29730"/>
                </a:lnTo>
                <a:lnTo>
                  <a:pt x="59520" y="29780"/>
                </a:lnTo>
                <a:lnTo>
                  <a:pt x="59560" y="29790"/>
                </a:lnTo>
                <a:lnTo>
                  <a:pt x="59580" y="29830"/>
                </a:lnTo>
                <a:lnTo>
                  <a:pt x="59570" y="29860"/>
                </a:lnTo>
                <a:lnTo>
                  <a:pt x="59530" y="29880"/>
                </a:lnTo>
                <a:lnTo>
                  <a:pt x="59490" y="29870"/>
                </a:lnTo>
                <a:lnTo>
                  <a:pt x="59450" y="29830"/>
                </a:lnTo>
                <a:lnTo>
                  <a:pt x="59420" y="29790"/>
                </a:lnTo>
                <a:lnTo>
                  <a:pt x="59400" y="29750"/>
                </a:lnTo>
                <a:lnTo>
                  <a:pt x="59440" y="29730"/>
                </a:lnTo>
                <a:lnTo>
                  <a:pt x="59460" y="29700"/>
                </a:lnTo>
                <a:lnTo>
                  <a:pt x="59340" y="29690"/>
                </a:lnTo>
                <a:lnTo>
                  <a:pt x="59300" y="29740"/>
                </a:lnTo>
                <a:lnTo>
                  <a:pt x="59310" y="29800"/>
                </a:lnTo>
                <a:lnTo>
                  <a:pt x="59290" y="29790"/>
                </a:lnTo>
                <a:lnTo>
                  <a:pt x="59180" y="29770"/>
                </a:lnTo>
                <a:lnTo>
                  <a:pt x="59090" y="29730"/>
                </a:lnTo>
                <a:lnTo>
                  <a:pt x="59010" y="29720"/>
                </a:lnTo>
                <a:lnTo>
                  <a:pt x="58940" y="29720"/>
                </a:lnTo>
                <a:lnTo>
                  <a:pt x="58890" y="29730"/>
                </a:lnTo>
                <a:lnTo>
                  <a:pt x="58850" y="29770"/>
                </a:lnTo>
                <a:lnTo>
                  <a:pt x="58840" y="29820"/>
                </a:lnTo>
                <a:lnTo>
                  <a:pt x="58840" y="29880"/>
                </a:lnTo>
                <a:lnTo>
                  <a:pt x="58850" y="29930"/>
                </a:lnTo>
                <a:lnTo>
                  <a:pt x="58850" y="29980"/>
                </a:lnTo>
                <a:lnTo>
                  <a:pt x="58840" y="30010"/>
                </a:lnTo>
                <a:lnTo>
                  <a:pt x="58830" y="30040"/>
                </a:lnTo>
                <a:lnTo>
                  <a:pt x="58810" y="30070"/>
                </a:lnTo>
                <a:lnTo>
                  <a:pt x="58780" y="30090"/>
                </a:lnTo>
                <a:lnTo>
                  <a:pt x="58760" y="30120"/>
                </a:lnTo>
                <a:lnTo>
                  <a:pt x="58750" y="30160"/>
                </a:lnTo>
                <a:lnTo>
                  <a:pt x="58750" y="30190"/>
                </a:lnTo>
                <a:lnTo>
                  <a:pt x="58750" y="30230"/>
                </a:lnTo>
                <a:lnTo>
                  <a:pt x="58750" y="30310"/>
                </a:lnTo>
                <a:lnTo>
                  <a:pt x="58750" y="30340"/>
                </a:lnTo>
                <a:lnTo>
                  <a:pt x="58750" y="30370"/>
                </a:lnTo>
                <a:lnTo>
                  <a:pt x="58730" y="30400"/>
                </a:lnTo>
                <a:lnTo>
                  <a:pt x="58650" y="30480"/>
                </a:lnTo>
                <a:lnTo>
                  <a:pt x="58620" y="30490"/>
                </a:lnTo>
                <a:lnTo>
                  <a:pt x="58470" y="30410"/>
                </a:lnTo>
                <a:lnTo>
                  <a:pt x="58410" y="30400"/>
                </a:lnTo>
                <a:lnTo>
                  <a:pt x="58370" y="30380"/>
                </a:lnTo>
                <a:lnTo>
                  <a:pt x="58340" y="30390"/>
                </a:lnTo>
                <a:lnTo>
                  <a:pt x="58320" y="30420"/>
                </a:lnTo>
                <a:lnTo>
                  <a:pt x="58300" y="30440"/>
                </a:lnTo>
                <a:lnTo>
                  <a:pt x="58280" y="30470"/>
                </a:lnTo>
                <a:lnTo>
                  <a:pt x="58200" y="30510"/>
                </a:lnTo>
                <a:lnTo>
                  <a:pt x="58170" y="30540"/>
                </a:lnTo>
                <a:lnTo>
                  <a:pt x="58120" y="30590"/>
                </a:lnTo>
                <a:lnTo>
                  <a:pt x="58100" y="30600"/>
                </a:lnTo>
                <a:lnTo>
                  <a:pt x="58070" y="30610"/>
                </a:lnTo>
                <a:lnTo>
                  <a:pt x="57960" y="30530"/>
                </a:lnTo>
                <a:lnTo>
                  <a:pt x="57860" y="30480"/>
                </a:lnTo>
                <a:lnTo>
                  <a:pt x="57820" y="30440"/>
                </a:lnTo>
                <a:lnTo>
                  <a:pt x="57760" y="30350"/>
                </a:lnTo>
                <a:lnTo>
                  <a:pt x="57760" y="30310"/>
                </a:lnTo>
                <a:lnTo>
                  <a:pt x="57780" y="30280"/>
                </a:lnTo>
                <a:lnTo>
                  <a:pt x="57820" y="30250"/>
                </a:lnTo>
                <a:lnTo>
                  <a:pt x="57830" y="30230"/>
                </a:lnTo>
                <a:lnTo>
                  <a:pt x="57830" y="30220"/>
                </a:lnTo>
                <a:lnTo>
                  <a:pt x="57810" y="30190"/>
                </a:lnTo>
                <a:lnTo>
                  <a:pt x="57760" y="30170"/>
                </a:lnTo>
                <a:lnTo>
                  <a:pt x="57650" y="30160"/>
                </a:lnTo>
                <a:lnTo>
                  <a:pt x="57450" y="30160"/>
                </a:lnTo>
                <a:lnTo>
                  <a:pt x="57410" y="30150"/>
                </a:lnTo>
                <a:lnTo>
                  <a:pt x="57360" y="30130"/>
                </a:lnTo>
                <a:lnTo>
                  <a:pt x="57160" y="30000"/>
                </a:lnTo>
                <a:lnTo>
                  <a:pt x="56890" y="29880"/>
                </a:lnTo>
                <a:lnTo>
                  <a:pt x="56730" y="29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Miyagi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5290" y="33550"/>
                </a:moveTo>
                <a:lnTo>
                  <a:pt x="55310" y="33310"/>
                </a:lnTo>
                <a:lnTo>
                  <a:pt x="55330" y="33250"/>
                </a:lnTo>
                <a:lnTo>
                  <a:pt x="55370" y="33210"/>
                </a:lnTo>
                <a:lnTo>
                  <a:pt x="55410" y="33190"/>
                </a:lnTo>
                <a:lnTo>
                  <a:pt x="55510" y="33180"/>
                </a:lnTo>
                <a:lnTo>
                  <a:pt x="55560" y="33170"/>
                </a:lnTo>
                <a:lnTo>
                  <a:pt x="55610" y="33130"/>
                </a:lnTo>
                <a:lnTo>
                  <a:pt x="55660" y="33080"/>
                </a:lnTo>
                <a:lnTo>
                  <a:pt x="55720" y="33000"/>
                </a:lnTo>
                <a:lnTo>
                  <a:pt x="55790" y="32900"/>
                </a:lnTo>
                <a:lnTo>
                  <a:pt x="55820" y="32860"/>
                </a:lnTo>
                <a:lnTo>
                  <a:pt x="55850" y="32770"/>
                </a:lnTo>
                <a:lnTo>
                  <a:pt x="55860" y="32710"/>
                </a:lnTo>
                <a:lnTo>
                  <a:pt x="55860" y="32650"/>
                </a:lnTo>
                <a:lnTo>
                  <a:pt x="55850" y="32510"/>
                </a:lnTo>
                <a:lnTo>
                  <a:pt x="55870" y="32420"/>
                </a:lnTo>
                <a:lnTo>
                  <a:pt x="55890" y="32370"/>
                </a:lnTo>
                <a:lnTo>
                  <a:pt x="55920" y="32320"/>
                </a:lnTo>
                <a:lnTo>
                  <a:pt x="55980" y="32230"/>
                </a:lnTo>
                <a:lnTo>
                  <a:pt x="56000" y="32180"/>
                </a:lnTo>
                <a:lnTo>
                  <a:pt x="56030" y="32090"/>
                </a:lnTo>
                <a:lnTo>
                  <a:pt x="56090" y="32010"/>
                </a:lnTo>
                <a:lnTo>
                  <a:pt x="56120" y="31980"/>
                </a:lnTo>
                <a:lnTo>
                  <a:pt x="56140" y="31950"/>
                </a:lnTo>
                <a:lnTo>
                  <a:pt x="56180" y="31820"/>
                </a:lnTo>
                <a:lnTo>
                  <a:pt x="56220" y="31730"/>
                </a:lnTo>
                <a:lnTo>
                  <a:pt x="56230" y="31690"/>
                </a:lnTo>
                <a:lnTo>
                  <a:pt x="56210" y="31630"/>
                </a:lnTo>
                <a:lnTo>
                  <a:pt x="56180" y="31600"/>
                </a:lnTo>
                <a:lnTo>
                  <a:pt x="56160" y="31570"/>
                </a:lnTo>
                <a:lnTo>
                  <a:pt x="56140" y="31530"/>
                </a:lnTo>
                <a:lnTo>
                  <a:pt x="56130" y="31470"/>
                </a:lnTo>
                <a:lnTo>
                  <a:pt x="56130" y="31300"/>
                </a:lnTo>
                <a:lnTo>
                  <a:pt x="56110" y="31240"/>
                </a:lnTo>
                <a:lnTo>
                  <a:pt x="56080" y="31160"/>
                </a:lnTo>
                <a:lnTo>
                  <a:pt x="56070" y="31110"/>
                </a:lnTo>
                <a:lnTo>
                  <a:pt x="56070" y="31070"/>
                </a:lnTo>
                <a:lnTo>
                  <a:pt x="56090" y="31030"/>
                </a:lnTo>
                <a:lnTo>
                  <a:pt x="56120" y="31020"/>
                </a:lnTo>
                <a:lnTo>
                  <a:pt x="56170" y="31030"/>
                </a:lnTo>
                <a:lnTo>
                  <a:pt x="56210" y="31020"/>
                </a:lnTo>
                <a:lnTo>
                  <a:pt x="56230" y="31000"/>
                </a:lnTo>
                <a:lnTo>
                  <a:pt x="56260" y="30960"/>
                </a:lnTo>
                <a:lnTo>
                  <a:pt x="56270" y="30910"/>
                </a:lnTo>
                <a:lnTo>
                  <a:pt x="56280" y="30860"/>
                </a:lnTo>
                <a:lnTo>
                  <a:pt x="56270" y="30770"/>
                </a:lnTo>
                <a:lnTo>
                  <a:pt x="56280" y="30690"/>
                </a:lnTo>
                <a:lnTo>
                  <a:pt x="56290" y="30670"/>
                </a:lnTo>
                <a:lnTo>
                  <a:pt x="56310" y="30630"/>
                </a:lnTo>
                <a:lnTo>
                  <a:pt x="56310" y="30600"/>
                </a:lnTo>
                <a:lnTo>
                  <a:pt x="56310" y="30560"/>
                </a:lnTo>
                <a:lnTo>
                  <a:pt x="56250" y="30470"/>
                </a:lnTo>
                <a:lnTo>
                  <a:pt x="56190" y="30350"/>
                </a:lnTo>
                <a:lnTo>
                  <a:pt x="56090" y="30220"/>
                </a:lnTo>
                <a:lnTo>
                  <a:pt x="56060" y="30130"/>
                </a:lnTo>
                <a:lnTo>
                  <a:pt x="56100" y="30160"/>
                </a:lnTo>
                <a:lnTo>
                  <a:pt x="56140" y="30160"/>
                </a:lnTo>
                <a:lnTo>
                  <a:pt x="56190" y="30160"/>
                </a:lnTo>
                <a:lnTo>
                  <a:pt x="56380" y="30100"/>
                </a:lnTo>
                <a:lnTo>
                  <a:pt x="56540" y="29990"/>
                </a:lnTo>
                <a:lnTo>
                  <a:pt x="56580" y="29950"/>
                </a:lnTo>
                <a:lnTo>
                  <a:pt x="56630" y="29920"/>
                </a:lnTo>
                <a:lnTo>
                  <a:pt x="56650" y="29890"/>
                </a:lnTo>
                <a:lnTo>
                  <a:pt x="56730" y="29860"/>
                </a:lnTo>
                <a:lnTo>
                  <a:pt x="56890" y="29880"/>
                </a:lnTo>
                <a:lnTo>
                  <a:pt x="57160" y="30000"/>
                </a:lnTo>
                <a:lnTo>
                  <a:pt x="57360" y="30130"/>
                </a:lnTo>
                <a:lnTo>
                  <a:pt x="57410" y="30150"/>
                </a:lnTo>
                <a:lnTo>
                  <a:pt x="57450" y="30160"/>
                </a:lnTo>
                <a:lnTo>
                  <a:pt x="57650" y="30160"/>
                </a:lnTo>
                <a:lnTo>
                  <a:pt x="57760" y="30170"/>
                </a:lnTo>
                <a:lnTo>
                  <a:pt x="57810" y="30190"/>
                </a:lnTo>
                <a:lnTo>
                  <a:pt x="57830" y="30220"/>
                </a:lnTo>
                <a:lnTo>
                  <a:pt x="57830" y="30230"/>
                </a:lnTo>
                <a:lnTo>
                  <a:pt x="57820" y="30250"/>
                </a:lnTo>
                <a:lnTo>
                  <a:pt x="57780" y="30280"/>
                </a:lnTo>
                <a:lnTo>
                  <a:pt x="57760" y="30310"/>
                </a:lnTo>
                <a:lnTo>
                  <a:pt x="57760" y="30350"/>
                </a:lnTo>
                <a:lnTo>
                  <a:pt x="57820" y="30440"/>
                </a:lnTo>
                <a:lnTo>
                  <a:pt x="57860" y="30480"/>
                </a:lnTo>
                <a:lnTo>
                  <a:pt x="57960" y="30530"/>
                </a:lnTo>
                <a:lnTo>
                  <a:pt x="58070" y="30610"/>
                </a:lnTo>
                <a:lnTo>
                  <a:pt x="58100" y="30600"/>
                </a:lnTo>
                <a:lnTo>
                  <a:pt x="58120" y="30590"/>
                </a:lnTo>
                <a:lnTo>
                  <a:pt x="58170" y="30540"/>
                </a:lnTo>
                <a:lnTo>
                  <a:pt x="58200" y="30510"/>
                </a:lnTo>
                <a:lnTo>
                  <a:pt x="58280" y="30470"/>
                </a:lnTo>
                <a:lnTo>
                  <a:pt x="58300" y="30440"/>
                </a:lnTo>
                <a:lnTo>
                  <a:pt x="58320" y="30420"/>
                </a:lnTo>
                <a:lnTo>
                  <a:pt x="58340" y="30390"/>
                </a:lnTo>
                <a:lnTo>
                  <a:pt x="58370" y="30380"/>
                </a:lnTo>
                <a:lnTo>
                  <a:pt x="58410" y="30400"/>
                </a:lnTo>
                <a:lnTo>
                  <a:pt x="58470" y="30410"/>
                </a:lnTo>
                <a:lnTo>
                  <a:pt x="58620" y="30490"/>
                </a:lnTo>
                <a:lnTo>
                  <a:pt x="58650" y="30480"/>
                </a:lnTo>
                <a:lnTo>
                  <a:pt x="58730" y="30400"/>
                </a:lnTo>
                <a:lnTo>
                  <a:pt x="58750" y="30370"/>
                </a:lnTo>
                <a:lnTo>
                  <a:pt x="58750" y="30340"/>
                </a:lnTo>
                <a:lnTo>
                  <a:pt x="58750" y="30310"/>
                </a:lnTo>
                <a:lnTo>
                  <a:pt x="58750" y="30230"/>
                </a:lnTo>
                <a:lnTo>
                  <a:pt x="58750" y="30190"/>
                </a:lnTo>
                <a:lnTo>
                  <a:pt x="58750" y="30160"/>
                </a:lnTo>
                <a:lnTo>
                  <a:pt x="58760" y="30120"/>
                </a:lnTo>
                <a:lnTo>
                  <a:pt x="58780" y="30090"/>
                </a:lnTo>
                <a:lnTo>
                  <a:pt x="58810" y="30070"/>
                </a:lnTo>
                <a:lnTo>
                  <a:pt x="58830" y="30040"/>
                </a:lnTo>
                <a:lnTo>
                  <a:pt x="58840" y="30010"/>
                </a:lnTo>
                <a:lnTo>
                  <a:pt x="58850" y="29980"/>
                </a:lnTo>
                <a:lnTo>
                  <a:pt x="58850" y="29930"/>
                </a:lnTo>
                <a:lnTo>
                  <a:pt x="58840" y="29880"/>
                </a:lnTo>
                <a:lnTo>
                  <a:pt x="58840" y="29820"/>
                </a:lnTo>
                <a:lnTo>
                  <a:pt x="58850" y="29770"/>
                </a:lnTo>
                <a:lnTo>
                  <a:pt x="58890" y="29730"/>
                </a:lnTo>
                <a:lnTo>
                  <a:pt x="58940" y="29720"/>
                </a:lnTo>
                <a:lnTo>
                  <a:pt x="59010" y="29720"/>
                </a:lnTo>
                <a:lnTo>
                  <a:pt x="59090" y="29730"/>
                </a:lnTo>
                <a:lnTo>
                  <a:pt x="59180" y="29770"/>
                </a:lnTo>
                <a:lnTo>
                  <a:pt x="59290" y="29790"/>
                </a:lnTo>
                <a:lnTo>
                  <a:pt x="59310" y="29800"/>
                </a:lnTo>
                <a:lnTo>
                  <a:pt x="59310" y="29810"/>
                </a:lnTo>
                <a:lnTo>
                  <a:pt x="59320" y="29970"/>
                </a:lnTo>
                <a:lnTo>
                  <a:pt x="59390" y="30160"/>
                </a:lnTo>
                <a:lnTo>
                  <a:pt x="59400" y="30240"/>
                </a:lnTo>
                <a:lnTo>
                  <a:pt x="59340" y="30190"/>
                </a:lnTo>
                <a:lnTo>
                  <a:pt x="59330" y="30170"/>
                </a:lnTo>
                <a:lnTo>
                  <a:pt x="59320" y="30120"/>
                </a:lnTo>
                <a:lnTo>
                  <a:pt x="59310" y="30100"/>
                </a:lnTo>
                <a:lnTo>
                  <a:pt x="59300" y="30090"/>
                </a:lnTo>
                <a:lnTo>
                  <a:pt x="59280" y="30100"/>
                </a:lnTo>
                <a:lnTo>
                  <a:pt x="59260" y="30110"/>
                </a:lnTo>
                <a:lnTo>
                  <a:pt x="59240" y="30110"/>
                </a:lnTo>
                <a:lnTo>
                  <a:pt x="59180" y="30110"/>
                </a:lnTo>
                <a:lnTo>
                  <a:pt x="59160" y="30120"/>
                </a:lnTo>
                <a:lnTo>
                  <a:pt x="59140" y="30160"/>
                </a:lnTo>
                <a:lnTo>
                  <a:pt x="59140" y="30230"/>
                </a:lnTo>
                <a:lnTo>
                  <a:pt x="59150" y="30300"/>
                </a:lnTo>
                <a:lnTo>
                  <a:pt x="59160" y="30330"/>
                </a:lnTo>
                <a:lnTo>
                  <a:pt x="59150" y="30360"/>
                </a:lnTo>
                <a:lnTo>
                  <a:pt x="59110" y="30410"/>
                </a:lnTo>
                <a:lnTo>
                  <a:pt x="58990" y="30500"/>
                </a:lnTo>
                <a:lnTo>
                  <a:pt x="58960" y="30550"/>
                </a:lnTo>
                <a:lnTo>
                  <a:pt x="58990" y="30570"/>
                </a:lnTo>
                <a:lnTo>
                  <a:pt x="59010" y="30600"/>
                </a:lnTo>
                <a:lnTo>
                  <a:pt x="59040" y="30650"/>
                </a:lnTo>
                <a:lnTo>
                  <a:pt x="59090" y="30700"/>
                </a:lnTo>
                <a:lnTo>
                  <a:pt x="59110" y="30740"/>
                </a:lnTo>
                <a:lnTo>
                  <a:pt x="59090" y="30790"/>
                </a:lnTo>
                <a:lnTo>
                  <a:pt x="59070" y="30810"/>
                </a:lnTo>
                <a:lnTo>
                  <a:pt x="59060" y="30800"/>
                </a:lnTo>
                <a:lnTo>
                  <a:pt x="59040" y="30780"/>
                </a:lnTo>
                <a:lnTo>
                  <a:pt x="59020" y="30780"/>
                </a:lnTo>
                <a:lnTo>
                  <a:pt x="59010" y="30790"/>
                </a:lnTo>
                <a:lnTo>
                  <a:pt x="58970" y="30850"/>
                </a:lnTo>
                <a:lnTo>
                  <a:pt x="58940" y="30870"/>
                </a:lnTo>
                <a:lnTo>
                  <a:pt x="58870" y="30890"/>
                </a:lnTo>
                <a:lnTo>
                  <a:pt x="58840" y="30910"/>
                </a:lnTo>
                <a:lnTo>
                  <a:pt x="58790" y="30950"/>
                </a:lnTo>
                <a:lnTo>
                  <a:pt x="58790" y="30980"/>
                </a:lnTo>
                <a:lnTo>
                  <a:pt x="58820" y="31010"/>
                </a:lnTo>
                <a:lnTo>
                  <a:pt x="58850" y="31030"/>
                </a:lnTo>
                <a:lnTo>
                  <a:pt x="58990" y="31040"/>
                </a:lnTo>
                <a:lnTo>
                  <a:pt x="59000" y="31060"/>
                </a:lnTo>
                <a:lnTo>
                  <a:pt x="58980" y="31120"/>
                </a:lnTo>
                <a:lnTo>
                  <a:pt x="58950" y="31170"/>
                </a:lnTo>
                <a:lnTo>
                  <a:pt x="58930" y="31190"/>
                </a:lnTo>
                <a:lnTo>
                  <a:pt x="58800" y="31300"/>
                </a:lnTo>
                <a:lnTo>
                  <a:pt x="58850" y="31340"/>
                </a:lnTo>
                <a:lnTo>
                  <a:pt x="58890" y="31400"/>
                </a:lnTo>
                <a:lnTo>
                  <a:pt x="58940" y="31430"/>
                </a:lnTo>
                <a:lnTo>
                  <a:pt x="58980" y="31370"/>
                </a:lnTo>
                <a:lnTo>
                  <a:pt x="59020" y="31430"/>
                </a:lnTo>
                <a:lnTo>
                  <a:pt x="59040" y="31490"/>
                </a:lnTo>
                <a:lnTo>
                  <a:pt x="59030" y="31550"/>
                </a:lnTo>
                <a:lnTo>
                  <a:pt x="59020" y="31630"/>
                </a:lnTo>
                <a:lnTo>
                  <a:pt x="58990" y="31620"/>
                </a:lnTo>
                <a:lnTo>
                  <a:pt x="58970" y="31600"/>
                </a:lnTo>
                <a:lnTo>
                  <a:pt x="58950" y="31570"/>
                </a:lnTo>
                <a:lnTo>
                  <a:pt x="58940" y="31530"/>
                </a:lnTo>
                <a:lnTo>
                  <a:pt x="58900" y="31670"/>
                </a:lnTo>
                <a:lnTo>
                  <a:pt x="58880" y="31700"/>
                </a:lnTo>
                <a:lnTo>
                  <a:pt x="58900" y="31710"/>
                </a:lnTo>
                <a:lnTo>
                  <a:pt x="58910" y="31730"/>
                </a:lnTo>
                <a:lnTo>
                  <a:pt x="58910" y="31740"/>
                </a:lnTo>
                <a:lnTo>
                  <a:pt x="58920" y="31760"/>
                </a:lnTo>
                <a:lnTo>
                  <a:pt x="58850" y="31780"/>
                </a:lnTo>
                <a:lnTo>
                  <a:pt x="58810" y="31800"/>
                </a:lnTo>
                <a:lnTo>
                  <a:pt x="58810" y="31820"/>
                </a:lnTo>
                <a:lnTo>
                  <a:pt x="58830" y="31860"/>
                </a:lnTo>
                <a:lnTo>
                  <a:pt x="58830" y="31890"/>
                </a:lnTo>
                <a:lnTo>
                  <a:pt x="58830" y="31930"/>
                </a:lnTo>
                <a:lnTo>
                  <a:pt x="58860" y="31960"/>
                </a:lnTo>
                <a:lnTo>
                  <a:pt x="58890" y="31930"/>
                </a:lnTo>
                <a:lnTo>
                  <a:pt x="58950" y="31920"/>
                </a:lnTo>
                <a:lnTo>
                  <a:pt x="59010" y="31940"/>
                </a:lnTo>
                <a:lnTo>
                  <a:pt x="59040" y="31990"/>
                </a:lnTo>
                <a:lnTo>
                  <a:pt x="59000" y="31970"/>
                </a:lnTo>
                <a:lnTo>
                  <a:pt x="58960" y="31970"/>
                </a:lnTo>
                <a:lnTo>
                  <a:pt x="58920" y="31990"/>
                </a:lnTo>
                <a:lnTo>
                  <a:pt x="58900" y="32040"/>
                </a:lnTo>
                <a:lnTo>
                  <a:pt x="58970" y="32080"/>
                </a:lnTo>
                <a:lnTo>
                  <a:pt x="58980" y="32160"/>
                </a:lnTo>
                <a:lnTo>
                  <a:pt x="58980" y="32240"/>
                </a:lnTo>
                <a:lnTo>
                  <a:pt x="59020" y="32290"/>
                </a:lnTo>
                <a:lnTo>
                  <a:pt x="59010" y="32320"/>
                </a:lnTo>
                <a:lnTo>
                  <a:pt x="58970" y="32420"/>
                </a:lnTo>
                <a:lnTo>
                  <a:pt x="58950" y="32410"/>
                </a:lnTo>
                <a:lnTo>
                  <a:pt x="58870" y="32330"/>
                </a:lnTo>
                <a:lnTo>
                  <a:pt x="58850" y="32320"/>
                </a:lnTo>
                <a:lnTo>
                  <a:pt x="58810" y="32320"/>
                </a:lnTo>
                <a:lnTo>
                  <a:pt x="58790" y="32310"/>
                </a:lnTo>
                <a:lnTo>
                  <a:pt x="58780" y="32280"/>
                </a:lnTo>
                <a:lnTo>
                  <a:pt x="58790" y="32260"/>
                </a:lnTo>
                <a:lnTo>
                  <a:pt x="58800" y="32240"/>
                </a:lnTo>
                <a:lnTo>
                  <a:pt x="58800" y="32220"/>
                </a:lnTo>
                <a:lnTo>
                  <a:pt x="58770" y="32190"/>
                </a:lnTo>
                <a:lnTo>
                  <a:pt x="58680" y="32140"/>
                </a:lnTo>
                <a:lnTo>
                  <a:pt x="58690" y="32120"/>
                </a:lnTo>
                <a:lnTo>
                  <a:pt x="58720" y="32040"/>
                </a:lnTo>
                <a:lnTo>
                  <a:pt x="58690" y="32000"/>
                </a:lnTo>
                <a:lnTo>
                  <a:pt x="58660" y="32000"/>
                </a:lnTo>
                <a:lnTo>
                  <a:pt x="58630" y="32010"/>
                </a:lnTo>
                <a:lnTo>
                  <a:pt x="58600" y="32010"/>
                </a:lnTo>
                <a:lnTo>
                  <a:pt x="58560" y="32000"/>
                </a:lnTo>
                <a:lnTo>
                  <a:pt x="58530" y="31990"/>
                </a:lnTo>
                <a:lnTo>
                  <a:pt x="58470" y="31920"/>
                </a:lnTo>
                <a:lnTo>
                  <a:pt x="58410" y="31900"/>
                </a:lnTo>
                <a:lnTo>
                  <a:pt x="58320" y="31900"/>
                </a:lnTo>
                <a:lnTo>
                  <a:pt x="58100" y="31950"/>
                </a:lnTo>
                <a:lnTo>
                  <a:pt x="58020" y="31980"/>
                </a:lnTo>
                <a:lnTo>
                  <a:pt x="57960" y="32040"/>
                </a:lnTo>
                <a:lnTo>
                  <a:pt x="57940" y="32130"/>
                </a:lnTo>
                <a:lnTo>
                  <a:pt x="57940" y="32210"/>
                </a:lnTo>
                <a:lnTo>
                  <a:pt x="57930" y="32220"/>
                </a:lnTo>
                <a:lnTo>
                  <a:pt x="57880" y="32220"/>
                </a:lnTo>
                <a:lnTo>
                  <a:pt x="57860" y="32190"/>
                </a:lnTo>
                <a:lnTo>
                  <a:pt x="57820" y="32040"/>
                </a:lnTo>
                <a:lnTo>
                  <a:pt x="57790" y="32060"/>
                </a:lnTo>
                <a:lnTo>
                  <a:pt x="57770" y="32060"/>
                </a:lnTo>
                <a:lnTo>
                  <a:pt x="57740" y="32060"/>
                </a:lnTo>
                <a:lnTo>
                  <a:pt x="57720" y="32040"/>
                </a:lnTo>
                <a:lnTo>
                  <a:pt x="57660" y="32080"/>
                </a:lnTo>
                <a:lnTo>
                  <a:pt x="57620" y="32130"/>
                </a:lnTo>
                <a:lnTo>
                  <a:pt x="57590" y="32200"/>
                </a:lnTo>
                <a:lnTo>
                  <a:pt x="57570" y="32270"/>
                </a:lnTo>
                <a:lnTo>
                  <a:pt x="57600" y="32250"/>
                </a:lnTo>
                <a:lnTo>
                  <a:pt x="57640" y="32250"/>
                </a:lnTo>
                <a:lnTo>
                  <a:pt x="57660" y="32260"/>
                </a:lnTo>
                <a:lnTo>
                  <a:pt x="57680" y="32290"/>
                </a:lnTo>
                <a:lnTo>
                  <a:pt x="57670" y="32320"/>
                </a:lnTo>
                <a:lnTo>
                  <a:pt x="57640" y="32340"/>
                </a:lnTo>
                <a:lnTo>
                  <a:pt x="57610" y="32360"/>
                </a:lnTo>
                <a:lnTo>
                  <a:pt x="57590" y="32380"/>
                </a:lnTo>
                <a:lnTo>
                  <a:pt x="57480" y="32510"/>
                </a:lnTo>
                <a:lnTo>
                  <a:pt x="57400" y="32650"/>
                </a:lnTo>
                <a:lnTo>
                  <a:pt x="57330" y="32790"/>
                </a:lnTo>
                <a:lnTo>
                  <a:pt x="57210" y="33240"/>
                </a:lnTo>
                <a:lnTo>
                  <a:pt x="57190" y="33390"/>
                </a:lnTo>
                <a:lnTo>
                  <a:pt x="57200" y="33550"/>
                </a:lnTo>
                <a:lnTo>
                  <a:pt x="57230" y="33820"/>
                </a:lnTo>
                <a:lnTo>
                  <a:pt x="57240" y="33830"/>
                </a:lnTo>
                <a:lnTo>
                  <a:pt x="57220" y="33830"/>
                </a:lnTo>
                <a:lnTo>
                  <a:pt x="57070" y="33840"/>
                </a:lnTo>
                <a:lnTo>
                  <a:pt x="57040" y="33860"/>
                </a:lnTo>
                <a:lnTo>
                  <a:pt x="57010" y="33880"/>
                </a:lnTo>
                <a:lnTo>
                  <a:pt x="57000" y="33910"/>
                </a:lnTo>
                <a:lnTo>
                  <a:pt x="57010" y="33990"/>
                </a:lnTo>
                <a:lnTo>
                  <a:pt x="57010" y="34020"/>
                </a:lnTo>
                <a:lnTo>
                  <a:pt x="57000" y="34130"/>
                </a:lnTo>
                <a:lnTo>
                  <a:pt x="56990" y="34170"/>
                </a:lnTo>
                <a:lnTo>
                  <a:pt x="56970" y="34200"/>
                </a:lnTo>
                <a:lnTo>
                  <a:pt x="56920" y="34210"/>
                </a:lnTo>
                <a:lnTo>
                  <a:pt x="56780" y="34220"/>
                </a:lnTo>
                <a:lnTo>
                  <a:pt x="56770" y="34220"/>
                </a:lnTo>
                <a:lnTo>
                  <a:pt x="56800" y="34250"/>
                </a:lnTo>
                <a:lnTo>
                  <a:pt x="56780" y="34270"/>
                </a:lnTo>
                <a:lnTo>
                  <a:pt x="56740" y="34270"/>
                </a:lnTo>
                <a:lnTo>
                  <a:pt x="56650" y="34250"/>
                </a:lnTo>
                <a:lnTo>
                  <a:pt x="56540" y="34170"/>
                </a:lnTo>
                <a:lnTo>
                  <a:pt x="56520" y="34140"/>
                </a:lnTo>
                <a:lnTo>
                  <a:pt x="56500" y="34110"/>
                </a:lnTo>
                <a:lnTo>
                  <a:pt x="56500" y="34080"/>
                </a:lnTo>
                <a:lnTo>
                  <a:pt x="56500" y="33990"/>
                </a:lnTo>
                <a:lnTo>
                  <a:pt x="56490" y="33940"/>
                </a:lnTo>
                <a:lnTo>
                  <a:pt x="56460" y="33900"/>
                </a:lnTo>
                <a:lnTo>
                  <a:pt x="56410" y="33860"/>
                </a:lnTo>
                <a:lnTo>
                  <a:pt x="56350" y="33840"/>
                </a:lnTo>
                <a:lnTo>
                  <a:pt x="56300" y="33810"/>
                </a:lnTo>
                <a:lnTo>
                  <a:pt x="56190" y="33780"/>
                </a:lnTo>
                <a:lnTo>
                  <a:pt x="56020" y="33820"/>
                </a:lnTo>
                <a:lnTo>
                  <a:pt x="55990" y="33820"/>
                </a:lnTo>
                <a:lnTo>
                  <a:pt x="55960" y="33810"/>
                </a:lnTo>
                <a:lnTo>
                  <a:pt x="55920" y="33780"/>
                </a:lnTo>
                <a:lnTo>
                  <a:pt x="55880" y="33700"/>
                </a:lnTo>
                <a:lnTo>
                  <a:pt x="55840" y="33660"/>
                </a:lnTo>
                <a:lnTo>
                  <a:pt x="55800" y="33630"/>
                </a:lnTo>
                <a:lnTo>
                  <a:pt x="55690" y="33590"/>
                </a:lnTo>
                <a:lnTo>
                  <a:pt x="55650" y="33590"/>
                </a:lnTo>
                <a:lnTo>
                  <a:pt x="55540" y="33620"/>
                </a:lnTo>
                <a:lnTo>
                  <a:pt x="55440" y="33620"/>
                </a:lnTo>
                <a:lnTo>
                  <a:pt x="55290" y="33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Fukushim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2200" y="37310"/>
                </a:moveTo>
                <a:lnTo>
                  <a:pt x="52240" y="37250"/>
                </a:lnTo>
                <a:lnTo>
                  <a:pt x="52250" y="37110"/>
                </a:lnTo>
                <a:lnTo>
                  <a:pt x="52280" y="37010"/>
                </a:lnTo>
                <a:lnTo>
                  <a:pt x="52280" y="36970"/>
                </a:lnTo>
                <a:lnTo>
                  <a:pt x="52260" y="36780"/>
                </a:lnTo>
                <a:lnTo>
                  <a:pt x="52260" y="36690"/>
                </a:lnTo>
                <a:lnTo>
                  <a:pt x="52270" y="36640"/>
                </a:lnTo>
                <a:lnTo>
                  <a:pt x="52260" y="36600"/>
                </a:lnTo>
                <a:lnTo>
                  <a:pt x="52250" y="36560"/>
                </a:lnTo>
                <a:lnTo>
                  <a:pt x="52190" y="36430"/>
                </a:lnTo>
                <a:lnTo>
                  <a:pt x="52170" y="36410"/>
                </a:lnTo>
                <a:lnTo>
                  <a:pt x="52150" y="36410"/>
                </a:lnTo>
                <a:lnTo>
                  <a:pt x="52120" y="36420"/>
                </a:lnTo>
                <a:lnTo>
                  <a:pt x="52100" y="36420"/>
                </a:lnTo>
                <a:lnTo>
                  <a:pt x="52080" y="36390"/>
                </a:lnTo>
                <a:lnTo>
                  <a:pt x="52040" y="36330"/>
                </a:lnTo>
                <a:lnTo>
                  <a:pt x="52030" y="36280"/>
                </a:lnTo>
                <a:lnTo>
                  <a:pt x="52040" y="36230"/>
                </a:lnTo>
                <a:lnTo>
                  <a:pt x="52130" y="36070"/>
                </a:lnTo>
                <a:lnTo>
                  <a:pt x="52140" y="36020"/>
                </a:lnTo>
                <a:lnTo>
                  <a:pt x="52190" y="35810"/>
                </a:lnTo>
                <a:lnTo>
                  <a:pt x="52190" y="35760"/>
                </a:lnTo>
                <a:lnTo>
                  <a:pt x="52170" y="35720"/>
                </a:lnTo>
                <a:lnTo>
                  <a:pt x="52150" y="35680"/>
                </a:lnTo>
                <a:lnTo>
                  <a:pt x="52130" y="35650"/>
                </a:lnTo>
                <a:lnTo>
                  <a:pt x="52120" y="35610"/>
                </a:lnTo>
                <a:lnTo>
                  <a:pt x="52130" y="35580"/>
                </a:lnTo>
                <a:lnTo>
                  <a:pt x="52150" y="35530"/>
                </a:lnTo>
                <a:lnTo>
                  <a:pt x="52190" y="35490"/>
                </a:lnTo>
                <a:lnTo>
                  <a:pt x="52240" y="35470"/>
                </a:lnTo>
                <a:lnTo>
                  <a:pt x="52350" y="35470"/>
                </a:lnTo>
                <a:lnTo>
                  <a:pt x="52530" y="35420"/>
                </a:lnTo>
                <a:lnTo>
                  <a:pt x="52570" y="35410"/>
                </a:lnTo>
                <a:lnTo>
                  <a:pt x="52660" y="35430"/>
                </a:lnTo>
                <a:lnTo>
                  <a:pt x="52690" y="35420"/>
                </a:lnTo>
                <a:lnTo>
                  <a:pt x="52730" y="35320"/>
                </a:lnTo>
                <a:lnTo>
                  <a:pt x="52760" y="35290"/>
                </a:lnTo>
                <a:lnTo>
                  <a:pt x="52800" y="35260"/>
                </a:lnTo>
                <a:lnTo>
                  <a:pt x="52940" y="35270"/>
                </a:lnTo>
                <a:lnTo>
                  <a:pt x="52980" y="35260"/>
                </a:lnTo>
                <a:lnTo>
                  <a:pt x="53050" y="35250"/>
                </a:lnTo>
                <a:lnTo>
                  <a:pt x="53080" y="35240"/>
                </a:lnTo>
                <a:lnTo>
                  <a:pt x="53170" y="35260"/>
                </a:lnTo>
                <a:lnTo>
                  <a:pt x="53200" y="35250"/>
                </a:lnTo>
                <a:lnTo>
                  <a:pt x="53200" y="35210"/>
                </a:lnTo>
                <a:lnTo>
                  <a:pt x="53190" y="35040"/>
                </a:lnTo>
                <a:lnTo>
                  <a:pt x="53180" y="34990"/>
                </a:lnTo>
                <a:lnTo>
                  <a:pt x="53170" y="34950"/>
                </a:lnTo>
                <a:lnTo>
                  <a:pt x="53150" y="34910"/>
                </a:lnTo>
                <a:lnTo>
                  <a:pt x="53140" y="34890"/>
                </a:lnTo>
                <a:lnTo>
                  <a:pt x="53140" y="34850"/>
                </a:lnTo>
                <a:lnTo>
                  <a:pt x="53150" y="34810"/>
                </a:lnTo>
                <a:lnTo>
                  <a:pt x="53180" y="34760"/>
                </a:lnTo>
                <a:lnTo>
                  <a:pt x="53320" y="34610"/>
                </a:lnTo>
                <a:lnTo>
                  <a:pt x="53520" y="34300"/>
                </a:lnTo>
                <a:lnTo>
                  <a:pt x="53580" y="34240"/>
                </a:lnTo>
                <a:lnTo>
                  <a:pt x="53700" y="34090"/>
                </a:lnTo>
                <a:lnTo>
                  <a:pt x="53810" y="34100"/>
                </a:lnTo>
                <a:lnTo>
                  <a:pt x="53850" y="34130"/>
                </a:lnTo>
                <a:lnTo>
                  <a:pt x="53890" y="34140"/>
                </a:lnTo>
                <a:lnTo>
                  <a:pt x="53940" y="34140"/>
                </a:lnTo>
                <a:lnTo>
                  <a:pt x="53990" y="34120"/>
                </a:lnTo>
                <a:lnTo>
                  <a:pt x="54060" y="34120"/>
                </a:lnTo>
                <a:lnTo>
                  <a:pt x="54150" y="34140"/>
                </a:lnTo>
                <a:lnTo>
                  <a:pt x="54180" y="34150"/>
                </a:lnTo>
                <a:lnTo>
                  <a:pt x="54220" y="34130"/>
                </a:lnTo>
                <a:lnTo>
                  <a:pt x="54260" y="34110"/>
                </a:lnTo>
                <a:lnTo>
                  <a:pt x="54310" y="34120"/>
                </a:lnTo>
                <a:lnTo>
                  <a:pt x="54340" y="34160"/>
                </a:lnTo>
                <a:lnTo>
                  <a:pt x="54400" y="34260"/>
                </a:lnTo>
                <a:lnTo>
                  <a:pt x="54440" y="34300"/>
                </a:lnTo>
                <a:lnTo>
                  <a:pt x="54480" y="34320"/>
                </a:lnTo>
                <a:lnTo>
                  <a:pt x="54500" y="34330"/>
                </a:lnTo>
                <a:lnTo>
                  <a:pt x="54530" y="34330"/>
                </a:lnTo>
                <a:lnTo>
                  <a:pt x="54610" y="34320"/>
                </a:lnTo>
                <a:lnTo>
                  <a:pt x="54650" y="34330"/>
                </a:lnTo>
                <a:lnTo>
                  <a:pt x="54680" y="34340"/>
                </a:lnTo>
                <a:lnTo>
                  <a:pt x="54710" y="34370"/>
                </a:lnTo>
                <a:lnTo>
                  <a:pt x="54780" y="34430"/>
                </a:lnTo>
                <a:lnTo>
                  <a:pt x="54810" y="34450"/>
                </a:lnTo>
                <a:lnTo>
                  <a:pt x="54850" y="34450"/>
                </a:lnTo>
                <a:lnTo>
                  <a:pt x="54890" y="34430"/>
                </a:lnTo>
                <a:lnTo>
                  <a:pt x="54940" y="34390"/>
                </a:lnTo>
                <a:lnTo>
                  <a:pt x="54980" y="34380"/>
                </a:lnTo>
                <a:lnTo>
                  <a:pt x="55010" y="34370"/>
                </a:lnTo>
                <a:lnTo>
                  <a:pt x="55040" y="34380"/>
                </a:lnTo>
                <a:lnTo>
                  <a:pt x="55070" y="34390"/>
                </a:lnTo>
                <a:lnTo>
                  <a:pt x="55100" y="34390"/>
                </a:lnTo>
                <a:lnTo>
                  <a:pt x="55130" y="34380"/>
                </a:lnTo>
                <a:lnTo>
                  <a:pt x="55160" y="34370"/>
                </a:lnTo>
                <a:lnTo>
                  <a:pt x="55180" y="34360"/>
                </a:lnTo>
                <a:lnTo>
                  <a:pt x="55270" y="34280"/>
                </a:lnTo>
                <a:lnTo>
                  <a:pt x="55290" y="34240"/>
                </a:lnTo>
                <a:lnTo>
                  <a:pt x="55310" y="34170"/>
                </a:lnTo>
                <a:lnTo>
                  <a:pt x="55290" y="34050"/>
                </a:lnTo>
                <a:lnTo>
                  <a:pt x="55280" y="33900"/>
                </a:lnTo>
                <a:lnTo>
                  <a:pt x="55290" y="33770"/>
                </a:lnTo>
                <a:lnTo>
                  <a:pt x="55300" y="33700"/>
                </a:lnTo>
                <a:lnTo>
                  <a:pt x="55290" y="33550"/>
                </a:lnTo>
                <a:lnTo>
                  <a:pt x="55440" y="33620"/>
                </a:lnTo>
                <a:lnTo>
                  <a:pt x="55540" y="33620"/>
                </a:lnTo>
                <a:lnTo>
                  <a:pt x="55650" y="33590"/>
                </a:lnTo>
                <a:lnTo>
                  <a:pt x="55690" y="33590"/>
                </a:lnTo>
                <a:lnTo>
                  <a:pt x="55800" y="33630"/>
                </a:lnTo>
                <a:lnTo>
                  <a:pt x="55840" y="33660"/>
                </a:lnTo>
                <a:lnTo>
                  <a:pt x="55880" y="33700"/>
                </a:lnTo>
                <a:lnTo>
                  <a:pt x="55920" y="33780"/>
                </a:lnTo>
                <a:lnTo>
                  <a:pt x="55960" y="33810"/>
                </a:lnTo>
                <a:lnTo>
                  <a:pt x="55990" y="33820"/>
                </a:lnTo>
                <a:lnTo>
                  <a:pt x="56020" y="33820"/>
                </a:lnTo>
                <a:lnTo>
                  <a:pt x="56190" y="33780"/>
                </a:lnTo>
                <a:lnTo>
                  <a:pt x="56300" y="33810"/>
                </a:lnTo>
                <a:lnTo>
                  <a:pt x="56350" y="33840"/>
                </a:lnTo>
                <a:lnTo>
                  <a:pt x="56410" y="33860"/>
                </a:lnTo>
                <a:lnTo>
                  <a:pt x="56460" y="33900"/>
                </a:lnTo>
                <a:lnTo>
                  <a:pt x="56490" y="33940"/>
                </a:lnTo>
                <a:lnTo>
                  <a:pt x="56500" y="33990"/>
                </a:lnTo>
                <a:lnTo>
                  <a:pt x="56500" y="34080"/>
                </a:lnTo>
                <a:lnTo>
                  <a:pt x="56500" y="34110"/>
                </a:lnTo>
                <a:lnTo>
                  <a:pt x="56520" y="34140"/>
                </a:lnTo>
                <a:lnTo>
                  <a:pt x="56540" y="34170"/>
                </a:lnTo>
                <a:lnTo>
                  <a:pt x="56650" y="34250"/>
                </a:lnTo>
                <a:lnTo>
                  <a:pt x="56740" y="34270"/>
                </a:lnTo>
                <a:lnTo>
                  <a:pt x="56780" y="34270"/>
                </a:lnTo>
                <a:lnTo>
                  <a:pt x="56800" y="34250"/>
                </a:lnTo>
                <a:lnTo>
                  <a:pt x="56770" y="34220"/>
                </a:lnTo>
                <a:lnTo>
                  <a:pt x="56780" y="34220"/>
                </a:lnTo>
                <a:lnTo>
                  <a:pt x="56920" y="34210"/>
                </a:lnTo>
                <a:lnTo>
                  <a:pt x="56970" y="34200"/>
                </a:lnTo>
                <a:lnTo>
                  <a:pt x="56990" y="34170"/>
                </a:lnTo>
                <a:lnTo>
                  <a:pt x="57000" y="34130"/>
                </a:lnTo>
                <a:lnTo>
                  <a:pt x="57010" y="34020"/>
                </a:lnTo>
                <a:lnTo>
                  <a:pt x="57010" y="33990"/>
                </a:lnTo>
                <a:lnTo>
                  <a:pt x="57000" y="33910"/>
                </a:lnTo>
                <a:lnTo>
                  <a:pt x="57010" y="33880"/>
                </a:lnTo>
                <a:lnTo>
                  <a:pt x="57040" y="33860"/>
                </a:lnTo>
                <a:lnTo>
                  <a:pt x="57070" y="33840"/>
                </a:lnTo>
                <a:lnTo>
                  <a:pt x="57220" y="33830"/>
                </a:lnTo>
                <a:lnTo>
                  <a:pt x="57240" y="33830"/>
                </a:lnTo>
                <a:lnTo>
                  <a:pt x="57310" y="33980"/>
                </a:lnTo>
                <a:lnTo>
                  <a:pt x="57410" y="34160"/>
                </a:lnTo>
                <a:lnTo>
                  <a:pt x="57450" y="34300"/>
                </a:lnTo>
                <a:lnTo>
                  <a:pt x="57460" y="34350"/>
                </a:lnTo>
                <a:lnTo>
                  <a:pt x="57480" y="34390"/>
                </a:lnTo>
                <a:lnTo>
                  <a:pt x="57500" y="34430"/>
                </a:lnTo>
                <a:lnTo>
                  <a:pt x="57500" y="34510"/>
                </a:lnTo>
                <a:lnTo>
                  <a:pt x="57490" y="34540"/>
                </a:lnTo>
                <a:lnTo>
                  <a:pt x="57460" y="34590"/>
                </a:lnTo>
                <a:lnTo>
                  <a:pt x="57450" y="34610"/>
                </a:lnTo>
                <a:lnTo>
                  <a:pt x="57470" y="34640"/>
                </a:lnTo>
                <a:lnTo>
                  <a:pt x="57510" y="34690"/>
                </a:lnTo>
                <a:lnTo>
                  <a:pt x="57510" y="34730"/>
                </a:lnTo>
                <a:lnTo>
                  <a:pt x="57550" y="35730"/>
                </a:lnTo>
                <a:lnTo>
                  <a:pt x="57540" y="35850"/>
                </a:lnTo>
                <a:lnTo>
                  <a:pt x="57470" y="36120"/>
                </a:lnTo>
                <a:lnTo>
                  <a:pt x="57470" y="36230"/>
                </a:lnTo>
                <a:lnTo>
                  <a:pt x="57450" y="36280"/>
                </a:lnTo>
                <a:lnTo>
                  <a:pt x="57450" y="36620"/>
                </a:lnTo>
                <a:lnTo>
                  <a:pt x="57450" y="36660"/>
                </a:lnTo>
                <a:lnTo>
                  <a:pt x="57400" y="36780"/>
                </a:lnTo>
                <a:lnTo>
                  <a:pt x="57360" y="37110"/>
                </a:lnTo>
                <a:lnTo>
                  <a:pt x="57320" y="37240"/>
                </a:lnTo>
                <a:lnTo>
                  <a:pt x="57210" y="37340"/>
                </a:lnTo>
                <a:lnTo>
                  <a:pt x="57190" y="37350"/>
                </a:lnTo>
                <a:lnTo>
                  <a:pt x="57110" y="37360"/>
                </a:lnTo>
                <a:lnTo>
                  <a:pt x="57020" y="37430"/>
                </a:lnTo>
                <a:lnTo>
                  <a:pt x="56950" y="37450"/>
                </a:lnTo>
                <a:lnTo>
                  <a:pt x="56910" y="37500"/>
                </a:lnTo>
                <a:lnTo>
                  <a:pt x="56880" y="37510"/>
                </a:lnTo>
                <a:lnTo>
                  <a:pt x="56860" y="37530"/>
                </a:lnTo>
                <a:lnTo>
                  <a:pt x="56850" y="37570"/>
                </a:lnTo>
                <a:lnTo>
                  <a:pt x="56850" y="37640"/>
                </a:lnTo>
                <a:lnTo>
                  <a:pt x="56840" y="37670"/>
                </a:lnTo>
                <a:lnTo>
                  <a:pt x="56550" y="37590"/>
                </a:lnTo>
                <a:lnTo>
                  <a:pt x="56520" y="37580"/>
                </a:lnTo>
                <a:lnTo>
                  <a:pt x="56300" y="37490"/>
                </a:lnTo>
                <a:lnTo>
                  <a:pt x="56260" y="37460"/>
                </a:lnTo>
                <a:lnTo>
                  <a:pt x="56230" y="37430"/>
                </a:lnTo>
                <a:lnTo>
                  <a:pt x="56210" y="37400"/>
                </a:lnTo>
                <a:lnTo>
                  <a:pt x="56190" y="37380"/>
                </a:lnTo>
                <a:lnTo>
                  <a:pt x="56170" y="37380"/>
                </a:lnTo>
                <a:lnTo>
                  <a:pt x="56150" y="37410"/>
                </a:lnTo>
                <a:lnTo>
                  <a:pt x="56140" y="37450"/>
                </a:lnTo>
                <a:lnTo>
                  <a:pt x="56150" y="37490"/>
                </a:lnTo>
                <a:lnTo>
                  <a:pt x="56160" y="37540"/>
                </a:lnTo>
                <a:lnTo>
                  <a:pt x="56170" y="37580"/>
                </a:lnTo>
                <a:lnTo>
                  <a:pt x="56160" y="37610"/>
                </a:lnTo>
                <a:lnTo>
                  <a:pt x="56060" y="37680"/>
                </a:lnTo>
                <a:lnTo>
                  <a:pt x="56010" y="37740"/>
                </a:lnTo>
                <a:lnTo>
                  <a:pt x="55990" y="37770"/>
                </a:lnTo>
                <a:lnTo>
                  <a:pt x="55960" y="37800"/>
                </a:lnTo>
                <a:lnTo>
                  <a:pt x="55910" y="37860"/>
                </a:lnTo>
                <a:lnTo>
                  <a:pt x="55880" y="37870"/>
                </a:lnTo>
                <a:lnTo>
                  <a:pt x="55820" y="37860"/>
                </a:lnTo>
                <a:lnTo>
                  <a:pt x="55700" y="37790"/>
                </a:lnTo>
                <a:lnTo>
                  <a:pt x="55610" y="37710"/>
                </a:lnTo>
                <a:lnTo>
                  <a:pt x="55540" y="37640"/>
                </a:lnTo>
                <a:lnTo>
                  <a:pt x="55460" y="37570"/>
                </a:lnTo>
                <a:lnTo>
                  <a:pt x="55400" y="37500"/>
                </a:lnTo>
                <a:lnTo>
                  <a:pt x="55340" y="37460"/>
                </a:lnTo>
                <a:lnTo>
                  <a:pt x="55200" y="37390"/>
                </a:lnTo>
                <a:lnTo>
                  <a:pt x="55210" y="37320"/>
                </a:lnTo>
                <a:lnTo>
                  <a:pt x="55190" y="37150"/>
                </a:lnTo>
                <a:lnTo>
                  <a:pt x="55180" y="37110"/>
                </a:lnTo>
                <a:lnTo>
                  <a:pt x="55170" y="37110"/>
                </a:lnTo>
                <a:lnTo>
                  <a:pt x="55160" y="37100"/>
                </a:lnTo>
                <a:lnTo>
                  <a:pt x="55110" y="37070"/>
                </a:lnTo>
                <a:lnTo>
                  <a:pt x="55090" y="37040"/>
                </a:lnTo>
                <a:lnTo>
                  <a:pt x="55070" y="37000"/>
                </a:lnTo>
                <a:lnTo>
                  <a:pt x="55060" y="36950"/>
                </a:lnTo>
                <a:lnTo>
                  <a:pt x="55050" y="36920"/>
                </a:lnTo>
                <a:lnTo>
                  <a:pt x="55020" y="36900"/>
                </a:lnTo>
                <a:lnTo>
                  <a:pt x="54980" y="36870"/>
                </a:lnTo>
                <a:lnTo>
                  <a:pt x="54840" y="36750"/>
                </a:lnTo>
                <a:lnTo>
                  <a:pt x="54790" y="36720"/>
                </a:lnTo>
                <a:lnTo>
                  <a:pt x="54380" y="36600"/>
                </a:lnTo>
                <a:lnTo>
                  <a:pt x="54260" y="36590"/>
                </a:lnTo>
                <a:lnTo>
                  <a:pt x="54170" y="36600"/>
                </a:lnTo>
                <a:lnTo>
                  <a:pt x="54100" y="36630"/>
                </a:lnTo>
                <a:lnTo>
                  <a:pt x="53980" y="36730"/>
                </a:lnTo>
                <a:lnTo>
                  <a:pt x="53890" y="36810"/>
                </a:lnTo>
                <a:lnTo>
                  <a:pt x="53810" y="36820"/>
                </a:lnTo>
                <a:lnTo>
                  <a:pt x="53760" y="36830"/>
                </a:lnTo>
                <a:lnTo>
                  <a:pt x="53560" y="36920"/>
                </a:lnTo>
                <a:lnTo>
                  <a:pt x="53070" y="37200"/>
                </a:lnTo>
                <a:lnTo>
                  <a:pt x="52930" y="37250"/>
                </a:lnTo>
                <a:lnTo>
                  <a:pt x="52880" y="37270"/>
                </a:lnTo>
                <a:lnTo>
                  <a:pt x="52770" y="37390"/>
                </a:lnTo>
                <a:lnTo>
                  <a:pt x="52630" y="37470"/>
                </a:lnTo>
                <a:lnTo>
                  <a:pt x="52370" y="37410"/>
                </a:lnTo>
                <a:lnTo>
                  <a:pt x="52300" y="37410"/>
                </a:lnTo>
                <a:lnTo>
                  <a:pt x="52240" y="37390"/>
                </a:lnTo>
                <a:lnTo>
                  <a:pt x="52210" y="37370"/>
                </a:lnTo>
                <a:lnTo>
                  <a:pt x="52200" y="37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Ibaraki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5200" y="37390"/>
                </a:moveTo>
                <a:lnTo>
                  <a:pt x="55340" y="37460"/>
                </a:lnTo>
                <a:lnTo>
                  <a:pt x="55400" y="37500"/>
                </a:lnTo>
                <a:lnTo>
                  <a:pt x="55460" y="37570"/>
                </a:lnTo>
                <a:lnTo>
                  <a:pt x="55540" y="37640"/>
                </a:lnTo>
                <a:lnTo>
                  <a:pt x="55610" y="37710"/>
                </a:lnTo>
                <a:lnTo>
                  <a:pt x="55700" y="37790"/>
                </a:lnTo>
                <a:lnTo>
                  <a:pt x="55820" y="37860"/>
                </a:lnTo>
                <a:lnTo>
                  <a:pt x="55880" y="37870"/>
                </a:lnTo>
                <a:lnTo>
                  <a:pt x="55910" y="37860"/>
                </a:lnTo>
                <a:lnTo>
                  <a:pt x="55960" y="37800"/>
                </a:lnTo>
                <a:lnTo>
                  <a:pt x="55990" y="37770"/>
                </a:lnTo>
                <a:lnTo>
                  <a:pt x="56010" y="37740"/>
                </a:lnTo>
                <a:lnTo>
                  <a:pt x="56060" y="37680"/>
                </a:lnTo>
                <a:lnTo>
                  <a:pt x="56160" y="37610"/>
                </a:lnTo>
                <a:lnTo>
                  <a:pt x="56170" y="37580"/>
                </a:lnTo>
                <a:lnTo>
                  <a:pt x="56160" y="37540"/>
                </a:lnTo>
                <a:lnTo>
                  <a:pt x="56150" y="37490"/>
                </a:lnTo>
                <a:lnTo>
                  <a:pt x="56140" y="37450"/>
                </a:lnTo>
                <a:lnTo>
                  <a:pt x="56150" y="37410"/>
                </a:lnTo>
                <a:lnTo>
                  <a:pt x="56170" y="37380"/>
                </a:lnTo>
                <a:lnTo>
                  <a:pt x="56190" y="37380"/>
                </a:lnTo>
                <a:lnTo>
                  <a:pt x="56210" y="37400"/>
                </a:lnTo>
                <a:lnTo>
                  <a:pt x="56230" y="37430"/>
                </a:lnTo>
                <a:lnTo>
                  <a:pt x="56260" y="37460"/>
                </a:lnTo>
                <a:lnTo>
                  <a:pt x="56300" y="37490"/>
                </a:lnTo>
                <a:lnTo>
                  <a:pt x="56520" y="37580"/>
                </a:lnTo>
                <a:lnTo>
                  <a:pt x="56550" y="37590"/>
                </a:lnTo>
                <a:lnTo>
                  <a:pt x="56840" y="37670"/>
                </a:lnTo>
                <a:lnTo>
                  <a:pt x="56830" y="37710"/>
                </a:lnTo>
                <a:lnTo>
                  <a:pt x="56700" y="37900"/>
                </a:lnTo>
                <a:lnTo>
                  <a:pt x="56680" y="37960"/>
                </a:lnTo>
                <a:lnTo>
                  <a:pt x="56540" y="38510"/>
                </a:lnTo>
                <a:lnTo>
                  <a:pt x="56370" y="38790"/>
                </a:lnTo>
                <a:lnTo>
                  <a:pt x="56330" y="38920"/>
                </a:lnTo>
                <a:lnTo>
                  <a:pt x="56290" y="39180"/>
                </a:lnTo>
                <a:lnTo>
                  <a:pt x="56290" y="39240"/>
                </a:lnTo>
                <a:lnTo>
                  <a:pt x="56330" y="39380"/>
                </a:lnTo>
                <a:lnTo>
                  <a:pt x="56330" y="39440"/>
                </a:lnTo>
                <a:lnTo>
                  <a:pt x="56310" y="39530"/>
                </a:lnTo>
                <a:lnTo>
                  <a:pt x="56200" y="39650"/>
                </a:lnTo>
                <a:lnTo>
                  <a:pt x="56160" y="39730"/>
                </a:lnTo>
                <a:lnTo>
                  <a:pt x="56160" y="39860"/>
                </a:lnTo>
                <a:lnTo>
                  <a:pt x="56200" y="40170"/>
                </a:lnTo>
                <a:lnTo>
                  <a:pt x="56290" y="40410"/>
                </a:lnTo>
                <a:lnTo>
                  <a:pt x="56400" y="40710"/>
                </a:lnTo>
                <a:lnTo>
                  <a:pt x="56810" y="41450"/>
                </a:lnTo>
                <a:lnTo>
                  <a:pt x="56940" y="41620"/>
                </a:lnTo>
                <a:lnTo>
                  <a:pt x="56970" y="41690"/>
                </a:lnTo>
                <a:lnTo>
                  <a:pt x="57000" y="41700"/>
                </a:lnTo>
                <a:lnTo>
                  <a:pt x="57020" y="41710"/>
                </a:lnTo>
                <a:lnTo>
                  <a:pt x="57010" y="41720"/>
                </a:lnTo>
                <a:lnTo>
                  <a:pt x="56920" y="41710"/>
                </a:lnTo>
                <a:lnTo>
                  <a:pt x="56840" y="41680"/>
                </a:lnTo>
                <a:lnTo>
                  <a:pt x="56780" y="41630"/>
                </a:lnTo>
                <a:lnTo>
                  <a:pt x="56720" y="41570"/>
                </a:lnTo>
                <a:lnTo>
                  <a:pt x="56590" y="41410"/>
                </a:lnTo>
                <a:lnTo>
                  <a:pt x="56530" y="41360"/>
                </a:lnTo>
                <a:lnTo>
                  <a:pt x="56470" y="41330"/>
                </a:lnTo>
                <a:lnTo>
                  <a:pt x="56340" y="41280"/>
                </a:lnTo>
                <a:lnTo>
                  <a:pt x="56170" y="41180"/>
                </a:lnTo>
                <a:lnTo>
                  <a:pt x="56120" y="41160"/>
                </a:lnTo>
                <a:lnTo>
                  <a:pt x="55850" y="41140"/>
                </a:lnTo>
                <a:lnTo>
                  <a:pt x="55650" y="41170"/>
                </a:lnTo>
                <a:lnTo>
                  <a:pt x="55580" y="41190"/>
                </a:lnTo>
                <a:lnTo>
                  <a:pt x="55520" y="41280"/>
                </a:lnTo>
                <a:lnTo>
                  <a:pt x="55440" y="41300"/>
                </a:lnTo>
                <a:lnTo>
                  <a:pt x="55060" y="41320"/>
                </a:lnTo>
                <a:lnTo>
                  <a:pt x="55000" y="41320"/>
                </a:lnTo>
                <a:lnTo>
                  <a:pt x="54880" y="41280"/>
                </a:lnTo>
                <a:lnTo>
                  <a:pt x="54410" y="41070"/>
                </a:lnTo>
                <a:lnTo>
                  <a:pt x="54310" y="40980"/>
                </a:lnTo>
                <a:lnTo>
                  <a:pt x="54110" y="40740"/>
                </a:lnTo>
                <a:lnTo>
                  <a:pt x="53930" y="40470"/>
                </a:lnTo>
                <a:lnTo>
                  <a:pt x="53890" y="40480"/>
                </a:lnTo>
                <a:lnTo>
                  <a:pt x="53840" y="40470"/>
                </a:lnTo>
                <a:lnTo>
                  <a:pt x="53780" y="40470"/>
                </a:lnTo>
                <a:lnTo>
                  <a:pt x="53720" y="40450"/>
                </a:lnTo>
                <a:lnTo>
                  <a:pt x="53700" y="40430"/>
                </a:lnTo>
                <a:lnTo>
                  <a:pt x="53660" y="40400"/>
                </a:lnTo>
                <a:lnTo>
                  <a:pt x="53580" y="40300"/>
                </a:lnTo>
                <a:lnTo>
                  <a:pt x="53560" y="40250"/>
                </a:lnTo>
                <a:lnTo>
                  <a:pt x="53550" y="40200"/>
                </a:lnTo>
                <a:lnTo>
                  <a:pt x="53490" y="40020"/>
                </a:lnTo>
                <a:lnTo>
                  <a:pt x="53530" y="40030"/>
                </a:lnTo>
                <a:lnTo>
                  <a:pt x="53560" y="40030"/>
                </a:lnTo>
                <a:lnTo>
                  <a:pt x="53640" y="40010"/>
                </a:lnTo>
                <a:lnTo>
                  <a:pt x="53760" y="39960"/>
                </a:lnTo>
                <a:lnTo>
                  <a:pt x="53870" y="39910"/>
                </a:lnTo>
                <a:lnTo>
                  <a:pt x="53890" y="39880"/>
                </a:lnTo>
                <a:lnTo>
                  <a:pt x="53940" y="39790"/>
                </a:lnTo>
                <a:lnTo>
                  <a:pt x="53970" y="39740"/>
                </a:lnTo>
                <a:lnTo>
                  <a:pt x="54040" y="39670"/>
                </a:lnTo>
                <a:lnTo>
                  <a:pt x="54090" y="39650"/>
                </a:lnTo>
                <a:lnTo>
                  <a:pt x="54140" y="39650"/>
                </a:lnTo>
                <a:lnTo>
                  <a:pt x="54160" y="39650"/>
                </a:lnTo>
                <a:lnTo>
                  <a:pt x="54200" y="39630"/>
                </a:lnTo>
                <a:lnTo>
                  <a:pt x="54230" y="39570"/>
                </a:lnTo>
                <a:lnTo>
                  <a:pt x="54370" y="39440"/>
                </a:lnTo>
                <a:lnTo>
                  <a:pt x="54400" y="39430"/>
                </a:lnTo>
                <a:lnTo>
                  <a:pt x="54430" y="39420"/>
                </a:lnTo>
                <a:lnTo>
                  <a:pt x="54490" y="39430"/>
                </a:lnTo>
                <a:lnTo>
                  <a:pt x="54510" y="39430"/>
                </a:lnTo>
                <a:lnTo>
                  <a:pt x="54550" y="39430"/>
                </a:lnTo>
                <a:lnTo>
                  <a:pt x="54620" y="39400"/>
                </a:lnTo>
                <a:lnTo>
                  <a:pt x="54660" y="39360"/>
                </a:lnTo>
                <a:lnTo>
                  <a:pt x="54760" y="39330"/>
                </a:lnTo>
                <a:lnTo>
                  <a:pt x="54840" y="39320"/>
                </a:lnTo>
                <a:lnTo>
                  <a:pt x="54930" y="39340"/>
                </a:lnTo>
                <a:lnTo>
                  <a:pt x="54960" y="39330"/>
                </a:lnTo>
                <a:lnTo>
                  <a:pt x="55000" y="39300"/>
                </a:lnTo>
                <a:lnTo>
                  <a:pt x="55030" y="39250"/>
                </a:lnTo>
                <a:lnTo>
                  <a:pt x="55090" y="39090"/>
                </a:lnTo>
                <a:lnTo>
                  <a:pt x="55120" y="39030"/>
                </a:lnTo>
                <a:lnTo>
                  <a:pt x="55180" y="38940"/>
                </a:lnTo>
                <a:lnTo>
                  <a:pt x="55190" y="38880"/>
                </a:lnTo>
                <a:lnTo>
                  <a:pt x="55200" y="38790"/>
                </a:lnTo>
                <a:lnTo>
                  <a:pt x="55180" y="38490"/>
                </a:lnTo>
                <a:lnTo>
                  <a:pt x="55150" y="38350"/>
                </a:lnTo>
                <a:lnTo>
                  <a:pt x="55150" y="38290"/>
                </a:lnTo>
                <a:lnTo>
                  <a:pt x="55170" y="38250"/>
                </a:lnTo>
                <a:lnTo>
                  <a:pt x="55210" y="38210"/>
                </a:lnTo>
                <a:lnTo>
                  <a:pt x="55260" y="38180"/>
                </a:lnTo>
                <a:lnTo>
                  <a:pt x="55280" y="38140"/>
                </a:lnTo>
                <a:lnTo>
                  <a:pt x="55250" y="38050"/>
                </a:lnTo>
                <a:lnTo>
                  <a:pt x="55240" y="37990"/>
                </a:lnTo>
                <a:lnTo>
                  <a:pt x="55240" y="37810"/>
                </a:lnTo>
                <a:lnTo>
                  <a:pt x="55230" y="37690"/>
                </a:lnTo>
                <a:lnTo>
                  <a:pt x="55230" y="37630"/>
                </a:lnTo>
                <a:lnTo>
                  <a:pt x="55220" y="37570"/>
                </a:lnTo>
                <a:lnTo>
                  <a:pt x="55210" y="37490"/>
                </a:lnTo>
                <a:lnTo>
                  <a:pt x="55200" y="37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Chib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3780" y="40470"/>
                </a:moveTo>
                <a:lnTo>
                  <a:pt x="53840" y="40470"/>
                </a:lnTo>
                <a:lnTo>
                  <a:pt x="53890" y="40480"/>
                </a:lnTo>
                <a:lnTo>
                  <a:pt x="53930" y="40470"/>
                </a:lnTo>
                <a:lnTo>
                  <a:pt x="54110" y="40740"/>
                </a:lnTo>
                <a:lnTo>
                  <a:pt x="54310" y="40980"/>
                </a:lnTo>
                <a:lnTo>
                  <a:pt x="54410" y="41070"/>
                </a:lnTo>
                <a:lnTo>
                  <a:pt x="54880" y="41280"/>
                </a:lnTo>
                <a:lnTo>
                  <a:pt x="55000" y="41320"/>
                </a:lnTo>
                <a:lnTo>
                  <a:pt x="55060" y="41320"/>
                </a:lnTo>
                <a:lnTo>
                  <a:pt x="55440" y="41300"/>
                </a:lnTo>
                <a:lnTo>
                  <a:pt x="55520" y="41280"/>
                </a:lnTo>
                <a:lnTo>
                  <a:pt x="55580" y="41190"/>
                </a:lnTo>
                <a:lnTo>
                  <a:pt x="55650" y="41170"/>
                </a:lnTo>
                <a:lnTo>
                  <a:pt x="55850" y="41140"/>
                </a:lnTo>
                <a:lnTo>
                  <a:pt x="56120" y="41160"/>
                </a:lnTo>
                <a:lnTo>
                  <a:pt x="56170" y="41180"/>
                </a:lnTo>
                <a:lnTo>
                  <a:pt x="56340" y="41280"/>
                </a:lnTo>
                <a:lnTo>
                  <a:pt x="56470" y="41330"/>
                </a:lnTo>
                <a:lnTo>
                  <a:pt x="56530" y="41360"/>
                </a:lnTo>
                <a:lnTo>
                  <a:pt x="56590" y="41410"/>
                </a:lnTo>
                <a:lnTo>
                  <a:pt x="56720" y="41570"/>
                </a:lnTo>
                <a:lnTo>
                  <a:pt x="56780" y="41630"/>
                </a:lnTo>
                <a:lnTo>
                  <a:pt x="56840" y="41680"/>
                </a:lnTo>
                <a:lnTo>
                  <a:pt x="56920" y="41710"/>
                </a:lnTo>
                <a:lnTo>
                  <a:pt x="57010" y="41720"/>
                </a:lnTo>
                <a:lnTo>
                  <a:pt x="57020" y="41710"/>
                </a:lnTo>
                <a:lnTo>
                  <a:pt x="57040" y="41720"/>
                </a:lnTo>
                <a:lnTo>
                  <a:pt x="57060" y="41730"/>
                </a:lnTo>
                <a:lnTo>
                  <a:pt x="57080" y="41760"/>
                </a:lnTo>
                <a:lnTo>
                  <a:pt x="57050" y="41850"/>
                </a:lnTo>
                <a:lnTo>
                  <a:pt x="57020" y="41880"/>
                </a:lnTo>
                <a:lnTo>
                  <a:pt x="56980" y="41860"/>
                </a:lnTo>
                <a:lnTo>
                  <a:pt x="56960" y="41820"/>
                </a:lnTo>
                <a:lnTo>
                  <a:pt x="56930" y="41790"/>
                </a:lnTo>
                <a:lnTo>
                  <a:pt x="56860" y="41810"/>
                </a:lnTo>
                <a:lnTo>
                  <a:pt x="56760" y="41850"/>
                </a:lnTo>
                <a:lnTo>
                  <a:pt x="56610" y="41900"/>
                </a:lnTo>
                <a:lnTo>
                  <a:pt x="56600" y="41840"/>
                </a:lnTo>
                <a:lnTo>
                  <a:pt x="56440" y="41880"/>
                </a:lnTo>
                <a:lnTo>
                  <a:pt x="56250" y="42010"/>
                </a:lnTo>
                <a:lnTo>
                  <a:pt x="55920" y="42320"/>
                </a:lnTo>
                <a:lnTo>
                  <a:pt x="55740" y="42590"/>
                </a:lnTo>
                <a:lnTo>
                  <a:pt x="55630" y="42990"/>
                </a:lnTo>
                <a:lnTo>
                  <a:pt x="55690" y="43170"/>
                </a:lnTo>
                <a:lnTo>
                  <a:pt x="55710" y="43270"/>
                </a:lnTo>
                <a:lnTo>
                  <a:pt x="55690" y="43420"/>
                </a:lnTo>
                <a:lnTo>
                  <a:pt x="55670" y="43560"/>
                </a:lnTo>
                <a:lnTo>
                  <a:pt x="55660" y="43650"/>
                </a:lnTo>
                <a:lnTo>
                  <a:pt x="55610" y="43720"/>
                </a:lnTo>
                <a:lnTo>
                  <a:pt x="55530" y="43710"/>
                </a:lnTo>
                <a:lnTo>
                  <a:pt x="55470" y="43790"/>
                </a:lnTo>
                <a:lnTo>
                  <a:pt x="55480" y="43840"/>
                </a:lnTo>
                <a:lnTo>
                  <a:pt x="55440" y="43890"/>
                </a:lnTo>
                <a:lnTo>
                  <a:pt x="55390" y="43870"/>
                </a:lnTo>
                <a:lnTo>
                  <a:pt x="55370" y="43830"/>
                </a:lnTo>
                <a:lnTo>
                  <a:pt x="55320" y="43880"/>
                </a:lnTo>
                <a:lnTo>
                  <a:pt x="55250" y="43870"/>
                </a:lnTo>
                <a:lnTo>
                  <a:pt x="55200" y="43950"/>
                </a:lnTo>
                <a:lnTo>
                  <a:pt x="55090" y="43940"/>
                </a:lnTo>
                <a:lnTo>
                  <a:pt x="54960" y="43930"/>
                </a:lnTo>
                <a:lnTo>
                  <a:pt x="54900" y="43910"/>
                </a:lnTo>
                <a:lnTo>
                  <a:pt x="54810" y="44000"/>
                </a:lnTo>
                <a:lnTo>
                  <a:pt x="54800" y="44080"/>
                </a:lnTo>
                <a:lnTo>
                  <a:pt x="54720" y="44140"/>
                </a:lnTo>
                <a:lnTo>
                  <a:pt x="54670" y="44140"/>
                </a:lnTo>
                <a:lnTo>
                  <a:pt x="54570" y="44210"/>
                </a:lnTo>
                <a:lnTo>
                  <a:pt x="54480" y="44280"/>
                </a:lnTo>
                <a:lnTo>
                  <a:pt x="54450" y="44330"/>
                </a:lnTo>
                <a:lnTo>
                  <a:pt x="54430" y="44390"/>
                </a:lnTo>
                <a:lnTo>
                  <a:pt x="54400" y="44440"/>
                </a:lnTo>
                <a:lnTo>
                  <a:pt x="54400" y="44500"/>
                </a:lnTo>
                <a:lnTo>
                  <a:pt x="54390" y="44560"/>
                </a:lnTo>
                <a:lnTo>
                  <a:pt x="54360" y="44610"/>
                </a:lnTo>
                <a:lnTo>
                  <a:pt x="54340" y="44640"/>
                </a:lnTo>
                <a:lnTo>
                  <a:pt x="54290" y="44680"/>
                </a:lnTo>
                <a:lnTo>
                  <a:pt x="54210" y="44700"/>
                </a:lnTo>
                <a:lnTo>
                  <a:pt x="54160" y="44700"/>
                </a:lnTo>
                <a:lnTo>
                  <a:pt x="54120" y="44690"/>
                </a:lnTo>
                <a:lnTo>
                  <a:pt x="54080" y="44700"/>
                </a:lnTo>
                <a:lnTo>
                  <a:pt x="54040" y="44710"/>
                </a:lnTo>
                <a:lnTo>
                  <a:pt x="54030" y="44690"/>
                </a:lnTo>
                <a:lnTo>
                  <a:pt x="53980" y="44670"/>
                </a:lnTo>
                <a:lnTo>
                  <a:pt x="53990" y="44630"/>
                </a:lnTo>
                <a:lnTo>
                  <a:pt x="53990" y="44580"/>
                </a:lnTo>
                <a:lnTo>
                  <a:pt x="53950" y="44550"/>
                </a:lnTo>
                <a:lnTo>
                  <a:pt x="53860" y="44520"/>
                </a:lnTo>
                <a:lnTo>
                  <a:pt x="53790" y="44510"/>
                </a:lnTo>
                <a:lnTo>
                  <a:pt x="53780" y="44480"/>
                </a:lnTo>
                <a:lnTo>
                  <a:pt x="53780" y="44440"/>
                </a:lnTo>
                <a:lnTo>
                  <a:pt x="53820" y="44440"/>
                </a:lnTo>
                <a:lnTo>
                  <a:pt x="53870" y="44440"/>
                </a:lnTo>
                <a:lnTo>
                  <a:pt x="53900" y="44450"/>
                </a:lnTo>
                <a:lnTo>
                  <a:pt x="53940" y="44440"/>
                </a:lnTo>
                <a:lnTo>
                  <a:pt x="53980" y="44420"/>
                </a:lnTo>
                <a:lnTo>
                  <a:pt x="54000" y="44390"/>
                </a:lnTo>
                <a:lnTo>
                  <a:pt x="54040" y="44380"/>
                </a:lnTo>
                <a:lnTo>
                  <a:pt x="54090" y="44400"/>
                </a:lnTo>
                <a:lnTo>
                  <a:pt x="54110" y="44390"/>
                </a:lnTo>
                <a:lnTo>
                  <a:pt x="54120" y="44350"/>
                </a:lnTo>
                <a:lnTo>
                  <a:pt x="54120" y="44300"/>
                </a:lnTo>
                <a:lnTo>
                  <a:pt x="54080" y="44280"/>
                </a:lnTo>
                <a:lnTo>
                  <a:pt x="54020" y="44250"/>
                </a:lnTo>
                <a:lnTo>
                  <a:pt x="54020" y="44220"/>
                </a:lnTo>
                <a:lnTo>
                  <a:pt x="54050" y="44180"/>
                </a:lnTo>
                <a:lnTo>
                  <a:pt x="54060" y="44140"/>
                </a:lnTo>
                <a:lnTo>
                  <a:pt x="54060" y="44100"/>
                </a:lnTo>
                <a:lnTo>
                  <a:pt x="54030" y="44040"/>
                </a:lnTo>
                <a:lnTo>
                  <a:pt x="54020" y="44000"/>
                </a:lnTo>
                <a:lnTo>
                  <a:pt x="54020" y="43870"/>
                </a:lnTo>
                <a:lnTo>
                  <a:pt x="53970" y="43790"/>
                </a:lnTo>
                <a:lnTo>
                  <a:pt x="53980" y="43740"/>
                </a:lnTo>
                <a:lnTo>
                  <a:pt x="53980" y="43690"/>
                </a:lnTo>
                <a:lnTo>
                  <a:pt x="53990" y="43640"/>
                </a:lnTo>
                <a:lnTo>
                  <a:pt x="54070" y="43580"/>
                </a:lnTo>
                <a:lnTo>
                  <a:pt x="54110" y="43550"/>
                </a:lnTo>
                <a:lnTo>
                  <a:pt x="54110" y="43470"/>
                </a:lnTo>
                <a:lnTo>
                  <a:pt x="54060" y="43380"/>
                </a:lnTo>
                <a:lnTo>
                  <a:pt x="54060" y="43300"/>
                </a:lnTo>
                <a:lnTo>
                  <a:pt x="53940" y="43260"/>
                </a:lnTo>
                <a:lnTo>
                  <a:pt x="53870" y="43230"/>
                </a:lnTo>
                <a:lnTo>
                  <a:pt x="53860" y="43210"/>
                </a:lnTo>
                <a:lnTo>
                  <a:pt x="53920" y="43220"/>
                </a:lnTo>
                <a:lnTo>
                  <a:pt x="53990" y="43180"/>
                </a:lnTo>
                <a:lnTo>
                  <a:pt x="53990" y="43110"/>
                </a:lnTo>
                <a:lnTo>
                  <a:pt x="54030" y="43060"/>
                </a:lnTo>
                <a:lnTo>
                  <a:pt x="54050" y="43000"/>
                </a:lnTo>
                <a:lnTo>
                  <a:pt x="54190" y="43050"/>
                </a:lnTo>
                <a:lnTo>
                  <a:pt x="54230" y="42990"/>
                </a:lnTo>
                <a:lnTo>
                  <a:pt x="54230" y="42950"/>
                </a:lnTo>
                <a:lnTo>
                  <a:pt x="54210" y="42840"/>
                </a:lnTo>
                <a:lnTo>
                  <a:pt x="54250" y="42790"/>
                </a:lnTo>
                <a:lnTo>
                  <a:pt x="54330" y="42770"/>
                </a:lnTo>
                <a:lnTo>
                  <a:pt x="54380" y="42720"/>
                </a:lnTo>
                <a:lnTo>
                  <a:pt x="54450" y="42710"/>
                </a:lnTo>
                <a:lnTo>
                  <a:pt x="54520" y="42650"/>
                </a:lnTo>
                <a:lnTo>
                  <a:pt x="54560" y="42590"/>
                </a:lnTo>
                <a:lnTo>
                  <a:pt x="54630" y="42510"/>
                </a:lnTo>
                <a:lnTo>
                  <a:pt x="54710" y="42400"/>
                </a:lnTo>
                <a:lnTo>
                  <a:pt x="54770" y="42410"/>
                </a:lnTo>
                <a:lnTo>
                  <a:pt x="54790" y="42360"/>
                </a:lnTo>
                <a:lnTo>
                  <a:pt x="54800" y="42320"/>
                </a:lnTo>
                <a:lnTo>
                  <a:pt x="54760" y="42320"/>
                </a:lnTo>
                <a:lnTo>
                  <a:pt x="54750" y="42250"/>
                </a:lnTo>
                <a:lnTo>
                  <a:pt x="54740" y="42190"/>
                </a:lnTo>
                <a:lnTo>
                  <a:pt x="54690" y="42140"/>
                </a:lnTo>
                <a:lnTo>
                  <a:pt x="54640" y="42090"/>
                </a:lnTo>
                <a:lnTo>
                  <a:pt x="54600" y="42050"/>
                </a:lnTo>
                <a:lnTo>
                  <a:pt x="54530" y="41980"/>
                </a:lnTo>
                <a:lnTo>
                  <a:pt x="54490" y="42000"/>
                </a:lnTo>
                <a:lnTo>
                  <a:pt x="54460" y="41950"/>
                </a:lnTo>
                <a:lnTo>
                  <a:pt x="54360" y="41940"/>
                </a:lnTo>
                <a:lnTo>
                  <a:pt x="54270" y="41980"/>
                </a:lnTo>
                <a:lnTo>
                  <a:pt x="54330" y="42070"/>
                </a:lnTo>
                <a:lnTo>
                  <a:pt x="54250" y="42110"/>
                </a:lnTo>
                <a:lnTo>
                  <a:pt x="54200" y="42150"/>
                </a:lnTo>
                <a:lnTo>
                  <a:pt x="54180" y="42120"/>
                </a:lnTo>
                <a:lnTo>
                  <a:pt x="54150" y="42110"/>
                </a:lnTo>
                <a:lnTo>
                  <a:pt x="54130" y="42090"/>
                </a:lnTo>
                <a:lnTo>
                  <a:pt x="54110" y="42080"/>
                </a:lnTo>
                <a:lnTo>
                  <a:pt x="54140" y="41980"/>
                </a:lnTo>
                <a:lnTo>
                  <a:pt x="54160" y="41930"/>
                </a:lnTo>
                <a:lnTo>
                  <a:pt x="54170" y="41850"/>
                </a:lnTo>
                <a:lnTo>
                  <a:pt x="54110" y="41560"/>
                </a:lnTo>
                <a:lnTo>
                  <a:pt x="54140" y="41300"/>
                </a:lnTo>
                <a:lnTo>
                  <a:pt x="54130" y="41230"/>
                </a:lnTo>
                <a:lnTo>
                  <a:pt x="54110" y="41160"/>
                </a:lnTo>
                <a:lnTo>
                  <a:pt x="54090" y="41110"/>
                </a:lnTo>
                <a:lnTo>
                  <a:pt x="54030" y="41030"/>
                </a:lnTo>
                <a:lnTo>
                  <a:pt x="54010" y="40980"/>
                </a:lnTo>
                <a:lnTo>
                  <a:pt x="53910" y="40690"/>
                </a:lnTo>
                <a:lnTo>
                  <a:pt x="53880" y="40620"/>
                </a:lnTo>
                <a:lnTo>
                  <a:pt x="53780" y="40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Tokyo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4110" y="41560"/>
                </a:moveTo>
                <a:lnTo>
                  <a:pt x="54170" y="41850"/>
                </a:lnTo>
                <a:lnTo>
                  <a:pt x="54160" y="41930"/>
                </a:lnTo>
                <a:lnTo>
                  <a:pt x="54140" y="41980"/>
                </a:lnTo>
                <a:lnTo>
                  <a:pt x="54110" y="42080"/>
                </a:lnTo>
                <a:lnTo>
                  <a:pt x="54070" y="42060"/>
                </a:lnTo>
                <a:lnTo>
                  <a:pt x="54040" y="42100"/>
                </a:lnTo>
                <a:lnTo>
                  <a:pt x="54030" y="42150"/>
                </a:lnTo>
                <a:lnTo>
                  <a:pt x="53990" y="42120"/>
                </a:lnTo>
                <a:lnTo>
                  <a:pt x="53980" y="42060"/>
                </a:lnTo>
                <a:lnTo>
                  <a:pt x="53940" y="42060"/>
                </a:lnTo>
                <a:lnTo>
                  <a:pt x="53920" y="42130"/>
                </a:lnTo>
                <a:lnTo>
                  <a:pt x="53890" y="42190"/>
                </a:lnTo>
                <a:lnTo>
                  <a:pt x="53840" y="42140"/>
                </a:lnTo>
                <a:lnTo>
                  <a:pt x="53850" y="42050"/>
                </a:lnTo>
                <a:lnTo>
                  <a:pt x="53820" y="42010"/>
                </a:lnTo>
                <a:lnTo>
                  <a:pt x="53800" y="42090"/>
                </a:lnTo>
                <a:lnTo>
                  <a:pt x="53830" y="42200"/>
                </a:lnTo>
                <a:lnTo>
                  <a:pt x="53870" y="42270"/>
                </a:lnTo>
                <a:lnTo>
                  <a:pt x="53870" y="42310"/>
                </a:lnTo>
                <a:lnTo>
                  <a:pt x="53920" y="42420"/>
                </a:lnTo>
                <a:lnTo>
                  <a:pt x="53880" y="42460"/>
                </a:lnTo>
                <a:lnTo>
                  <a:pt x="53880" y="42510"/>
                </a:lnTo>
                <a:lnTo>
                  <a:pt x="53880" y="42520"/>
                </a:lnTo>
                <a:lnTo>
                  <a:pt x="53870" y="42520"/>
                </a:lnTo>
                <a:lnTo>
                  <a:pt x="53620" y="42420"/>
                </a:lnTo>
                <a:lnTo>
                  <a:pt x="53530" y="42360"/>
                </a:lnTo>
                <a:lnTo>
                  <a:pt x="53520" y="42350"/>
                </a:lnTo>
                <a:lnTo>
                  <a:pt x="53490" y="42330"/>
                </a:lnTo>
                <a:lnTo>
                  <a:pt x="53160" y="42150"/>
                </a:lnTo>
                <a:lnTo>
                  <a:pt x="53120" y="42150"/>
                </a:lnTo>
                <a:lnTo>
                  <a:pt x="53080" y="42160"/>
                </a:lnTo>
                <a:lnTo>
                  <a:pt x="53050" y="42170"/>
                </a:lnTo>
                <a:lnTo>
                  <a:pt x="53030" y="42190"/>
                </a:lnTo>
                <a:lnTo>
                  <a:pt x="53020" y="42210"/>
                </a:lnTo>
                <a:lnTo>
                  <a:pt x="53000" y="42230"/>
                </a:lnTo>
                <a:lnTo>
                  <a:pt x="52980" y="42230"/>
                </a:lnTo>
                <a:lnTo>
                  <a:pt x="52930" y="42200"/>
                </a:lnTo>
                <a:lnTo>
                  <a:pt x="52910" y="42210"/>
                </a:lnTo>
                <a:lnTo>
                  <a:pt x="52900" y="42230"/>
                </a:lnTo>
                <a:lnTo>
                  <a:pt x="52920" y="42250"/>
                </a:lnTo>
                <a:lnTo>
                  <a:pt x="53000" y="42320"/>
                </a:lnTo>
                <a:lnTo>
                  <a:pt x="53010" y="42350"/>
                </a:lnTo>
                <a:lnTo>
                  <a:pt x="53010" y="42360"/>
                </a:lnTo>
                <a:lnTo>
                  <a:pt x="53000" y="42380"/>
                </a:lnTo>
                <a:lnTo>
                  <a:pt x="52970" y="42380"/>
                </a:lnTo>
                <a:lnTo>
                  <a:pt x="52960" y="42410"/>
                </a:lnTo>
                <a:lnTo>
                  <a:pt x="52970" y="42530"/>
                </a:lnTo>
                <a:lnTo>
                  <a:pt x="52960" y="42560"/>
                </a:lnTo>
                <a:lnTo>
                  <a:pt x="52960" y="42580"/>
                </a:lnTo>
                <a:lnTo>
                  <a:pt x="52950" y="42590"/>
                </a:lnTo>
                <a:lnTo>
                  <a:pt x="52940" y="42600"/>
                </a:lnTo>
                <a:lnTo>
                  <a:pt x="52930" y="42600"/>
                </a:lnTo>
                <a:lnTo>
                  <a:pt x="52920" y="42580"/>
                </a:lnTo>
                <a:lnTo>
                  <a:pt x="52820" y="42460"/>
                </a:lnTo>
                <a:lnTo>
                  <a:pt x="52800" y="42420"/>
                </a:lnTo>
                <a:lnTo>
                  <a:pt x="52740" y="42360"/>
                </a:lnTo>
                <a:lnTo>
                  <a:pt x="52680" y="42320"/>
                </a:lnTo>
                <a:lnTo>
                  <a:pt x="52580" y="42300"/>
                </a:lnTo>
                <a:lnTo>
                  <a:pt x="52450" y="42290"/>
                </a:lnTo>
                <a:lnTo>
                  <a:pt x="52360" y="42260"/>
                </a:lnTo>
                <a:lnTo>
                  <a:pt x="52290" y="42230"/>
                </a:lnTo>
                <a:lnTo>
                  <a:pt x="52170" y="42110"/>
                </a:lnTo>
                <a:lnTo>
                  <a:pt x="52110" y="42090"/>
                </a:lnTo>
                <a:lnTo>
                  <a:pt x="52010" y="42020"/>
                </a:lnTo>
                <a:lnTo>
                  <a:pt x="51930" y="42000"/>
                </a:lnTo>
                <a:lnTo>
                  <a:pt x="51680" y="41850"/>
                </a:lnTo>
                <a:lnTo>
                  <a:pt x="51550" y="41720"/>
                </a:lnTo>
                <a:lnTo>
                  <a:pt x="51520" y="41670"/>
                </a:lnTo>
                <a:lnTo>
                  <a:pt x="51490" y="41620"/>
                </a:lnTo>
                <a:lnTo>
                  <a:pt x="51420" y="41420"/>
                </a:lnTo>
                <a:lnTo>
                  <a:pt x="51350" y="41350"/>
                </a:lnTo>
                <a:lnTo>
                  <a:pt x="51440" y="41270"/>
                </a:lnTo>
                <a:lnTo>
                  <a:pt x="51560" y="41200"/>
                </a:lnTo>
                <a:lnTo>
                  <a:pt x="51590" y="41190"/>
                </a:lnTo>
                <a:lnTo>
                  <a:pt x="51620" y="41200"/>
                </a:lnTo>
                <a:lnTo>
                  <a:pt x="51710" y="41270"/>
                </a:lnTo>
                <a:lnTo>
                  <a:pt x="51750" y="41290"/>
                </a:lnTo>
                <a:lnTo>
                  <a:pt x="52370" y="41450"/>
                </a:lnTo>
                <a:lnTo>
                  <a:pt x="52420" y="41470"/>
                </a:lnTo>
                <a:lnTo>
                  <a:pt x="52700" y="41640"/>
                </a:lnTo>
                <a:lnTo>
                  <a:pt x="52780" y="41650"/>
                </a:lnTo>
                <a:lnTo>
                  <a:pt x="52850" y="41650"/>
                </a:lnTo>
                <a:lnTo>
                  <a:pt x="52900" y="41640"/>
                </a:lnTo>
                <a:lnTo>
                  <a:pt x="52940" y="41620"/>
                </a:lnTo>
                <a:lnTo>
                  <a:pt x="53020" y="41570"/>
                </a:lnTo>
                <a:lnTo>
                  <a:pt x="53060" y="41560"/>
                </a:lnTo>
                <a:lnTo>
                  <a:pt x="53090" y="41560"/>
                </a:lnTo>
                <a:lnTo>
                  <a:pt x="53110" y="41570"/>
                </a:lnTo>
                <a:lnTo>
                  <a:pt x="53120" y="41600"/>
                </a:lnTo>
                <a:lnTo>
                  <a:pt x="53120" y="41630"/>
                </a:lnTo>
                <a:lnTo>
                  <a:pt x="53140" y="41650"/>
                </a:lnTo>
                <a:lnTo>
                  <a:pt x="53340" y="41630"/>
                </a:lnTo>
                <a:lnTo>
                  <a:pt x="53380" y="41600"/>
                </a:lnTo>
                <a:lnTo>
                  <a:pt x="53410" y="41580"/>
                </a:lnTo>
                <a:lnTo>
                  <a:pt x="53450" y="41560"/>
                </a:lnTo>
                <a:lnTo>
                  <a:pt x="53640" y="41570"/>
                </a:lnTo>
                <a:lnTo>
                  <a:pt x="53670" y="41560"/>
                </a:lnTo>
                <a:lnTo>
                  <a:pt x="53690" y="41560"/>
                </a:lnTo>
                <a:lnTo>
                  <a:pt x="53720" y="41520"/>
                </a:lnTo>
                <a:lnTo>
                  <a:pt x="53740" y="41510"/>
                </a:lnTo>
                <a:lnTo>
                  <a:pt x="53790" y="41500"/>
                </a:lnTo>
                <a:lnTo>
                  <a:pt x="53930" y="41510"/>
                </a:lnTo>
                <a:lnTo>
                  <a:pt x="54110" y="41560"/>
                </a:lnTo>
                <a:close/>
                <a:moveTo>
                  <a:pt x="58480" y="78910"/>
                </a:moveTo>
                <a:lnTo>
                  <a:pt x="58500" y="78950"/>
                </a:lnTo>
                <a:lnTo>
                  <a:pt x="58480" y="78970"/>
                </a:lnTo>
                <a:lnTo>
                  <a:pt x="58440" y="78970"/>
                </a:lnTo>
                <a:lnTo>
                  <a:pt x="58400" y="78980"/>
                </a:lnTo>
                <a:lnTo>
                  <a:pt x="58370" y="79010"/>
                </a:lnTo>
                <a:lnTo>
                  <a:pt x="58320" y="79090"/>
                </a:lnTo>
                <a:lnTo>
                  <a:pt x="58280" y="79120"/>
                </a:lnTo>
                <a:lnTo>
                  <a:pt x="58280" y="79010"/>
                </a:lnTo>
                <a:lnTo>
                  <a:pt x="58290" y="78960"/>
                </a:lnTo>
                <a:lnTo>
                  <a:pt x="58310" y="78930"/>
                </a:lnTo>
                <a:lnTo>
                  <a:pt x="58340" y="78910"/>
                </a:lnTo>
                <a:lnTo>
                  <a:pt x="58400" y="78900"/>
                </a:lnTo>
                <a:lnTo>
                  <a:pt x="58450" y="78900"/>
                </a:lnTo>
                <a:lnTo>
                  <a:pt x="58480" y="78910"/>
                </a:lnTo>
                <a:close/>
                <a:moveTo>
                  <a:pt x="60930" y="72880"/>
                </a:moveTo>
                <a:lnTo>
                  <a:pt x="60890" y="72890"/>
                </a:lnTo>
                <a:lnTo>
                  <a:pt x="60870" y="72900"/>
                </a:lnTo>
                <a:lnTo>
                  <a:pt x="60870" y="72930"/>
                </a:lnTo>
                <a:lnTo>
                  <a:pt x="60890" y="72970"/>
                </a:lnTo>
                <a:lnTo>
                  <a:pt x="60830" y="72930"/>
                </a:lnTo>
                <a:lnTo>
                  <a:pt x="60770" y="72830"/>
                </a:lnTo>
                <a:lnTo>
                  <a:pt x="60690" y="72630"/>
                </a:lnTo>
                <a:lnTo>
                  <a:pt x="60700" y="72630"/>
                </a:lnTo>
                <a:lnTo>
                  <a:pt x="60720" y="72640"/>
                </a:lnTo>
                <a:lnTo>
                  <a:pt x="60750" y="72650"/>
                </a:lnTo>
                <a:lnTo>
                  <a:pt x="60760" y="72680"/>
                </a:lnTo>
                <a:lnTo>
                  <a:pt x="60780" y="72700"/>
                </a:lnTo>
                <a:lnTo>
                  <a:pt x="60810" y="72700"/>
                </a:lnTo>
                <a:lnTo>
                  <a:pt x="60850" y="72700"/>
                </a:lnTo>
                <a:lnTo>
                  <a:pt x="60850" y="72720"/>
                </a:lnTo>
                <a:lnTo>
                  <a:pt x="60810" y="72750"/>
                </a:lnTo>
                <a:lnTo>
                  <a:pt x="60820" y="72770"/>
                </a:lnTo>
                <a:lnTo>
                  <a:pt x="60850" y="72790"/>
                </a:lnTo>
                <a:lnTo>
                  <a:pt x="60890" y="72790"/>
                </a:lnTo>
                <a:lnTo>
                  <a:pt x="60890" y="72810"/>
                </a:lnTo>
                <a:lnTo>
                  <a:pt x="60870" y="72820"/>
                </a:lnTo>
                <a:lnTo>
                  <a:pt x="60870" y="72830"/>
                </a:lnTo>
                <a:lnTo>
                  <a:pt x="60870" y="72840"/>
                </a:lnTo>
                <a:lnTo>
                  <a:pt x="60870" y="72850"/>
                </a:lnTo>
                <a:lnTo>
                  <a:pt x="60890" y="72840"/>
                </a:lnTo>
                <a:lnTo>
                  <a:pt x="60910" y="72840"/>
                </a:lnTo>
                <a:lnTo>
                  <a:pt x="60910" y="72850"/>
                </a:lnTo>
                <a:lnTo>
                  <a:pt x="60930" y="72880"/>
                </a:lnTo>
                <a:close/>
                <a:moveTo>
                  <a:pt x="60930" y="71420"/>
                </a:moveTo>
                <a:lnTo>
                  <a:pt x="60960" y="71400"/>
                </a:lnTo>
                <a:lnTo>
                  <a:pt x="61010" y="71390"/>
                </a:lnTo>
                <a:lnTo>
                  <a:pt x="61040" y="71410"/>
                </a:lnTo>
                <a:lnTo>
                  <a:pt x="61070" y="71440"/>
                </a:lnTo>
                <a:lnTo>
                  <a:pt x="61050" y="71550"/>
                </a:lnTo>
                <a:lnTo>
                  <a:pt x="61000" y="71590"/>
                </a:lnTo>
                <a:lnTo>
                  <a:pt x="60940" y="71550"/>
                </a:lnTo>
                <a:lnTo>
                  <a:pt x="60890" y="71460"/>
                </a:lnTo>
                <a:lnTo>
                  <a:pt x="60990" y="71510"/>
                </a:lnTo>
                <a:lnTo>
                  <a:pt x="60980" y="71480"/>
                </a:lnTo>
                <a:lnTo>
                  <a:pt x="60960" y="71450"/>
                </a:lnTo>
                <a:lnTo>
                  <a:pt x="60940" y="71430"/>
                </a:lnTo>
                <a:lnTo>
                  <a:pt x="60930" y="71420"/>
                </a:lnTo>
                <a:close/>
                <a:moveTo>
                  <a:pt x="53890" y="50940"/>
                </a:moveTo>
                <a:lnTo>
                  <a:pt x="53960" y="50980"/>
                </a:lnTo>
                <a:lnTo>
                  <a:pt x="54030" y="51010"/>
                </a:lnTo>
                <a:lnTo>
                  <a:pt x="54100" y="51040"/>
                </a:lnTo>
                <a:lnTo>
                  <a:pt x="54140" y="51110"/>
                </a:lnTo>
                <a:lnTo>
                  <a:pt x="54120" y="51150"/>
                </a:lnTo>
                <a:lnTo>
                  <a:pt x="54050" y="51250"/>
                </a:lnTo>
                <a:lnTo>
                  <a:pt x="54020" y="51280"/>
                </a:lnTo>
                <a:lnTo>
                  <a:pt x="53980" y="51280"/>
                </a:lnTo>
                <a:lnTo>
                  <a:pt x="53930" y="51250"/>
                </a:lnTo>
                <a:lnTo>
                  <a:pt x="53880" y="51210"/>
                </a:lnTo>
                <a:lnTo>
                  <a:pt x="53850" y="51140"/>
                </a:lnTo>
                <a:lnTo>
                  <a:pt x="53750" y="51000"/>
                </a:lnTo>
                <a:lnTo>
                  <a:pt x="53740" y="50950"/>
                </a:lnTo>
                <a:lnTo>
                  <a:pt x="53770" y="50910"/>
                </a:lnTo>
                <a:lnTo>
                  <a:pt x="53820" y="50890"/>
                </a:lnTo>
                <a:lnTo>
                  <a:pt x="53890" y="50940"/>
                </a:lnTo>
                <a:close/>
                <a:moveTo>
                  <a:pt x="53000" y="47690"/>
                </a:moveTo>
                <a:lnTo>
                  <a:pt x="53020" y="47580"/>
                </a:lnTo>
                <a:lnTo>
                  <a:pt x="53110" y="47510"/>
                </a:lnTo>
                <a:lnTo>
                  <a:pt x="53200" y="47500"/>
                </a:lnTo>
                <a:lnTo>
                  <a:pt x="53260" y="47590"/>
                </a:lnTo>
                <a:lnTo>
                  <a:pt x="53220" y="47700"/>
                </a:lnTo>
                <a:lnTo>
                  <a:pt x="53140" y="47770"/>
                </a:lnTo>
                <a:lnTo>
                  <a:pt x="53060" y="47780"/>
                </a:lnTo>
                <a:lnTo>
                  <a:pt x="53000" y="47690"/>
                </a:lnTo>
                <a:close/>
                <a:moveTo>
                  <a:pt x="52370" y="46500"/>
                </a:moveTo>
                <a:lnTo>
                  <a:pt x="52390" y="46480"/>
                </a:lnTo>
                <a:lnTo>
                  <a:pt x="52430" y="46440"/>
                </a:lnTo>
                <a:lnTo>
                  <a:pt x="52460" y="46430"/>
                </a:lnTo>
                <a:lnTo>
                  <a:pt x="52460" y="46490"/>
                </a:lnTo>
                <a:lnTo>
                  <a:pt x="52440" y="46600"/>
                </a:lnTo>
                <a:lnTo>
                  <a:pt x="52410" y="46710"/>
                </a:lnTo>
                <a:lnTo>
                  <a:pt x="52360" y="46760"/>
                </a:lnTo>
                <a:lnTo>
                  <a:pt x="52320" y="46700"/>
                </a:lnTo>
                <a:lnTo>
                  <a:pt x="52320" y="46650"/>
                </a:lnTo>
                <a:lnTo>
                  <a:pt x="52350" y="46530"/>
                </a:lnTo>
                <a:lnTo>
                  <a:pt x="52370" y="46500"/>
                </a:lnTo>
                <a:close/>
                <a:moveTo>
                  <a:pt x="52800" y="45130"/>
                </a:moveTo>
                <a:lnTo>
                  <a:pt x="52860" y="45170"/>
                </a:lnTo>
                <a:lnTo>
                  <a:pt x="52890" y="45220"/>
                </a:lnTo>
                <a:lnTo>
                  <a:pt x="52910" y="45290"/>
                </a:lnTo>
                <a:lnTo>
                  <a:pt x="52920" y="45370"/>
                </a:lnTo>
                <a:lnTo>
                  <a:pt x="52920" y="45460"/>
                </a:lnTo>
                <a:lnTo>
                  <a:pt x="52900" y="45500"/>
                </a:lnTo>
                <a:lnTo>
                  <a:pt x="52870" y="45510"/>
                </a:lnTo>
                <a:lnTo>
                  <a:pt x="52810" y="45500"/>
                </a:lnTo>
                <a:lnTo>
                  <a:pt x="52630" y="45410"/>
                </a:lnTo>
                <a:lnTo>
                  <a:pt x="52600" y="45350"/>
                </a:lnTo>
                <a:lnTo>
                  <a:pt x="52610" y="45180"/>
                </a:lnTo>
                <a:lnTo>
                  <a:pt x="52620" y="45080"/>
                </a:lnTo>
                <a:lnTo>
                  <a:pt x="52750" y="45110"/>
                </a:lnTo>
                <a:lnTo>
                  <a:pt x="52800" y="45130"/>
                </a:lnTo>
                <a:close/>
                <a:moveTo>
                  <a:pt x="57050" y="71000"/>
                </a:moveTo>
                <a:lnTo>
                  <a:pt x="57050" y="70950"/>
                </a:lnTo>
                <a:lnTo>
                  <a:pt x="57060" y="70930"/>
                </a:lnTo>
                <a:lnTo>
                  <a:pt x="57080" y="70950"/>
                </a:lnTo>
                <a:lnTo>
                  <a:pt x="57050" y="71000"/>
                </a:lnTo>
                <a:close/>
                <a:moveTo>
                  <a:pt x="58760" y="80740"/>
                </a:moveTo>
                <a:lnTo>
                  <a:pt x="58780" y="80720"/>
                </a:lnTo>
                <a:lnTo>
                  <a:pt x="58810" y="80730"/>
                </a:lnTo>
                <a:lnTo>
                  <a:pt x="58810" y="80750"/>
                </a:lnTo>
                <a:lnTo>
                  <a:pt x="58800" y="80770"/>
                </a:lnTo>
                <a:lnTo>
                  <a:pt x="58790" y="80770"/>
                </a:lnTo>
                <a:lnTo>
                  <a:pt x="58770" y="80760"/>
                </a:lnTo>
                <a:lnTo>
                  <a:pt x="58760" y="80740"/>
                </a:lnTo>
                <a:close/>
                <a:moveTo>
                  <a:pt x="95420" y="80520"/>
                </a:moveTo>
                <a:lnTo>
                  <a:pt x="95440" y="80500"/>
                </a:lnTo>
                <a:lnTo>
                  <a:pt x="95450" y="80520"/>
                </a:lnTo>
                <a:lnTo>
                  <a:pt x="95450" y="80540"/>
                </a:lnTo>
                <a:lnTo>
                  <a:pt x="95430" y="80550"/>
                </a:lnTo>
                <a:lnTo>
                  <a:pt x="95410" y="80540"/>
                </a:lnTo>
                <a:lnTo>
                  <a:pt x="95420" y="80520"/>
                </a:lnTo>
                <a:close/>
                <a:moveTo>
                  <a:pt x="58270" y="76880"/>
                </a:moveTo>
                <a:lnTo>
                  <a:pt x="58240" y="76850"/>
                </a:lnTo>
                <a:lnTo>
                  <a:pt x="58220" y="76810"/>
                </a:lnTo>
                <a:lnTo>
                  <a:pt x="58240" y="76770"/>
                </a:lnTo>
                <a:lnTo>
                  <a:pt x="58280" y="76770"/>
                </a:lnTo>
                <a:lnTo>
                  <a:pt x="58300" y="76790"/>
                </a:lnTo>
                <a:lnTo>
                  <a:pt x="58310" y="76830"/>
                </a:lnTo>
                <a:lnTo>
                  <a:pt x="58300" y="76860"/>
                </a:lnTo>
                <a:lnTo>
                  <a:pt x="58270" y="76880"/>
                </a:lnTo>
                <a:close/>
                <a:moveTo>
                  <a:pt x="60910" y="71240"/>
                </a:moveTo>
                <a:lnTo>
                  <a:pt x="60900" y="71200"/>
                </a:lnTo>
                <a:lnTo>
                  <a:pt x="60900" y="71150"/>
                </a:lnTo>
                <a:lnTo>
                  <a:pt x="60920" y="71110"/>
                </a:lnTo>
                <a:lnTo>
                  <a:pt x="60950" y="71120"/>
                </a:lnTo>
                <a:lnTo>
                  <a:pt x="60960" y="71150"/>
                </a:lnTo>
                <a:lnTo>
                  <a:pt x="60950" y="71180"/>
                </a:lnTo>
                <a:lnTo>
                  <a:pt x="60930" y="71220"/>
                </a:lnTo>
                <a:lnTo>
                  <a:pt x="60910" y="71240"/>
                </a:lnTo>
                <a:close/>
                <a:moveTo>
                  <a:pt x="60930" y="69740"/>
                </a:moveTo>
                <a:lnTo>
                  <a:pt x="60890" y="69700"/>
                </a:lnTo>
                <a:lnTo>
                  <a:pt x="60900" y="69680"/>
                </a:lnTo>
                <a:lnTo>
                  <a:pt x="60920" y="69690"/>
                </a:lnTo>
                <a:lnTo>
                  <a:pt x="60930" y="69740"/>
                </a:lnTo>
                <a:close/>
                <a:moveTo>
                  <a:pt x="60600" y="69350"/>
                </a:moveTo>
                <a:lnTo>
                  <a:pt x="60590" y="69320"/>
                </a:lnTo>
                <a:lnTo>
                  <a:pt x="60600" y="69310"/>
                </a:lnTo>
                <a:lnTo>
                  <a:pt x="60610" y="69320"/>
                </a:lnTo>
                <a:lnTo>
                  <a:pt x="60600" y="69350"/>
                </a:lnTo>
                <a:close/>
                <a:moveTo>
                  <a:pt x="55400" y="60060"/>
                </a:moveTo>
                <a:lnTo>
                  <a:pt x="55430" y="60060"/>
                </a:lnTo>
                <a:lnTo>
                  <a:pt x="55460" y="60080"/>
                </a:lnTo>
                <a:lnTo>
                  <a:pt x="55440" y="60110"/>
                </a:lnTo>
                <a:lnTo>
                  <a:pt x="55400" y="60120"/>
                </a:lnTo>
                <a:lnTo>
                  <a:pt x="55390" y="60090"/>
                </a:lnTo>
                <a:lnTo>
                  <a:pt x="55390" y="60070"/>
                </a:lnTo>
                <a:lnTo>
                  <a:pt x="55400" y="60060"/>
                </a:lnTo>
                <a:close/>
                <a:moveTo>
                  <a:pt x="54630" y="56810"/>
                </a:moveTo>
                <a:lnTo>
                  <a:pt x="54630" y="56800"/>
                </a:lnTo>
                <a:lnTo>
                  <a:pt x="54640" y="56800"/>
                </a:lnTo>
                <a:lnTo>
                  <a:pt x="54630" y="56810"/>
                </a:lnTo>
                <a:close/>
                <a:moveTo>
                  <a:pt x="54620" y="56800"/>
                </a:moveTo>
                <a:lnTo>
                  <a:pt x="54620" y="56790"/>
                </a:lnTo>
                <a:lnTo>
                  <a:pt x="54630" y="56800"/>
                </a:lnTo>
                <a:lnTo>
                  <a:pt x="54630" y="56810"/>
                </a:lnTo>
                <a:lnTo>
                  <a:pt x="54620" y="56800"/>
                </a:lnTo>
                <a:close/>
                <a:moveTo>
                  <a:pt x="53790" y="53320"/>
                </a:moveTo>
                <a:lnTo>
                  <a:pt x="53790" y="53260"/>
                </a:lnTo>
                <a:lnTo>
                  <a:pt x="53840" y="53360"/>
                </a:lnTo>
                <a:lnTo>
                  <a:pt x="53790" y="53320"/>
                </a:lnTo>
                <a:close/>
                <a:moveTo>
                  <a:pt x="53400" y="48310"/>
                </a:moveTo>
                <a:lnTo>
                  <a:pt x="53420" y="48360"/>
                </a:lnTo>
                <a:lnTo>
                  <a:pt x="53420" y="48380"/>
                </a:lnTo>
                <a:lnTo>
                  <a:pt x="53400" y="48410"/>
                </a:lnTo>
                <a:lnTo>
                  <a:pt x="53360" y="48420"/>
                </a:lnTo>
                <a:lnTo>
                  <a:pt x="53320" y="48420"/>
                </a:lnTo>
                <a:lnTo>
                  <a:pt x="53280" y="48390"/>
                </a:lnTo>
                <a:lnTo>
                  <a:pt x="53270" y="48330"/>
                </a:lnTo>
                <a:lnTo>
                  <a:pt x="53310" y="48270"/>
                </a:lnTo>
                <a:lnTo>
                  <a:pt x="53360" y="48270"/>
                </a:lnTo>
                <a:lnTo>
                  <a:pt x="53390" y="48290"/>
                </a:lnTo>
                <a:lnTo>
                  <a:pt x="53400" y="48310"/>
                </a:lnTo>
                <a:close/>
                <a:moveTo>
                  <a:pt x="95400" y="80460"/>
                </a:moveTo>
                <a:lnTo>
                  <a:pt x="95360" y="80510"/>
                </a:lnTo>
                <a:lnTo>
                  <a:pt x="95320" y="80450"/>
                </a:lnTo>
                <a:lnTo>
                  <a:pt x="95360" y="80440"/>
                </a:lnTo>
                <a:lnTo>
                  <a:pt x="95400" y="80460"/>
                </a:lnTo>
                <a:close/>
                <a:moveTo>
                  <a:pt x="60670" y="69320"/>
                </a:moveTo>
                <a:lnTo>
                  <a:pt x="60680" y="69310"/>
                </a:lnTo>
                <a:lnTo>
                  <a:pt x="60690" y="69320"/>
                </a:lnTo>
                <a:lnTo>
                  <a:pt x="60670" y="69360"/>
                </a:lnTo>
                <a:lnTo>
                  <a:pt x="60670" y="69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Kanagaw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1930" y="42000"/>
                </a:moveTo>
                <a:lnTo>
                  <a:pt x="52010" y="42020"/>
                </a:lnTo>
                <a:lnTo>
                  <a:pt x="52110" y="42090"/>
                </a:lnTo>
                <a:lnTo>
                  <a:pt x="52170" y="42110"/>
                </a:lnTo>
                <a:lnTo>
                  <a:pt x="52290" y="42230"/>
                </a:lnTo>
                <a:lnTo>
                  <a:pt x="52360" y="42260"/>
                </a:lnTo>
                <a:lnTo>
                  <a:pt x="52450" y="42290"/>
                </a:lnTo>
                <a:lnTo>
                  <a:pt x="52580" y="42300"/>
                </a:lnTo>
                <a:lnTo>
                  <a:pt x="52680" y="42320"/>
                </a:lnTo>
                <a:lnTo>
                  <a:pt x="52740" y="42360"/>
                </a:lnTo>
                <a:lnTo>
                  <a:pt x="52800" y="42420"/>
                </a:lnTo>
                <a:lnTo>
                  <a:pt x="52820" y="42460"/>
                </a:lnTo>
                <a:lnTo>
                  <a:pt x="52920" y="42580"/>
                </a:lnTo>
                <a:lnTo>
                  <a:pt x="52930" y="42600"/>
                </a:lnTo>
                <a:lnTo>
                  <a:pt x="52940" y="42600"/>
                </a:lnTo>
                <a:lnTo>
                  <a:pt x="52950" y="42590"/>
                </a:lnTo>
                <a:lnTo>
                  <a:pt x="52960" y="42580"/>
                </a:lnTo>
                <a:lnTo>
                  <a:pt x="52960" y="42560"/>
                </a:lnTo>
                <a:lnTo>
                  <a:pt x="52970" y="42530"/>
                </a:lnTo>
                <a:lnTo>
                  <a:pt x="52960" y="42410"/>
                </a:lnTo>
                <a:lnTo>
                  <a:pt x="52970" y="42380"/>
                </a:lnTo>
                <a:lnTo>
                  <a:pt x="53000" y="42380"/>
                </a:lnTo>
                <a:lnTo>
                  <a:pt x="53010" y="42360"/>
                </a:lnTo>
                <a:lnTo>
                  <a:pt x="53010" y="42350"/>
                </a:lnTo>
                <a:lnTo>
                  <a:pt x="53000" y="42320"/>
                </a:lnTo>
                <a:lnTo>
                  <a:pt x="52920" y="42250"/>
                </a:lnTo>
                <a:lnTo>
                  <a:pt x="52900" y="42230"/>
                </a:lnTo>
                <a:lnTo>
                  <a:pt x="52910" y="42210"/>
                </a:lnTo>
                <a:lnTo>
                  <a:pt x="52930" y="42200"/>
                </a:lnTo>
                <a:lnTo>
                  <a:pt x="52980" y="42230"/>
                </a:lnTo>
                <a:lnTo>
                  <a:pt x="53000" y="42230"/>
                </a:lnTo>
                <a:lnTo>
                  <a:pt x="53020" y="42210"/>
                </a:lnTo>
                <a:lnTo>
                  <a:pt x="53030" y="42190"/>
                </a:lnTo>
                <a:lnTo>
                  <a:pt x="53050" y="42170"/>
                </a:lnTo>
                <a:lnTo>
                  <a:pt x="53080" y="42160"/>
                </a:lnTo>
                <a:lnTo>
                  <a:pt x="53120" y="42150"/>
                </a:lnTo>
                <a:lnTo>
                  <a:pt x="53160" y="42150"/>
                </a:lnTo>
                <a:lnTo>
                  <a:pt x="53490" y="42330"/>
                </a:lnTo>
                <a:lnTo>
                  <a:pt x="53520" y="42350"/>
                </a:lnTo>
                <a:lnTo>
                  <a:pt x="53530" y="42360"/>
                </a:lnTo>
                <a:lnTo>
                  <a:pt x="53620" y="42420"/>
                </a:lnTo>
                <a:lnTo>
                  <a:pt x="53870" y="42520"/>
                </a:lnTo>
                <a:lnTo>
                  <a:pt x="53880" y="42520"/>
                </a:lnTo>
                <a:lnTo>
                  <a:pt x="53860" y="42550"/>
                </a:lnTo>
                <a:lnTo>
                  <a:pt x="53760" y="42620"/>
                </a:lnTo>
                <a:lnTo>
                  <a:pt x="53670" y="42690"/>
                </a:lnTo>
                <a:lnTo>
                  <a:pt x="53590" y="42700"/>
                </a:lnTo>
                <a:lnTo>
                  <a:pt x="53530" y="42670"/>
                </a:lnTo>
                <a:lnTo>
                  <a:pt x="53480" y="42690"/>
                </a:lnTo>
                <a:lnTo>
                  <a:pt x="53460" y="42720"/>
                </a:lnTo>
                <a:lnTo>
                  <a:pt x="53510" y="42750"/>
                </a:lnTo>
                <a:lnTo>
                  <a:pt x="53570" y="42780"/>
                </a:lnTo>
                <a:lnTo>
                  <a:pt x="53590" y="42800"/>
                </a:lnTo>
                <a:lnTo>
                  <a:pt x="53570" y="42850"/>
                </a:lnTo>
                <a:lnTo>
                  <a:pt x="53590" y="42920"/>
                </a:lnTo>
                <a:lnTo>
                  <a:pt x="53550" y="42920"/>
                </a:lnTo>
                <a:lnTo>
                  <a:pt x="53480" y="42880"/>
                </a:lnTo>
                <a:lnTo>
                  <a:pt x="53440" y="42910"/>
                </a:lnTo>
                <a:lnTo>
                  <a:pt x="53460" y="42960"/>
                </a:lnTo>
                <a:lnTo>
                  <a:pt x="53500" y="43000"/>
                </a:lnTo>
                <a:lnTo>
                  <a:pt x="53490" y="43140"/>
                </a:lnTo>
                <a:lnTo>
                  <a:pt x="53480" y="43180"/>
                </a:lnTo>
                <a:lnTo>
                  <a:pt x="53480" y="43240"/>
                </a:lnTo>
                <a:lnTo>
                  <a:pt x="53470" y="43290"/>
                </a:lnTo>
                <a:lnTo>
                  <a:pt x="53500" y="43330"/>
                </a:lnTo>
                <a:lnTo>
                  <a:pt x="53520" y="43280"/>
                </a:lnTo>
                <a:lnTo>
                  <a:pt x="53560" y="43310"/>
                </a:lnTo>
                <a:lnTo>
                  <a:pt x="53610" y="43390"/>
                </a:lnTo>
                <a:lnTo>
                  <a:pt x="53730" y="43400"/>
                </a:lnTo>
                <a:lnTo>
                  <a:pt x="53760" y="43460"/>
                </a:lnTo>
                <a:lnTo>
                  <a:pt x="53700" y="43520"/>
                </a:lnTo>
                <a:lnTo>
                  <a:pt x="53710" y="43530"/>
                </a:lnTo>
                <a:lnTo>
                  <a:pt x="53720" y="43540"/>
                </a:lnTo>
                <a:lnTo>
                  <a:pt x="53720" y="43560"/>
                </a:lnTo>
                <a:lnTo>
                  <a:pt x="53710" y="43610"/>
                </a:lnTo>
                <a:lnTo>
                  <a:pt x="53590" y="43600"/>
                </a:lnTo>
                <a:lnTo>
                  <a:pt x="53530" y="43660"/>
                </a:lnTo>
                <a:lnTo>
                  <a:pt x="53510" y="43710"/>
                </a:lnTo>
                <a:lnTo>
                  <a:pt x="53540" y="43780"/>
                </a:lnTo>
                <a:lnTo>
                  <a:pt x="53570" y="43820"/>
                </a:lnTo>
                <a:lnTo>
                  <a:pt x="53580" y="43850"/>
                </a:lnTo>
                <a:lnTo>
                  <a:pt x="53550" y="43860"/>
                </a:lnTo>
                <a:lnTo>
                  <a:pt x="53520" y="43870"/>
                </a:lnTo>
                <a:lnTo>
                  <a:pt x="53450" y="43850"/>
                </a:lnTo>
                <a:lnTo>
                  <a:pt x="53410" y="43880"/>
                </a:lnTo>
                <a:lnTo>
                  <a:pt x="53380" y="43870"/>
                </a:lnTo>
                <a:lnTo>
                  <a:pt x="53370" y="43840"/>
                </a:lnTo>
                <a:lnTo>
                  <a:pt x="53380" y="43810"/>
                </a:lnTo>
                <a:lnTo>
                  <a:pt x="53370" y="43730"/>
                </a:lnTo>
                <a:lnTo>
                  <a:pt x="53340" y="43630"/>
                </a:lnTo>
                <a:lnTo>
                  <a:pt x="53400" y="43590"/>
                </a:lnTo>
                <a:lnTo>
                  <a:pt x="53390" y="43570"/>
                </a:lnTo>
                <a:lnTo>
                  <a:pt x="53350" y="43550"/>
                </a:lnTo>
                <a:lnTo>
                  <a:pt x="53330" y="43500"/>
                </a:lnTo>
                <a:lnTo>
                  <a:pt x="53240" y="43390"/>
                </a:lnTo>
                <a:lnTo>
                  <a:pt x="53230" y="43360"/>
                </a:lnTo>
                <a:lnTo>
                  <a:pt x="53220" y="43320"/>
                </a:lnTo>
                <a:lnTo>
                  <a:pt x="53180" y="43320"/>
                </a:lnTo>
                <a:lnTo>
                  <a:pt x="53170" y="43250"/>
                </a:lnTo>
                <a:lnTo>
                  <a:pt x="53120" y="43270"/>
                </a:lnTo>
                <a:lnTo>
                  <a:pt x="53060" y="43260"/>
                </a:lnTo>
                <a:lnTo>
                  <a:pt x="53000" y="43280"/>
                </a:lnTo>
                <a:lnTo>
                  <a:pt x="52940" y="43230"/>
                </a:lnTo>
                <a:lnTo>
                  <a:pt x="52790" y="43210"/>
                </a:lnTo>
                <a:lnTo>
                  <a:pt x="52540" y="43260"/>
                </a:lnTo>
                <a:lnTo>
                  <a:pt x="52400" y="43290"/>
                </a:lnTo>
                <a:lnTo>
                  <a:pt x="52260" y="43330"/>
                </a:lnTo>
                <a:lnTo>
                  <a:pt x="52110" y="43410"/>
                </a:lnTo>
                <a:lnTo>
                  <a:pt x="52000" y="43510"/>
                </a:lnTo>
                <a:lnTo>
                  <a:pt x="51990" y="43690"/>
                </a:lnTo>
                <a:lnTo>
                  <a:pt x="52040" y="43860"/>
                </a:lnTo>
                <a:lnTo>
                  <a:pt x="51930" y="43810"/>
                </a:lnTo>
                <a:lnTo>
                  <a:pt x="51850" y="43930"/>
                </a:lnTo>
                <a:lnTo>
                  <a:pt x="51790" y="43910"/>
                </a:lnTo>
                <a:lnTo>
                  <a:pt x="51730" y="43890"/>
                </a:lnTo>
                <a:lnTo>
                  <a:pt x="51660" y="43870"/>
                </a:lnTo>
                <a:lnTo>
                  <a:pt x="51630" y="43850"/>
                </a:lnTo>
                <a:lnTo>
                  <a:pt x="51610" y="43830"/>
                </a:lnTo>
                <a:lnTo>
                  <a:pt x="51580" y="43790"/>
                </a:lnTo>
                <a:lnTo>
                  <a:pt x="51530" y="43700"/>
                </a:lnTo>
                <a:lnTo>
                  <a:pt x="51500" y="43620"/>
                </a:lnTo>
                <a:lnTo>
                  <a:pt x="51480" y="43530"/>
                </a:lnTo>
                <a:lnTo>
                  <a:pt x="51490" y="43460"/>
                </a:lnTo>
                <a:lnTo>
                  <a:pt x="51510" y="43420"/>
                </a:lnTo>
                <a:lnTo>
                  <a:pt x="51560" y="43360"/>
                </a:lnTo>
                <a:lnTo>
                  <a:pt x="51570" y="43330"/>
                </a:lnTo>
                <a:lnTo>
                  <a:pt x="51580" y="43310"/>
                </a:lnTo>
                <a:lnTo>
                  <a:pt x="51580" y="43270"/>
                </a:lnTo>
                <a:lnTo>
                  <a:pt x="51570" y="43230"/>
                </a:lnTo>
                <a:lnTo>
                  <a:pt x="51560" y="43160"/>
                </a:lnTo>
                <a:lnTo>
                  <a:pt x="51550" y="43130"/>
                </a:lnTo>
                <a:lnTo>
                  <a:pt x="51540" y="43100"/>
                </a:lnTo>
                <a:lnTo>
                  <a:pt x="51540" y="43080"/>
                </a:lnTo>
                <a:lnTo>
                  <a:pt x="51540" y="43010"/>
                </a:lnTo>
                <a:lnTo>
                  <a:pt x="51540" y="42990"/>
                </a:lnTo>
                <a:lnTo>
                  <a:pt x="51500" y="42970"/>
                </a:lnTo>
                <a:lnTo>
                  <a:pt x="51470" y="42960"/>
                </a:lnTo>
                <a:lnTo>
                  <a:pt x="51280" y="42990"/>
                </a:lnTo>
                <a:lnTo>
                  <a:pt x="51300" y="42920"/>
                </a:lnTo>
                <a:lnTo>
                  <a:pt x="51380" y="42790"/>
                </a:lnTo>
                <a:lnTo>
                  <a:pt x="51430" y="42740"/>
                </a:lnTo>
                <a:lnTo>
                  <a:pt x="51490" y="42710"/>
                </a:lnTo>
                <a:lnTo>
                  <a:pt x="51550" y="42690"/>
                </a:lnTo>
                <a:lnTo>
                  <a:pt x="51810" y="42540"/>
                </a:lnTo>
                <a:lnTo>
                  <a:pt x="51840" y="42510"/>
                </a:lnTo>
                <a:lnTo>
                  <a:pt x="51870" y="42470"/>
                </a:lnTo>
                <a:lnTo>
                  <a:pt x="51890" y="42420"/>
                </a:lnTo>
                <a:lnTo>
                  <a:pt x="51920" y="42250"/>
                </a:lnTo>
                <a:lnTo>
                  <a:pt x="51920" y="42210"/>
                </a:lnTo>
                <a:lnTo>
                  <a:pt x="51910" y="42090"/>
                </a:lnTo>
                <a:lnTo>
                  <a:pt x="51930" y="42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Shizuok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1280" y="42990"/>
                </a:moveTo>
                <a:lnTo>
                  <a:pt x="51470" y="42960"/>
                </a:lnTo>
                <a:lnTo>
                  <a:pt x="51500" y="42970"/>
                </a:lnTo>
                <a:lnTo>
                  <a:pt x="51540" y="42990"/>
                </a:lnTo>
                <a:lnTo>
                  <a:pt x="51540" y="43010"/>
                </a:lnTo>
                <a:lnTo>
                  <a:pt x="51540" y="43080"/>
                </a:lnTo>
                <a:lnTo>
                  <a:pt x="51540" y="43100"/>
                </a:lnTo>
                <a:lnTo>
                  <a:pt x="51550" y="43130"/>
                </a:lnTo>
                <a:lnTo>
                  <a:pt x="51560" y="43160"/>
                </a:lnTo>
                <a:lnTo>
                  <a:pt x="51570" y="43230"/>
                </a:lnTo>
                <a:lnTo>
                  <a:pt x="51580" y="43270"/>
                </a:lnTo>
                <a:lnTo>
                  <a:pt x="51580" y="43310"/>
                </a:lnTo>
                <a:lnTo>
                  <a:pt x="51570" y="43330"/>
                </a:lnTo>
                <a:lnTo>
                  <a:pt x="51560" y="43360"/>
                </a:lnTo>
                <a:lnTo>
                  <a:pt x="51510" y="43420"/>
                </a:lnTo>
                <a:lnTo>
                  <a:pt x="51490" y="43460"/>
                </a:lnTo>
                <a:lnTo>
                  <a:pt x="51480" y="43530"/>
                </a:lnTo>
                <a:lnTo>
                  <a:pt x="51500" y="43620"/>
                </a:lnTo>
                <a:lnTo>
                  <a:pt x="51530" y="43700"/>
                </a:lnTo>
                <a:lnTo>
                  <a:pt x="51580" y="43790"/>
                </a:lnTo>
                <a:lnTo>
                  <a:pt x="51610" y="43830"/>
                </a:lnTo>
                <a:lnTo>
                  <a:pt x="51630" y="43850"/>
                </a:lnTo>
                <a:lnTo>
                  <a:pt x="51660" y="43870"/>
                </a:lnTo>
                <a:lnTo>
                  <a:pt x="51730" y="43890"/>
                </a:lnTo>
                <a:lnTo>
                  <a:pt x="51790" y="43910"/>
                </a:lnTo>
                <a:lnTo>
                  <a:pt x="51850" y="43930"/>
                </a:lnTo>
                <a:lnTo>
                  <a:pt x="51830" y="43960"/>
                </a:lnTo>
                <a:lnTo>
                  <a:pt x="51800" y="44080"/>
                </a:lnTo>
                <a:lnTo>
                  <a:pt x="51800" y="44160"/>
                </a:lnTo>
                <a:lnTo>
                  <a:pt x="51890" y="44180"/>
                </a:lnTo>
                <a:lnTo>
                  <a:pt x="51870" y="44240"/>
                </a:lnTo>
                <a:lnTo>
                  <a:pt x="51860" y="44310"/>
                </a:lnTo>
                <a:lnTo>
                  <a:pt x="51830" y="44360"/>
                </a:lnTo>
                <a:lnTo>
                  <a:pt x="51870" y="44440"/>
                </a:lnTo>
                <a:lnTo>
                  <a:pt x="51960" y="44480"/>
                </a:lnTo>
                <a:lnTo>
                  <a:pt x="51990" y="44560"/>
                </a:lnTo>
                <a:lnTo>
                  <a:pt x="52010" y="44690"/>
                </a:lnTo>
                <a:lnTo>
                  <a:pt x="51990" y="44810"/>
                </a:lnTo>
                <a:lnTo>
                  <a:pt x="51920" y="44830"/>
                </a:lnTo>
                <a:lnTo>
                  <a:pt x="51870" y="44870"/>
                </a:lnTo>
                <a:lnTo>
                  <a:pt x="51830" y="44920"/>
                </a:lnTo>
                <a:lnTo>
                  <a:pt x="51820" y="44960"/>
                </a:lnTo>
                <a:lnTo>
                  <a:pt x="51790" y="45030"/>
                </a:lnTo>
                <a:lnTo>
                  <a:pt x="51750" y="45090"/>
                </a:lnTo>
                <a:lnTo>
                  <a:pt x="51730" y="45150"/>
                </a:lnTo>
                <a:lnTo>
                  <a:pt x="51700" y="45180"/>
                </a:lnTo>
                <a:lnTo>
                  <a:pt x="51650" y="45190"/>
                </a:lnTo>
                <a:lnTo>
                  <a:pt x="51630" y="45230"/>
                </a:lnTo>
                <a:lnTo>
                  <a:pt x="51610" y="45260"/>
                </a:lnTo>
                <a:lnTo>
                  <a:pt x="51570" y="45300"/>
                </a:lnTo>
                <a:lnTo>
                  <a:pt x="51580" y="45340"/>
                </a:lnTo>
                <a:lnTo>
                  <a:pt x="51570" y="45370"/>
                </a:lnTo>
                <a:lnTo>
                  <a:pt x="51540" y="45420"/>
                </a:lnTo>
                <a:lnTo>
                  <a:pt x="51530" y="45480"/>
                </a:lnTo>
                <a:lnTo>
                  <a:pt x="51540" y="45550"/>
                </a:lnTo>
                <a:lnTo>
                  <a:pt x="51560" y="45600"/>
                </a:lnTo>
                <a:lnTo>
                  <a:pt x="51520" y="45620"/>
                </a:lnTo>
                <a:lnTo>
                  <a:pt x="51500" y="45620"/>
                </a:lnTo>
                <a:lnTo>
                  <a:pt x="51470" y="45590"/>
                </a:lnTo>
                <a:lnTo>
                  <a:pt x="51400" y="45560"/>
                </a:lnTo>
                <a:lnTo>
                  <a:pt x="51270" y="45670"/>
                </a:lnTo>
                <a:lnTo>
                  <a:pt x="51170" y="45730"/>
                </a:lnTo>
                <a:lnTo>
                  <a:pt x="51090" y="45790"/>
                </a:lnTo>
                <a:lnTo>
                  <a:pt x="51050" y="45770"/>
                </a:lnTo>
                <a:lnTo>
                  <a:pt x="51010" y="45730"/>
                </a:lnTo>
                <a:lnTo>
                  <a:pt x="50970" y="45680"/>
                </a:lnTo>
                <a:lnTo>
                  <a:pt x="50910" y="45610"/>
                </a:lnTo>
                <a:lnTo>
                  <a:pt x="50930" y="45550"/>
                </a:lnTo>
                <a:lnTo>
                  <a:pt x="50910" y="45530"/>
                </a:lnTo>
                <a:lnTo>
                  <a:pt x="50890" y="45510"/>
                </a:lnTo>
                <a:lnTo>
                  <a:pt x="50870" y="45500"/>
                </a:lnTo>
                <a:lnTo>
                  <a:pt x="50850" y="45490"/>
                </a:lnTo>
                <a:lnTo>
                  <a:pt x="50830" y="45450"/>
                </a:lnTo>
                <a:lnTo>
                  <a:pt x="50830" y="45390"/>
                </a:lnTo>
                <a:lnTo>
                  <a:pt x="50830" y="45320"/>
                </a:lnTo>
                <a:lnTo>
                  <a:pt x="50860" y="45290"/>
                </a:lnTo>
                <a:lnTo>
                  <a:pt x="50880" y="45250"/>
                </a:lnTo>
                <a:lnTo>
                  <a:pt x="50910" y="45240"/>
                </a:lnTo>
                <a:lnTo>
                  <a:pt x="50870" y="45130"/>
                </a:lnTo>
                <a:lnTo>
                  <a:pt x="50840" y="45020"/>
                </a:lnTo>
                <a:lnTo>
                  <a:pt x="50870" y="44960"/>
                </a:lnTo>
                <a:lnTo>
                  <a:pt x="50880" y="44900"/>
                </a:lnTo>
                <a:lnTo>
                  <a:pt x="50870" y="44890"/>
                </a:lnTo>
                <a:lnTo>
                  <a:pt x="50870" y="44820"/>
                </a:lnTo>
                <a:lnTo>
                  <a:pt x="50850" y="44780"/>
                </a:lnTo>
                <a:lnTo>
                  <a:pt x="50880" y="44730"/>
                </a:lnTo>
                <a:lnTo>
                  <a:pt x="50920" y="44690"/>
                </a:lnTo>
                <a:lnTo>
                  <a:pt x="50960" y="44680"/>
                </a:lnTo>
                <a:lnTo>
                  <a:pt x="50930" y="44630"/>
                </a:lnTo>
                <a:lnTo>
                  <a:pt x="50910" y="44600"/>
                </a:lnTo>
                <a:lnTo>
                  <a:pt x="50880" y="44510"/>
                </a:lnTo>
                <a:lnTo>
                  <a:pt x="50880" y="44420"/>
                </a:lnTo>
                <a:lnTo>
                  <a:pt x="50920" y="44340"/>
                </a:lnTo>
                <a:lnTo>
                  <a:pt x="50950" y="44260"/>
                </a:lnTo>
                <a:lnTo>
                  <a:pt x="51070" y="44270"/>
                </a:lnTo>
                <a:lnTo>
                  <a:pt x="51150" y="44280"/>
                </a:lnTo>
                <a:lnTo>
                  <a:pt x="51210" y="44280"/>
                </a:lnTo>
                <a:lnTo>
                  <a:pt x="51260" y="44280"/>
                </a:lnTo>
                <a:lnTo>
                  <a:pt x="51300" y="44240"/>
                </a:lnTo>
                <a:lnTo>
                  <a:pt x="51150" y="44070"/>
                </a:lnTo>
                <a:lnTo>
                  <a:pt x="51100" y="44000"/>
                </a:lnTo>
                <a:lnTo>
                  <a:pt x="51000" y="43920"/>
                </a:lnTo>
                <a:lnTo>
                  <a:pt x="50830" y="43870"/>
                </a:lnTo>
                <a:lnTo>
                  <a:pt x="50690" y="43850"/>
                </a:lnTo>
                <a:lnTo>
                  <a:pt x="50590" y="43900"/>
                </a:lnTo>
                <a:lnTo>
                  <a:pt x="50510" y="43940"/>
                </a:lnTo>
                <a:lnTo>
                  <a:pt x="50370" y="43940"/>
                </a:lnTo>
                <a:lnTo>
                  <a:pt x="50270" y="44010"/>
                </a:lnTo>
                <a:lnTo>
                  <a:pt x="50190" y="44170"/>
                </a:lnTo>
                <a:lnTo>
                  <a:pt x="50110" y="44240"/>
                </a:lnTo>
                <a:lnTo>
                  <a:pt x="50100" y="44350"/>
                </a:lnTo>
                <a:lnTo>
                  <a:pt x="50130" y="44380"/>
                </a:lnTo>
                <a:lnTo>
                  <a:pt x="50130" y="44310"/>
                </a:lnTo>
                <a:lnTo>
                  <a:pt x="50170" y="44280"/>
                </a:lnTo>
                <a:lnTo>
                  <a:pt x="50200" y="44290"/>
                </a:lnTo>
                <a:lnTo>
                  <a:pt x="50150" y="44420"/>
                </a:lnTo>
                <a:lnTo>
                  <a:pt x="50020" y="44500"/>
                </a:lnTo>
                <a:lnTo>
                  <a:pt x="49910" y="44550"/>
                </a:lnTo>
                <a:lnTo>
                  <a:pt x="49820" y="44590"/>
                </a:lnTo>
                <a:lnTo>
                  <a:pt x="49720" y="44650"/>
                </a:lnTo>
                <a:lnTo>
                  <a:pt x="49680" y="44690"/>
                </a:lnTo>
                <a:lnTo>
                  <a:pt x="49660" y="44750"/>
                </a:lnTo>
                <a:lnTo>
                  <a:pt x="49630" y="44800"/>
                </a:lnTo>
                <a:lnTo>
                  <a:pt x="49610" y="44870"/>
                </a:lnTo>
                <a:lnTo>
                  <a:pt x="49610" y="44900"/>
                </a:lnTo>
                <a:lnTo>
                  <a:pt x="49650" y="44970"/>
                </a:lnTo>
                <a:lnTo>
                  <a:pt x="49600" y="45040"/>
                </a:lnTo>
                <a:lnTo>
                  <a:pt x="49570" y="45070"/>
                </a:lnTo>
                <a:lnTo>
                  <a:pt x="49510" y="45190"/>
                </a:lnTo>
                <a:lnTo>
                  <a:pt x="49380" y="45280"/>
                </a:lnTo>
                <a:lnTo>
                  <a:pt x="49280" y="45380"/>
                </a:lnTo>
                <a:lnTo>
                  <a:pt x="49240" y="45560"/>
                </a:lnTo>
                <a:lnTo>
                  <a:pt x="49210" y="45630"/>
                </a:lnTo>
                <a:lnTo>
                  <a:pt x="49240" y="45700"/>
                </a:lnTo>
                <a:lnTo>
                  <a:pt x="49310" y="45720"/>
                </a:lnTo>
                <a:lnTo>
                  <a:pt x="49350" y="45770"/>
                </a:lnTo>
                <a:lnTo>
                  <a:pt x="49330" y="45800"/>
                </a:lnTo>
                <a:lnTo>
                  <a:pt x="49200" y="45770"/>
                </a:lnTo>
                <a:lnTo>
                  <a:pt x="48790" y="45580"/>
                </a:lnTo>
                <a:lnTo>
                  <a:pt x="48550" y="45540"/>
                </a:lnTo>
                <a:lnTo>
                  <a:pt x="48330" y="45540"/>
                </a:lnTo>
                <a:lnTo>
                  <a:pt x="48040" y="45640"/>
                </a:lnTo>
                <a:lnTo>
                  <a:pt x="47720" y="45530"/>
                </a:lnTo>
                <a:lnTo>
                  <a:pt x="47460" y="45500"/>
                </a:lnTo>
                <a:lnTo>
                  <a:pt x="47320" y="45500"/>
                </a:lnTo>
                <a:lnTo>
                  <a:pt x="47090" y="45530"/>
                </a:lnTo>
                <a:lnTo>
                  <a:pt x="47090" y="45470"/>
                </a:lnTo>
                <a:lnTo>
                  <a:pt x="47090" y="45450"/>
                </a:lnTo>
                <a:lnTo>
                  <a:pt x="47080" y="45400"/>
                </a:lnTo>
                <a:lnTo>
                  <a:pt x="47080" y="45330"/>
                </a:lnTo>
                <a:lnTo>
                  <a:pt x="47090" y="45240"/>
                </a:lnTo>
                <a:lnTo>
                  <a:pt x="47100" y="45170"/>
                </a:lnTo>
                <a:lnTo>
                  <a:pt x="47150" y="45030"/>
                </a:lnTo>
                <a:lnTo>
                  <a:pt x="47180" y="45000"/>
                </a:lnTo>
                <a:lnTo>
                  <a:pt x="47220" y="44970"/>
                </a:lnTo>
                <a:lnTo>
                  <a:pt x="47370" y="44930"/>
                </a:lnTo>
                <a:lnTo>
                  <a:pt x="47390" y="44920"/>
                </a:lnTo>
                <a:lnTo>
                  <a:pt x="47420" y="44910"/>
                </a:lnTo>
                <a:lnTo>
                  <a:pt x="47500" y="44820"/>
                </a:lnTo>
                <a:lnTo>
                  <a:pt x="47530" y="44780"/>
                </a:lnTo>
                <a:lnTo>
                  <a:pt x="47550" y="44720"/>
                </a:lnTo>
                <a:lnTo>
                  <a:pt x="47570" y="44670"/>
                </a:lnTo>
                <a:lnTo>
                  <a:pt x="47680" y="44540"/>
                </a:lnTo>
                <a:lnTo>
                  <a:pt x="47700" y="44490"/>
                </a:lnTo>
                <a:lnTo>
                  <a:pt x="47720" y="44340"/>
                </a:lnTo>
                <a:lnTo>
                  <a:pt x="47760" y="44290"/>
                </a:lnTo>
                <a:lnTo>
                  <a:pt x="47930" y="44130"/>
                </a:lnTo>
                <a:lnTo>
                  <a:pt x="47970" y="44060"/>
                </a:lnTo>
                <a:lnTo>
                  <a:pt x="48020" y="43950"/>
                </a:lnTo>
                <a:lnTo>
                  <a:pt x="48050" y="43860"/>
                </a:lnTo>
                <a:lnTo>
                  <a:pt x="48060" y="43770"/>
                </a:lnTo>
                <a:lnTo>
                  <a:pt x="48080" y="43660"/>
                </a:lnTo>
                <a:lnTo>
                  <a:pt x="48170" y="43620"/>
                </a:lnTo>
                <a:lnTo>
                  <a:pt x="48280" y="43510"/>
                </a:lnTo>
                <a:lnTo>
                  <a:pt x="48340" y="43480"/>
                </a:lnTo>
                <a:lnTo>
                  <a:pt x="48470" y="43370"/>
                </a:lnTo>
                <a:lnTo>
                  <a:pt x="48530" y="43340"/>
                </a:lnTo>
                <a:lnTo>
                  <a:pt x="48600" y="43330"/>
                </a:lnTo>
                <a:lnTo>
                  <a:pt x="48640" y="43310"/>
                </a:lnTo>
                <a:lnTo>
                  <a:pt x="48660" y="43290"/>
                </a:lnTo>
                <a:lnTo>
                  <a:pt x="48690" y="43250"/>
                </a:lnTo>
                <a:lnTo>
                  <a:pt x="48730" y="43210"/>
                </a:lnTo>
                <a:lnTo>
                  <a:pt x="48760" y="43190"/>
                </a:lnTo>
                <a:lnTo>
                  <a:pt x="48850" y="43170"/>
                </a:lnTo>
                <a:lnTo>
                  <a:pt x="48900" y="43140"/>
                </a:lnTo>
                <a:lnTo>
                  <a:pt x="48980" y="43070"/>
                </a:lnTo>
                <a:lnTo>
                  <a:pt x="49010" y="43020"/>
                </a:lnTo>
                <a:lnTo>
                  <a:pt x="49020" y="42970"/>
                </a:lnTo>
                <a:lnTo>
                  <a:pt x="49010" y="42940"/>
                </a:lnTo>
                <a:lnTo>
                  <a:pt x="48990" y="42900"/>
                </a:lnTo>
                <a:lnTo>
                  <a:pt x="48970" y="42870"/>
                </a:lnTo>
                <a:lnTo>
                  <a:pt x="48970" y="42830"/>
                </a:lnTo>
                <a:lnTo>
                  <a:pt x="48980" y="42800"/>
                </a:lnTo>
                <a:lnTo>
                  <a:pt x="49030" y="42750"/>
                </a:lnTo>
                <a:lnTo>
                  <a:pt x="49050" y="42700"/>
                </a:lnTo>
                <a:lnTo>
                  <a:pt x="49060" y="42670"/>
                </a:lnTo>
                <a:lnTo>
                  <a:pt x="49050" y="42630"/>
                </a:lnTo>
                <a:lnTo>
                  <a:pt x="49040" y="42590"/>
                </a:lnTo>
                <a:lnTo>
                  <a:pt x="49050" y="42520"/>
                </a:lnTo>
                <a:lnTo>
                  <a:pt x="49060" y="42480"/>
                </a:lnTo>
                <a:lnTo>
                  <a:pt x="49050" y="42430"/>
                </a:lnTo>
                <a:lnTo>
                  <a:pt x="49050" y="42390"/>
                </a:lnTo>
                <a:lnTo>
                  <a:pt x="49070" y="42340"/>
                </a:lnTo>
                <a:lnTo>
                  <a:pt x="49100" y="42320"/>
                </a:lnTo>
                <a:lnTo>
                  <a:pt x="49140" y="42300"/>
                </a:lnTo>
                <a:lnTo>
                  <a:pt x="49170" y="42280"/>
                </a:lnTo>
                <a:lnTo>
                  <a:pt x="49180" y="42250"/>
                </a:lnTo>
                <a:lnTo>
                  <a:pt x="49190" y="42170"/>
                </a:lnTo>
                <a:lnTo>
                  <a:pt x="49220" y="42100"/>
                </a:lnTo>
                <a:lnTo>
                  <a:pt x="49270" y="42160"/>
                </a:lnTo>
                <a:lnTo>
                  <a:pt x="49280" y="42190"/>
                </a:lnTo>
                <a:lnTo>
                  <a:pt x="49300" y="42300"/>
                </a:lnTo>
                <a:lnTo>
                  <a:pt x="49340" y="42430"/>
                </a:lnTo>
                <a:lnTo>
                  <a:pt x="49350" y="42500"/>
                </a:lnTo>
                <a:lnTo>
                  <a:pt x="49360" y="42650"/>
                </a:lnTo>
                <a:lnTo>
                  <a:pt x="49350" y="42690"/>
                </a:lnTo>
                <a:lnTo>
                  <a:pt x="49340" y="42760"/>
                </a:lnTo>
                <a:lnTo>
                  <a:pt x="49330" y="42800"/>
                </a:lnTo>
                <a:lnTo>
                  <a:pt x="49340" y="42890"/>
                </a:lnTo>
                <a:lnTo>
                  <a:pt x="49340" y="42940"/>
                </a:lnTo>
                <a:lnTo>
                  <a:pt x="49310" y="43040"/>
                </a:lnTo>
                <a:lnTo>
                  <a:pt x="49310" y="43080"/>
                </a:lnTo>
                <a:lnTo>
                  <a:pt x="49320" y="43120"/>
                </a:lnTo>
                <a:lnTo>
                  <a:pt x="49330" y="43160"/>
                </a:lnTo>
                <a:lnTo>
                  <a:pt x="49330" y="43190"/>
                </a:lnTo>
                <a:lnTo>
                  <a:pt x="49330" y="43230"/>
                </a:lnTo>
                <a:lnTo>
                  <a:pt x="49340" y="43260"/>
                </a:lnTo>
                <a:lnTo>
                  <a:pt x="49370" y="43290"/>
                </a:lnTo>
                <a:lnTo>
                  <a:pt x="49420" y="43300"/>
                </a:lnTo>
                <a:lnTo>
                  <a:pt x="49480" y="43280"/>
                </a:lnTo>
                <a:lnTo>
                  <a:pt x="49540" y="43270"/>
                </a:lnTo>
                <a:lnTo>
                  <a:pt x="49610" y="43280"/>
                </a:lnTo>
                <a:lnTo>
                  <a:pt x="49650" y="43310"/>
                </a:lnTo>
                <a:lnTo>
                  <a:pt x="49680" y="43360"/>
                </a:lnTo>
                <a:lnTo>
                  <a:pt x="49720" y="43570"/>
                </a:lnTo>
                <a:lnTo>
                  <a:pt x="49750" y="43620"/>
                </a:lnTo>
                <a:lnTo>
                  <a:pt x="49770" y="43670"/>
                </a:lnTo>
                <a:lnTo>
                  <a:pt x="49810" y="43700"/>
                </a:lnTo>
                <a:lnTo>
                  <a:pt x="49870" y="43760"/>
                </a:lnTo>
                <a:lnTo>
                  <a:pt x="49910" y="43780"/>
                </a:lnTo>
                <a:lnTo>
                  <a:pt x="49950" y="43790"/>
                </a:lnTo>
                <a:lnTo>
                  <a:pt x="49990" y="43790"/>
                </a:lnTo>
                <a:lnTo>
                  <a:pt x="50030" y="43770"/>
                </a:lnTo>
                <a:lnTo>
                  <a:pt x="50070" y="43740"/>
                </a:lnTo>
                <a:lnTo>
                  <a:pt x="50110" y="43700"/>
                </a:lnTo>
                <a:lnTo>
                  <a:pt x="50120" y="43680"/>
                </a:lnTo>
                <a:lnTo>
                  <a:pt x="50130" y="43660"/>
                </a:lnTo>
                <a:lnTo>
                  <a:pt x="50140" y="43640"/>
                </a:lnTo>
                <a:lnTo>
                  <a:pt x="50140" y="43610"/>
                </a:lnTo>
                <a:lnTo>
                  <a:pt x="50140" y="43570"/>
                </a:lnTo>
                <a:lnTo>
                  <a:pt x="50130" y="43520"/>
                </a:lnTo>
                <a:lnTo>
                  <a:pt x="50120" y="43430"/>
                </a:lnTo>
                <a:lnTo>
                  <a:pt x="50130" y="43300"/>
                </a:lnTo>
                <a:lnTo>
                  <a:pt x="50160" y="43170"/>
                </a:lnTo>
                <a:lnTo>
                  <a:pt x="50180" y="42990"/>
                </a:lnTo>
                <a:lnTo>
                  <a:pt x="50190" y="42930"/>
                </a:lnTo>
                <a:lnTo>
                  <a:pt x="50210" y="42880"/>
                </a:lnTo>
                <a:lnTo>
                  <a:pt x="50240" y="42860"/>
                </a:lnTo>
                <a:lnTo>
                  <a:pt x="50280" y="42860"/>
                </a:lnTo>
                <a:lnTo>
                  <a:pt x="50380" y="42950"/>
                </a:lnTo>
                <a:lnTo>
                  <a:pt x="50440" y="42980"/>
                </a:lnTo>
                <a:lnTo>
                  <a:pt x="50510" y="42990"/>
                </a:lnTo>
                <a:lnTo>
                  <a:pt x="50550" y="43010"/>
                </a:lnTo>
                <a:lnTo>
                  <a:pt x="50570" y="43040"/>
                </a:lnTo>
                <a:lnTo>
                  <a:pt x="50620" y="43080"/>
                </a:lnTo>
                <a:lnTo>
                  <a:pt x="50690" y="43100"/>
                </a:lnTo>
                <a:lnTo>
                  <a:pt x="51080" y="43050"/>
                </a:lnTo>
                <a:lnTo>
                  <a:pt x="51280" y="42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Aichi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8080" y="43660"/>
                </a:moveTo>
                <a:lnTo>
                  <a:pt x="48060" y="43770"/>
                </a:lnTo>
                <a:lnTo>
                  <a:pt x="48050" y="43860"/>
                </a:lnTo>
                <a:lnTo>
                  <a:pt x="48020" y="43950"/>
                </a:lnTo>
                <a:lnTo>
                  <a:pt x="47970" y="44060"/>
                </a:lnTo>
                <a:lnTo>
                  <a:pt x="47930" y="44130"/>
                </a:lnTo>
                <a:lnTo>
                  <a:pt x="47760" y="44290"/>
                </a:lnTo>
                <a:lnTo>
                  <a:pt x="47720" y="44340"/>
                </a:lnTo>
                <a:lnTo>
                  <a:pt x="47700" y="44490"/>
                </a:lnTo>
                <a:lnTo>
                  <a:pt x="47680" y="44540"/>
                </a:lnTo>
                <a:lnTo>
                  <a:pt x="47570" y="44670"/>
                </a:lnTo>
                <a:lnTo>
                  <a:pt x="47550" y="44720"/>
                </a:lnTo>
                <a:lnTo>
                  <a:pt x="47530" y="44780"/>
                </a:lnTo>
                <a:lnTo>
                  <a:pt x="47500" y="44820"/>
                </a:lnTo>
                <a:lnTo>
                  <a:pt x="47420" y="44910"/>
                </a:lnTo>
                <a:lnTo>
                  <a:pt x="47390" y="44920"/>
                </a:lnTo>
                <a:lnTo>
                  <a:pt x="47370" y="44930"/>
                </a:lnTo>
                <a:lnTo>
                  <a:pt x="47220" y="44970"/>
                </a:lnTo>
                <a:lnTo>
                  <a:pt x="47180" y="45000"/>
                </a:lnTo>
                <a:lnTo>
                  <a:pt x="47150" y="45030"/>
                </a:lnTo>
                <a:lnTo>
                  <a:pt x="47100" y="45170"/>
                </a:lnTo>
                <a:lnTo>
                  <a:pt x="47090" y="45240"/>
                </a:lnTo>
                <a:lnTo>
                  <a:pt x="47080" y="45330"/>
                </a:lnTo>
                <a:lnTo>
                  <a:pt x="47080" y="45400"/>
                </a:lnTo>
                <a:lnTo>
                  <a:pt x="47090" y="45450"/>
                </a:lnTo>
                <a:lnTo>
                  <a:pt x="47090" y="45470"/>
                </a:lnTo>
                <a:lnTo>
                  <a:pt x="47090" y="45530"/>
                </a:lnTo>
                <a:lnTo>
                  <a:pt x="46970" y="45540"/>
                </a:lnTo>
                <a:lnTo>
                  <a:pt x="46710" y="45610"/>
                </a:lnTo>
                <a:lnTo>
                  <a:pt x="46130" y="45820"/>
                </a:lnTo>
                <a:lnTo>
                  <a:pt x="46000" y="45800"/>
                </a:lnTo>
                <a:lnTo>
                  <a:pt x="45850" y="45850"/>
                </a:lnTo>
                <a:lnTo>
                  <a:pt x="45810" y="45850"/>
                </a:lnTo>
                <a:lnTo>
                  <a:pt x="45770" y="45850"/>
                </a:lnTo>
                <a:lnTo>
                  <a:pt x="45790" y="45810"/>
                </a:lnTo>
                <a:lnTo>
                  <a:pt x="45810" y="45790"/>
                </a:lnTo>
                <a:lnTo>
                  <a:pt x="45840" y="45720"/>
                </a:lnTo>
                <a:lnTo>
                  <a:pt x="45870" y="45610"/>
                </a:lnTo>
                <a:lnTo>
                  <a:pt x="45930" y="45550"/>
                </a:lnTo>
                <a:lnTo>
                  <a:pt x="46020" y="45640"/>
                </a:lnTo>
                <a:lnTo>
                  <a:pt x="46030" y="45660"/>
                </a:lnTo>
                <a:lnTo>
                  <a:pt x="46040" y="45690"/>
                </a:lnTo>
                <a:lnTo>
                  <a:pt x="46070" y="45660"/>
                </a:lnTo>
                <a:lnTo>
                  <a:pt x="46070" y="45640"/>
                </a:lnTo>
                <a:lnTo>
                  <a:pt x="46120" y="45620"/>
                </a:lnTo>
                <a:lnTo>
                  <a:pt x="46170" y="45600"/>
                </a:lnTo>
                <a:lnTo>
                  <a:pt x="46210" y="45580"/>
                </a:lnTo>
                <a:lnTo>
                  <a:pt x="46300" y="45520"/>
                </a:lnTo>
                <a:lnTo>
                  <a:pt x="46430" y="45430"/>
                </a:lnTo>
                <a:lnTo>
                  <a:pt x="46480" y="45410"/>
                </a:lnTo>
                <a:lnTo>
                  <a:pt x="46550" y="45310"/>
                </a:lnTo>
                <a:lnTo>
                  <a:pt x="46590" y="45320"/>
                </a:lnTo>
                <a:lnTo>
                  <a:pt x="46600" y="45400"/>
                </a:lnTo>
                <a:lnTo>
                  <a:pt x="46590" y="45450"/>
                </a:lnTo>
                <a:lnTo>
                  <a:pt x="46610" y="45460"/>
                </a:lnTo>
                <a:lnTo>
                  <a:pt x="46630" y="45400"/>
                </a:lnTo>
                <a:lnTo>
                  <a:pt x="46630" y="45330"/>
                </a:lnTo>
                <a:lnTo>
                  <a:pt x="46690" y="45350"/>
                </a:lnTo>
                <a:lnTo>
                  <a:pt x="46720" y="45330"/>
                </a:lnTo>
                <a:lnTo>
                  <a:pt x="46630" y="45290"/>
                </a:lnTo>
                <a:lnTo>
                  <a:pt x="46660" y="45230"/>
                </a:lnTo>
                <a:lnTo>
                  <a:pt x="46670" y="45180"/>
                </a:lnTo>
                <a:lnTo>
                  <a:pt x="46660" y="45160"/>
                </a:lnTo>
                <a:lnTo>
                  <a:pt x="46590" y="45080"/>
                </a:lnTo>
                <a:lnTo>
                  <a:pt x="46540" y="45040"/>
                </a:lnTo>
                <a:lnTo>
                  <a:pt x="46500" y="45050"/>
                </a:lnTo>
                <a:lnTo>
                  <a:pt x="46440" y="45030"/>
                </a:lnTo>
                <a:lnTo>
                  <a:pt x="46370" y="45010"/>
                </a:lnTo>
                <a:lnTo>
                  <a:pt x="46330" y="45060"/>
                </a:lnTo>
                <a:lnTo>
                  <a:pt x="46290" y="45040"/>
                </a:lnTo>
                <a:lnTo>
                  <a:pt x="46280" y="45110"/>
                </a:lnTo>
                <a:lnTo>
                  <a:pt x="46270" y="45170"/>
                </a:lnTo>
                <a:lnTo>
                  <a:pt x="46220" y="45190"/>
                </a:lnTo>
                <a:lnTo>
                  <a:pt x="46220" y="45120"/>
                </a:lnTo>
                <a:lnTo>
                  <a:pt x="46180" y="45130"/>
                </a:lnTo>
                <a:lnTo>
                  <a:pt x="46130" y="45110"/>
                </a:lnTo>
                <a:lnTo>
                  <a:pt x="46080" y="45110"/>
                </a:lnTo>
                <a:lnTo>
                  <a:pt x="46020" y="45120"/>
                </a:lnTo>
                <a:lnTo>
                  <a:pt x="45980" y="45150"/>
                </a:lnTo>
                <a:lnTo>
                  <a:pt x="45930" y="45120"/>
                </a:lnTo>
                <a:lnTo>
                  <a:pt x="45870" y="45150"/>
                </a:lnTo>
                <a:lnTo>
                  <a:pt x="45800" y="45140"/>
                </a:lnTo>
                <a:lnTo>
                  <a:pt x="45770" y="45130"/>
                </a:lnTo>
                <a:lnTo>
                  <a:pt x="45730" y="45060"/>
                </a:lnTo>
                <a:lnTo>
                  <a:pt x="45710" y="45040"/>
                </a:lnTo>
                <a:lnTo>
                  <a:pt x="45650" y="44970"/>
                </a:lnTo>
                <a:lnTo>
                  <a:pt x="45600" y="44950"/>
                </a:lnTo>
                <a:lnTo>
                  <a:pt x="45610" y="44860"/>
                </a:lnTo>
                <a:lnTo>
                  <a:pt x="45670" y="44720"/>
                </a:lnTo>
                <a:lnTo>
                  <a:pt x="45660" y="44620"/>
                </a:lnTo>
                <a:lnTo>
                  <a:pt x="45630" y="44670"/>
                </a:lnTo>
                <a:lnTo>
                  <a:pt x="45590" y="44760"/>
                </a:lnTo>
                <a:lnTo>
                  <a:pt x="45540" y="44850"/>
                </a:lnTo>
                <a:lnTo>
                  <a:pt x="45520" y="44900"/>
                </a:lnTo>
                <a:lnTo>
                  <a:pt x="45500" y="44970"/>
                </a:lnTo>
                <a:lnTo>
                  <a:pt x="45470" y="45150"/>
                </a:lnTo>
                <a:lnTo>
                  <a:pt x="45500" y="45200"/>
                </a:lnTo>
                <a:lnTo>
                  <a:pt x="45540" y="45260"/>
                </a:lnTo>
                <a:lnTo>
                  <a:pt x="45610" y="45300"/>
                </a:lnTo>
                <a:lnTo>
                  <a:pt x="45640" y="45370"/>
                </a:lnTo>
                <a:lnTo>
                  <a:pt x="45640" y="45440"/>
                </a:lnTo>
                <a:lnTo>
                  <a:pt x="45560" y="45430"/>
                </a:lnTo>
                <a:lnTo>
                  <a:pt x="45470" y="45380"/>
                </a:lnTo>
                <a:lnTo>
                  <a:pt x="45360" y="45320"/>
                </a:lnTo>
                <a:lnTo>
                  <a:pt x="45300" y="45280"/>
                </a:lnTo>
                <a:lnTo>
                  <a:pt x="45260" y="45240"/>
                </a:lnTo>
                <a:lnTo>
                  <a:pt x="45260" y="45180"/>
                </a:lnTo>
                <a:lnTo>
                  <a:pt x="45290" y="45110"/>
                </a:lnTo>
                <a:lnTo>
                  <a:pt x="45300" y="45050"/>
                </a:lnTo>
                <a:lnTo>
                  <a:pt x="45320" y="44990"/>
                </a:lnTo>
                <a:lnTo>
                  <a:pt x="45320" y="44940"/>
                </a:lnTo>
                <a:lnTo>
                  <a:pt x="45300" y="44860"/>
                </a:lnTo>
                <a:lnTo>
                  <a:pt x="45260" y="44810"/>
                </a:lnTo>
                <a:lnTo>
                  <a:pt x="45220" y="44810"/>
                </a:lnTo>
                <a:lnTo>
                  <a:pt x="45200" y="44720"/>
                </a:lnTo>
                <a:lnTo>
                  <a:pt x="45200" y="44640"/>
                </a:lnTo>
                <a:lnTo>
                  <a:pt x="45200" y="44570"/>
                </a:lnTo>
                <a:lnTo>
                  <a:pt x="45200" y="44510"/>
                </a:lnTo>
                <a:lnTo>
                  <a:pt x="45230" y="44450"/>
                </a:lnTo>
                <a:lnTo>
                  <a:pt x="45260" y="44390"/>
                </a:lnTo>
                <a:lnTo>
                  <a:pt x="45300" y="44320"/>
                </a:lnTo>
                <a:lnTo>
                  <a:pt x="45330" y="44260"/>
                </a:lnTo>
                <a:lnTo>
                  <a:pt x="45370" y="44200"/>
                </a:lnTo>
                <a:lnTo>
                  <a:pt x="45380" y="44100"/>
                </a:lnTo>
                <a:lnTo>
                  <a:pt x="45380" y="44030"/>
                </a:lnTo>
                <a:lnTo>
                  <a:pt x="45340" y="44020"/>
                </a:lnTo>
                <a:lnTo>
                  <a:pt x="45300" y="44130"/>
                </a:lnTo>
                <a:lnTo>
                  <a:pt x="45280" y="44210"/>
                </a:lnTo>
                <a:lnTo>
                  <a:pt x="45260" y="44130"/>
                </a:lnTo>
                <a:lnTo>
                  <a:pt x="45260" y="44080"/>
                </a:lnTo>
                <a:lnTo>
                  <a:pt x="45220" y="44070"/>
                </a:lnTo>
                <a:lnTo>
                  <a:pt x="45250" y="44240"/>
                </a:lnTo>
                <a:lnTo>
                  <a:pt x="45170" y="44250"/>
                </a:lnTo>
                <a:lnTo>
                  <a:pt x="45160" y="44180"/>
                </a:lnTo>
                <a:lnTo>
                  <a:pt x="45130" y="44180"/>
                </a:lnTo>
                <a:lnTo>
                  <a:pt x="45130" y="44270"/>
                </a:lnTo>
                <a:lnTo>
                  <a:pt x="45070" y="44280"/>
                </a:lnTo>
                <a:lnTo>
                  <a:pt x="44990" y="44260"/>
                </a:lnTo>
                <a:lnTo>
                  <a:pt x="44950" y="44200"/>
                </a:lnTo>
                <a:lnTo>
                  <a:pt x="44910" y="44140"/>
                </a:lnTo>
                <a:lnTo>
                  <a:pt x="44870" y="44020"/>
                </a:lnTo>
                <a:lnTo>
                  <a:pt x="44840" y="43970"/>
                </a:lnTo>
                <a:lnTo>
                  <a:pt x="44790" y="43920"/>
                </a:lnTo>
                <a:lnTo>
                  <a:pt x="44760" y="43860"/>
                </a:lnTo>
                <a:lnTo>
                  <a:pt x="44770" y="43580"/>
                </a:lnTo>
                <a:lnTo>
                  <a:pt x="44780" y="43510"/>
                </a:lnTo>
                <a:lnTo>
                  <a:pt x="44920" y="43310"/>
                </a:lnTo>
                <a:lnTo>
                  <a:pt x="45000" y="43140"/>
                </a:lnTo>
                <a:lnTo>
                  <a:pt x="45020" y="43110"/>
                </a:lnTo>
                <a:lnTo>
                  <a:pt x="45050" y="43090"/>
                </a:lnTo>
                <a:lnTo>
                  <a:pt x="45070" y="43110"/>
                </a:lnTo>
                <a:lnTo>
                  <a:pt x="45100" y="43130"/>
                </a:lnTo>
                <a:lnTo>
                  <a:pt x="45130" y="43130"/>
                </a:lnTo>
                <a:lnTo>
                  <a:pt x="45150" y="43130"/>
                </a:lnTo>
                <a:lnTo>
                  <a:pt x="45220" y="43090"/>
                </a:lnTo>
                <a:lnTo>
                  <a:pt x="45280" y="43060"/>
                </a:lnTo>
                <a:lnTo>
                  <a:pt x="45460" y="43020"/>
                </a:lnTo>
                <a:lnTo>
                  <a:pt x="45520" y="42990"/>
                </a:lnTo>
                <a:lnTo>
                  <a:pt x="45540" y="42980"/>
                </a:lnTo>
                <a:lnTo>
                  <a:pt x="45580" y="42980"/>
                </a:lnTo>
                <a:lnTo>
                  <a:pt x="45620" y="42990"/>
                </a:lnTo>
                <a:lnTo>
                  <a:pt x="45700" y="43050"/>
                </a:lnTo>
                <a:lnTo>
                  <a:pt x="45760" y="43080"/>
                </a:lnTo>
                <a:lnTo>
                  <a:pt x="45780" y="43110"/>
                </a:lnTo>
                <a:lnTo>
                  <a:pt x="45800" y="43140"/>
                </a:lnTo>
                <a:lnTo>
                  <a:pt x="45810" y="43180"/>
                </a:lnTo>
                <a:lnTo>
                  <a:pt x="45830" y="43200"/>
                </a:lnTo>
                <a:lnTo>
                  <a:pt x="45840" y="43220"/>
                </a:lnTo>
                <a:lnTo>
                  <a:pt x="45870" y="43240"/>
                </a:lnTo>
                <a:lnTo>
                  <a:pt x="45890" y="43260"/>
                </a:lnTo>
                <a:lnTo>
                  <a:pt x="45930" y="43330"/>
                </a:lnTo>
                <a:lnTo>
                  <a:pt x="45950" y="43350"/>
                </a:lnTo>
                <a:lnTo>
                  <a:pt x="45970" y="43360"/>
                </a:lnTo>
                <a:lnTo>
                  <a:pt x="46020" y="43360"/>
                </a:lnTo>
                <a:lnTo>
                  <a:pt x="46060" y="43380"/>
                </a:lnTo>
                <a:lnTo>
                  <a:pt x="46090" y="43400"/>
                </a:lnTo>
                <a:lnTo>
                  <a:pt x="46190" y="43470"/>
                </a:lnTo>
                <a:lnTo>
                  <a:pt x="46210" y="43480"/>
                </a:lnTo>
                <a:lnTo>
                  <a:pt x="46250" y="43490"/>
                </a:lnTo>
                <a:lnTo>
                  <a:pt x="46300" y="43490"/>
                </a:lnTo>
                <a:lnTo>
                  <a:pt x="46490" y="43400"/>
                </a:lnTo>
                <a:lnTo>
                  <a:pt x="46540" y="43390"/>
                </a:lnTo>
                <a:lnTo>
                  <a:pt x="46580" y="43390"/>
                </a:lnTo>
                <a:lnTo>
                  <a:pt x="46700" y="43460"/>
                </a:lnTo>
                <a:lnTo>
                  <a:pt x="46760" y="43480"/>
                </a:lnTo>
                <a:lnTo>
                  <a:pt x="46800" y="43500"/>
                </a:lnTo>
                <a:lnTo>
                  <a:pt x="46870" y="43560"/>
                </a:lnTo>
                <a:lnTo>
                  <a:pt x="46910" y="43580"/>
                </a:lnTo>
                <a:lnTo>
                  <a:pt x="46960" y="43580"/>
                </a:lnTo>
                <a:lnTo>
                  <a:pt x="47090" y="43520"/>
                </a:lnTo>
                <a:lnTo>
                  <a:pt x="47160" y="43470"/>
                </a:lnTo>
                <a:lnTo>
                  <a:pt x="47180" y="43450"/>
                </a:lnTo>
                <a:lnTo>
                  <a:pt x="47320" y="43380"/>
                </a:lnTo>
                <a:lnTo>
                  <a:pt x="47300" y="43500"/>
                </a:lnTo>
                <a:lnTo>
                  <a:pt x="47350" y="43630"/>
                </a:lnTo>
                <a:lnTo>
                  <a:pt x="47370" y="43660"/>
                </a:lnTo>
                <a:lnTo>
                  <a:pt x="47400" y="43680"/>
                </a:lnTo>
                <a:lnTo>
                  <a:pt x="47440" y="43680"/>
                </a:lnTo>
                <a:lnTo>
                  <a:pt x="47530" y="43660"/>
                </a:lnTo>
                <a:lnTo>
                  <a:pt x="47560" y="43640"/>
                </a:lnTo>
                <a:lnTo>
                  <a:pt x="47600" y="43620"/>
                </a:lnTo>
                <a:lnTo>
                  <a:pt x="47660" y="43600"/>
                </a:lnTo>
                <a:lnTo>
                  <a:pt x="47720" y="43600"/>
                </a:lnTo>
                <a:lnTo>
                  <a:pt x="47920" y="43650"/>
                </a:lnTo>
                <a:lnTo>
                  <a:pt x="48080" y="43660"/>
                </a:lnTo>
                <a:close/>
                <a:moveTo>
                  <a:pt x="45130" y="44790"/>
                </a:moveTo>
                <a:lnTo>
                  <a:pt x="45170" y="44790"/>
                </a:lnTo>
                <a:lnTo>
                  <a:pt x="45200" y="44840"/>
                </a:lnTo>
                <a:lnTo>
                  <a:pt x="45210" y="44890"/>
                </a:lnTo>
                <a:lnTo>
                  <a:pt x="45180" y="44900"/>
                </a:lnTo>
                <a:lnTo>
                  <a:pt x="45180" y="44920"/>
                </a:lnTo>
                <a:lnTo>
                  <a:pt x="45160" y="44930"/>
                </a:lnTo>
                <a:lnTo>
                  <a:pt x="45130" y="44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Mie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2900" y="45370"/>
                </a:moveTo>
                <a:lnTo>
                  <a:pt x="42800" y="45160"/>
                </a:lnTo>
                <a:lnTo>
                  <a:pt x="43030" y="45060"/>
                </a:lnTo>
                <a:lnTo>
                  <a:pt x="43090" y="45000"/>
                </a:lnTo>
                <a:lnTo>
                  <a:pt x="43120" y="44950"/>
                </a:lnTo>
                <a:lnTo>
                  <a:pt x="43090" y="44870"/>
                </a:lnTo>
                <a:lnTo>
                  <a:pt x="43090" y="44830"/>
                </a:lnTo>
                <a:lnTo>
                  <a:pt x="43120" y="44810"/>
                </a:lnTo>
                <a:lnTo>
                  <a:pt x="43160" y="44810"/>
                </a:lnTo>
                <a:lnTo>
                  <a:pt x="43320" y="44840"/>
                </a:lnTo>
                <a:lnTo>
                  <a:pt x="43500" y="44840"/>
                </a:lnTo>
                <a:lnTo>
                  <a:pt x="43700" y="44780"/>
                </a:lnTo>
                <a:lnTo>
                  <a:pt x="43790" y="44740"/>
                </a:lnTo>
                <a:lnTo>
                  <a:pt x="43850" y="44690"/>
                </a:lnTo>
                <a:lnTo>
                  <a:pt x="43880" y="44650"/>
                </a:lnTo>
                <a:lnTo>
                  <a:pt x="43910" y="44610"/>
                </a:lnTo>
                <a:lnTo>
                  <a:pt x="43940" y="44580"/>
                </a:lnTo>
                <a:lnTo>
                  <a:pt x="43960" y="44530"/>
                </a:lnTo>
                <a:lnTo>
                  <a:pt x="43980" y="44470"/>
                </a:lnTo>
                <a:lnTo>
                  <a:pt x="44000" y="44410"/>
                </a:lnTo>
                <a:lnTo>
                  <a:pt x="44020" y="44270"/>
                </a:lnTo>
                <a:lnTo>
                  <a:pt x="44060" y="44130"/>
                </a:lnTo>
                <a:lnTo>
                  <a:pt x="44090" y="43880"/>
                </a:lnTo>
                <a:lnTo>
                  <a:pt x="44090" y="43850"/>
                </a:lnTo>
                <a:lnTo>
                  <a:pt x="44070" y="43810"/>
                </a:lnTo>
                <a:lnTo>
                  <a:pt x="43980" y="43700"/>
                </a:lnTo>
                <a:lnTo>
                  <a:pt x="43960" y="43630"/>
                </a:lnTo>
                <a:lnTo>
                  <a:pt x="44300" y="43520"/>
                </a:lnTo>
                <a:lnTo>
                  <a:pt x="44340" y="43530"/>
                </a:lnTo>
                <a:lnTo>
                  <a:pt x="44370" y="43550"/>
                </a:lnTo>
                <a:lnTo>
                  <a:pt x="44400" y="43620"/>
                </a:lnTo>
                <a:lnTo>
                  <a:pt x="44430" y="43660"/>
                </a:lnTo>
                <a:lnTo>
                  <a:pt x="44500" y="43730"/>
                </a:lnTo>
                <a:lnTo>
                  <a:pt x="44600" y="43790"/>
                </a:lnTo>
                <a:lnTo>
                  <a:pt x="44760" y="43860"/>
                </a:lnTo>
                <a:lnTo>
                  <a:pt x="44790" y="43920"/>
                </a:lnTo>
                <a:lnTo>
                  <a:pt x="44840" y="43970"/>
                </a:lnTo>
                <a:lnTo>
                  <a:pt x="44870" y="44020"/>
                </a:lnTo>
                <a:lnTo>
                  <a:pt x="44910" y="44140"/>
                </a:lnTo>
                <a:lnTo>
                  <a:pt x="44950" y="44200"/>
                </a:lnTo>
                <a:lnTo>
                  <a:pt x="44990" y="44260"/>
                </a:lnTo>
                <a:lnTo>
                  <a:pt x="44970" y="44270"/>
                </a:lnTo>
                <a:lnTo>
                  <a:pt x="44920" y="44250"/>
                </a:lnTo>
                <a:lnTo>
                  <a:pt x="44790" y="44350"/>
                </a:lnTo>
                <a:lnTo>
                  <a:pt x="44720" y="44410"/>
                </a:lnTo>
                <a:lnTo>
                  <a:pt x="44690" y="44460"/>
                </a:lnTo>
                <a:lnTo>
                  <a:pt x="44690" y="44490"/>
                </a:lnTo>
                <a:lnTo>
                  <a:pt x="44680" y="44520"/>
                </a:lnTo>
                <a:lnTo>
                  <a:pt x="44670" y="44540"/>
                </a:lnTo>
                <a:lnTo>
                  <a:pt x="44680" y="44560"/>
                </a:lnTo>
                <a:lnTo>
                  <a:pt x="44730" y="44560"/>
                </a:lnTo>
                <a:lnTo>
                  <a:pt x="44680" y="44600"/>
                </a:lnTo>
                <a:lnTo>
                  <a:pt x="44690" y="44670"/>
                </a:lnTo>
                <a:lnTo>
                  <a:pt x="44660" y="44750"/>
                </a:lnTo>
                <a:lnTo>
                  <a:pt x="44600" y="44880"/>
                </a:lnTo>
                <a:lnTo>
                  <a:pt x="44450" y="45070"/>
                </a:lnTo>
                <a:lnTo>
                  <a:pt x="44360" y="45190"/>
                </a:lnTo>
                <a:lnTo>
                  <a:pt x="44340" y="45350"/>
                </a:lnTo>
                <a:lnTo>
                  <a:pt x="44320" y="45420"/>
                </a:lnTo>
                <a:lnTo>
                  <a:pt x="44310" y="45490"/>
                </a:lnTo>
                <a:lnTo>
                  <a:pt x="44320" y="45510"/>
                </a:lnTo>
                <a:lnTo>
                  <a:pt x="44350" y="45560"/>
                </a:lnTo>
                <a:lnTo>
                  <a:pt x="44360" y="45580"/>
                </a:lnTo>
                <a:lnTo>
                  <a:pt x="44390" y="45590"/>
                </a:lnTo>
                <a:lnTo>
                  <a:pt x="44390" y="45640"/>
                </a:lnTo>
                <a:lnTo>
                  <a:pt x="44380" y="45680"/>
                </a:lnTo>
                <a:lnTo>
                  <a:pt x="44370" y="45720"/>
                </a:lnTo>
                <a:lnTo>
                  <a:pt x="44400" y="45770"/>
                </a:lnTo>
                <a:lnTo>
                  <a:pt x="44450" y="45790"/>
                </a:lnTo>
                <a:lnTo>
                  <a:pt x="44580" y="45790"/>
                </a:lnTo>
                <a:lnTo>
                  <a:pt x="44640" y="45810"/>
                </a:lnTo>
                <a:lnTo>
                  <a:pt x="44690" y="45850"/>
                </a:lnTo>
                <a:lnTo>
                  <a:pt x="44730" y="45900"/>
                </a:lnTo>
                <a:lnTo>
                  <a:pt x="44770" y="45940"/>
                </a:lnTo>
                <a:lnTo>
                  <a:pt x="44990" y="46090"/>
                </a:lnTo>
                <a:lnTo>
                  <a:pt x="45140" y="46150"/>
                </a:lnTo>
                <a:lnTo>
                  <a:pt x="45180" y="46180"/>
                </a:lnTo>
                <a:lnTo>
                  <a:pt x="45210" y="46170"/>
                </a:lnTo>
                <a:lnTo>
                  <a:pt x="45250" y="46170"/>
                </a:lnTo>
                <a:lnTo>
                  <a:pt x="45290" y="46190"/>
                </a:lnTo>
                <a:lnTo>
                  <a:pt x="45320" y="46210"/>
                </a:lnTo>
                <a:lnTo>
                  <a:pt x="45340" y="46250"/>
                </a:lnTo>
                <a:lnTo>
                  <a:pt x="45340" y="46290"/>
                </a:lnTo>
                <a:lnTo>
                  <a:pt x="45350" y="46320"/>
                </a:lnTo>
                <a:lnTo>
                  <a:pt x="45380" y="46360"/>
                </a:lnTo>
                <a:lnTo>
                  <a:pt x="45420" y="46370"/>
                </a:lnTo>
                <a:lnTo>
                  <a:pt x="45450" y="46370"/>
                </a:lnTo>
                <a:lnTo>
                  <a:pt x="45470" y="46370"/>
                </a:lnTo>
                <a:lnTo>
                  <a:pt x="45500" y="46400"/>
                </a:lnTo>
                <a:lnTo>
                  <a:pt x="45500" y="46440"/>
                </a:lnTo>
                <a:lnTo>
                  <a:pt x="45480" y="46570"/>
                </a:lnTo>
                <a:lnTo>
                  <a:pt x="45440" y="46560"/>
                </a:lnTo>
                <a:lnTo>
                  <a:pt x="45410" y="46550"/>
                </a:lnTo>
                <a:lnTo>
                  <a:pt x="45380" y="46560"/>
                </a:lnTo>
                <a:lnTo>
                  <a:pt x="45350" y="46600"/>
                </a:lnTo>
                <a:lnTo>
                  <a:pt x="45370" y="46620"/>
                </a:lnTo>
                <a:lnTo>
                  <a:pt x="45390" y="46640"/>
                </a:lnTo>
                <a:lnTo>
                  <a:pt x="45420" y="46650"/>
                </a:lnTo>
                <a:lnTo>
                  <a:pt x="45460" y="46650"/>
                </a:lnTo>
                <a:lnTo>
                  <a:pt x="45410" y="46690"/>
                </a:lnTo>
                <a:lnTo>
                  <a:pt x="45390" y="46720"/>
                </a:lnTo>
                <a:lnTo>
                  <a:pt x="45380" y="46740"/>
                </a:lnTo>
                <a:lnTo>
                  <a:pt x="45400" y="46780"/>
                </a:lnTo>
                <a:lnTo>
                  <a:pt x="45420" y="46840"/>
                </a:lnTo>
                <a:lnTo>
                  <a:pt x="45430" y="46910"/>
                </a:lnTo>
                <a:lnTo>
                  <a:pt x="45410" y="46960"/>
                </a:lnTo>
                <a:lnTo>
                  <a:pt x="45390" y="46980"/>
                </a:lnTo>
                <a:lnTo>
                  <a:pt x="45280" y="47020"/>
                </a:lnTo>
                <a:lnTo>
                  <a:pt x="45240" y="47030"/>
                </a:lnTo>
                <a:lnTo>
                  <a:pt x="45190" y="47030"/>
                </a:lnTo>
                <a:lnTo>
                  <a:pt x="45120" y="47010"/>
                </a:lnTo>
                <a:lnTo>
                  <a:pt x="45060" y="46980"/>
                </a:lnTo>
                <a:lnTo>
                  <a:pt x="45060" y="46940"/>
                </a:lnTo>
                <a:lnTo>
                  <a:pt x="45100" y="46920"/>
                </a:lnTo>
                <a:lnTo>
                  <a:pt x="45160" y="46940"/>
                </a:lnTo>
                <a:lnTo>
                  <a:pt x="45220" y="46960"/>
                </a:lnTo>
                <a:lnTo>
                  <a:pt x="45260" y="46990"/>
                </a:lnTo>
                <a:lnTo>
                  <a:pt x="45250" y="46960"/>
                </a:lnTo>
                <a:lnTo>
                  <a:pt x="45250" y="46930"/>
                </a:lnTo>
                <a:lnTo>
                  <a:pt x="45240" y="46910"/>
                </a:lnTo>
                <a:lnTo>
                  <a:pt x="45280" y="46940"/>
                </a:lnTo>
                <a:lnTo>
                  <a:pt x="45300" y="46860"/>
                </a:lnTo>
                <a:lnTo>
                  <a:pt x="45270" y="46820"/>
                </a:lnTo>
                <a:lnTo>
                  <a:pt x="45210" y="46800"/>
                </a:lnTo>
                <a:lnTo>
                  <a:pt x="45160" y="46820"/>
                </a:lnTo>
                <a:lnTo>
                  <a:pt x="45160" y="46840"/>
                </a:lnTo>
                <a:lnTo>
                  <a:pt x="45160" y="46850"/>
                </a:lnTo>
                <a:lnTo>
                  <a:pt x="45160" y="46860"/>
                </a:lnTo>
                <a:lnTo>
                  <a:pt x="45160" y="46890"/>
                </a:lnTo>
                <a:lnTo>
                  <a:pt x="45060" y="46820"/>
                </a:lnTo>
                <a:lnTo>
                  <a:pt x="45010" y="46860"/>
                </a:lnTo>
                <a:lnTo>
                  <a:pt x="44920" y="46880"/>
                </a:lnTo>
                <a:lnTo>
                  <a:pt x="44850" y="46860"/>
                </a:lnTo>
                <a:lnTo>
                  <a:pt x="44870" y="46800"/>
                </a:lnTo>
                <a:lnTo>
                  <a:pt x="44910" y="46730"/>
                </a:lnTo>
                <a:lnTo>
                  <a:pt x="44860" y="46720"/>
                </a:lnTo>
                <a:lnTo>
                  <a:pt x="44770" y="46750"/>
                </a:lnTo>
                <a:lnTo>
                  <a:pt x="44690" y="46790"/>
                </a:lnTo>
                <a:lnTo>
                  <a:pt x="44750" y="46810"/>
                </a:lnTo>
                <a:lnTo>
                  <a:pt x="44740" y="46850"/>
                </a:lnTo>
                <a:lnTo>
                  <a:pt x="44710" y="46890"/>
                </a:lnTo>
                <a:lnTo>
                  <a:pt x="44620" y="46930"/>
                </a:lnTo>
                <a:lnTo>
                  <a:pt x="44570" y="46970"/>
                </a:lnTo>
                <a:lnTo>
                  <a:pt x="44530" y="46980"/>
                </a:lnTo>
                <a:lnTo>
                  <a:pt x="44470" y="46910"/>
                </a:lnTo>
                <a:lnTo>
                  <a:pt x="44460" y="46930"/>
                </a:lnTo>
                <a:lnTo>
                  <a:pt x="44440" y="46940"/>
                </a:lnTo>
                <a:lnTo>
                  <a:pt x="44440" y="46960"/>
                </a:lnTo>
                <a:lnTo>
                  <a:pt x="44430" y="46990"/>
                </a:lnTo>
                <a:lnTo>
                  <a:pt x="44350" y="46940"/>
                </a:lnTo>
                <a:lnTo>
                  <a:pt x="44320" y="46940"/>
                </a:lnTo>
                <a:lnTo>
                  <a:pt x="44310" y="46980"/>
                </a:lnTo>
                <a:lnTo>
                  <a:pt x="44290" y="47010"/>
                </a:lnTo>
                <a:lnTo>
                  <a:pt x="44270" y="47030"/>
                </a:lnTo>
                <a:lnTo>
                  <a:pt x="44300" y="47090"/>
                </a:lnTo>
                <a:lnTo>
                  <a:pt x="44260" y="47090"/>
                </a:lnTo>
                <a:lnTo>
                  <a:pt x="44170" y="47060"/>
                </a:lnTo>
                <a:lnTo>
                  <a:pt x="44040" y="47150"/>
                </a:lnTo>
                <a:lnTo>
                  <a:pt x="44010" y="47180"/>
                </a:lnTo>
                <a:lnTo>
                  <a:pt x="43920" y="47180"/>
                </a:lnTo>
                <a:lnTo>
                  <a:pt x="43780" y="47250"/>
                </a:lnTo>
                <a:lnTo>
                  <a:pt x="43670" y="47360"/>
                </a:lnTo>
                <a:lnTo>
                  <a:pt x="43660" y="47460"/>
                </a:lnTo>
                <a:lnTo>
                  <a:pt x="43690" y="47490"/>
                </a:lnTo>
                <a:lnTo>
                  <a:pt x="43720" y="47500"/>
                </a:lnTo>
                <a:lnTo>
                  <a:pt x="43730" y="47520"/>
                </a:lnTo>
                <a:lnTo>
                  <a:pt x="43710" y="47570"/>
                </a:lnTo>
                <a:lnTo>
                  <a:pt x="43690" y="47590"/>
                </a:lnTo>
                <a:lnTo>
                  <a:pt x="43670" y="47600"/>
                </a:lnTo>
                <a:lnTo>
                  <a:pt x="43640" y="47610"/>
                </a:lnTo>
                <a:lnTo>
                  <a:pt x="43620" y="47620"/>
                </a:lnTo>
                <a:lnTo>
                  <a:pt x="43590" y="47600"/>
                </a:lnTo>
                <a:lnTo>
                  <a:pt x="43550" y="47530"/>
                </a:lnTo>
                <a:lnTo>
                  <a:pt x="43530" y="47520"/>
                </a:lnTo>
                <a:lnTo>
                  <a:pt x="43510" y="47540"/>
                </a:lnTo>
                <a:lnTo>
                  <a:pt x="43470" y="47610"/>
                </a:lnTo>
                <a:lnTo>
                  <a:pt x="43430" y="47640"/>
                </a:lnTo>
                <a:lnTo>
                  <a:pt x="43430" y="47670"/>
                </a:lnTo>
                <a:lnTo>
                  <a:pt x="43470" y="47670"/>
                </a:lnTo>
                <a:lnTo>
                  <a:pt x="43510" y="47680"/>
                </a:lnTo>
                <a:lnTo>
                  <a:pt x="43520" y="47710"/>
                </a:lnTo>
                <a:lnTo>
                  <a:pt x="43530" y="47750"/>
                </a:lnTo>
                <a:lnTo>
                  <a:pt x="43580" y="47810"/>
                </a:lnTo>
                <a:lnTo>
                  <a:pt x="43610" y="47840"/>
                </a:lnTo>
                <a:lnTo>
                  <a:pt x="43600" y="47860"/>
                </a:lnTo>
                <a:lnTo>
                  <a:pt x="43600" y="47880"/>
                </a:lnTo>
                <a:lnTo>
                  <a:pt x="43600" y="47980"/>
                </a:lnTo>
                <a:lnTo>
                  <a:pt x="43590" y="48010"/>
                </a:lnTo>
                <a:lnTo>
                  <a:pt x="43550" y="48030"/>
                </a:lnTo>
                <a:lnTo>
                  <a:pt x="43520" y="48010"/>
                </a:lnTo>
                <a:lnTo>
                  <a:pt x="43490" y="47970"/>
                </a:lnTo>
                <a:lnTo>
                  <a:pt x="43470" y="47930"/>
                </a:lnTo>
                <a:lnTo>
                  <a:pt x="43430" y="47970"/>
                </a:lnTo>
                <a:lnTo>
                  <a:pt x="43390" y="48010"/>
                </a:lnTo>
                <a:lnTo>
                  <a:pt x="43390" y="48030"/>
                </a:lnTo>
                <a:lnTo>
                  <a:pt x="43460" y="48040"/>
                </a:lnTo>
                <a:lnTo>
                  <a:pt x="43480" y="48090"/>
                </a:lnTo>
                <a:lnTo>
                  <a:pt x="43460" y="48120"/>
                </a:lnTo>
                <a:lnTo>
                  <a:pt x="43410" y="48100"/>
                </a:lnTo>
                <a:lnTo>
                  <a:pt x="43400" y="48160"/>
                </a:lnTo>
                <a:lnTo>
                  <a:pt x="43370" y="48180"/>
                </a:lnTo>
                <a:lnTo>
                  <a:pt x="43270" y="48200"/>
                </a:lnTo>
                <a:lnTo>
                  <a:pt x="43260" y="48210"/>
                </a:lnTo>
                <a:lnTo>
                  <a:pt x="43240" y="48240"/>
                </a:lnTo>
                <a:lnTo>
                  <a:pt x="43210" y="48280"/>
                </a:lnTo>
                <a:lnTo>
                  <a:pt x="43190" y="48290"/>
                </a:lnTo>
                <a:lnTo>
                  <a:pt x="43160" y="48290"/>
                </a:lnTo>
                <a:lnTo>
                  <a:pt x="43100" y="48290"/>
                </a:lnTo>
                <a:lnTo>
                  <a:pt x="42990" y="48440"/>
                </a:lnTo>
                <a:lnTo>
                  <a:pt x="42840" y="48840"/>
                </a:lnTo>
                <a:lnTo>
                  <a:pt x="42770" y="49010"/>
                </a:lnTo>
                <a:lnTo>
                  <a:pt x="42700" y="48970"/>
                </a:lnTo>
                <a:lnTo>
                  <a:pt x="42650" y="48950"/>
                </a:lnTo>
                <a:lnTo>
                  <a:pt x="42610" y="48910"/>
                </a:lnTo>
                <a:lnTo>
                  <a:pt x="42580" y="48880"/>
                </a:lnTo>
                <a:lnTo>
                  <a:pt x="42560" y="48840"/>
                </a:lnTo>
                <a:lnTo>
                  <a:pt x="42510" y="48800"/>
                </a:lnTo>
                <a:lnTo>
                  <a:pt x="42390" y="48660"/>
                </a:lnTo>
                <a:lnTo>
                  <a:pt x="42360" y="48600"/>
                </a:lnTo>
                <a:lnTo>
                  <a:pt x="42340" y="48550"/>
                </a:lnTo>
                <a:lnTo>
                  <a:pt x="42340" y="48520"/>
                </a:lnTo>
                <a:lnTo>
                  <a:pt x="42350" y="48480"/>
                </a:lnTo>
                <a:lnTo>
                  <a:pt x="42430" y="48430"/>
                </a:lnTo>
                <a:lnTo>
                  <a:pt x="42450" y="48390"/>
                </a:lnTo>
                <a:lnTo>
                  <a:pt x="42470" y="48320"/>
                </a:lnTo>
                <a:lnTo>
                  <a:pt x="42500" y="48300"/>
                </a:lnTo>
                <a:lnTo>
                  <a:pt x="42540" y="48300"/>
                </a:lnTo>
                <a:lnTo>
                  <a:pt x="42560" y="48280"/>
                </a:lnTo>
                <a:lnTo>
                  <a:pt x="42570" y="48250"/>
                </a:lnTo>
                <a:lnTo>
                  <a:pt x="42670" y="48190"/>
                </a:lnTo>
                <a:lnTo>
                  <a:pt x="42720" y="48130"/>
                </a:lnTo>
                <a:lnTo>
                  <a:pt x="42750" y="48070"/>
                </a:lnTo>
                <a:lnTo>
                  <a:pt x="42760" y="48010"/>
                </a:lnTo>
                <a:lnTo>
                  <a:pt x="42800" y="47930"/>
                </a:lnTo>
                <a:lnTo>
                  <a:pt x="42840" y="47890"/>
                </a:lnTo>
                <a:lnTo>
                  <a:pt x="42900" y="47870"/>
                </a:lnTo>
                <a:lnTo>
                  <a:pt x="43050" y="47870"/>
                </a:lnTo>
                <a:lnTo>
                  <a:pt x="43080" y="47860"/>
                </a:lnTo>
                <a:lnTo>
                  <a:pt x="43090" y="47840"/>
                </a:lnTo>
                <a:lnTo>
                  <a:pt x="43060" y="47780"/>
                </a:lnTo>
                <a:lnTo>
                  <a:pt x="43040" y="47730"/>
                </a:lnTo>
                <a:lnTo>
                  <a:pt x="43110" y="47460"/>
                </a:lnTo>
                <a:lnTo>
                  <a:pt x="43110" y="47420"/>
                </a:lnTo>
                <a:lnTo>
                  <a:pt x="43110" y="47240"/>
                </a:lnTo>
                <a:lnTo>
                  <a:pt x="43140" y="47100"/>
                </a:lnTo>
                <a:lnTo>
                  <a:pt x="43140" y="47050"/>
                </a:lnTo>
                <a:lnTo>
                  <a:pt x="43120" y="47000"/>
                </a:lnTo>
                <a:lnTo>
                  <a:pt x="43100" y="46950"/>
                </a:lnTo>
                <a:lnTo>
                  <a:pt x="43090" y="46900"/>
                </a:lnTo>
                <a:lnTo>
                  <a:pt x="43100" y="46870"/>
                </a:lnTo>
                <a:lnTo>
                  <a:pt x="43110" y="46840"/>
                </a:lnTo>
                <a:lnTo>
                  <a:pt x="43030" y="46660"/>
                </a:lnTo>
                <a:lnTo>
                  <a:pt x="43010" y="46620"/>
                </a:lnTo>
                <a:lnTo>
                  <a:pt x="42990" y="46570"/>
                </a:lnTo>
                <a:lnTo>
                  <a:pt x="43000" y="46510"/>
                </a:lnTo>
                <a:lnTo>
                  <a:pt x="43030" y="46460"/>
                </a:lnTo>
                <a:lnTo>
                  <a:pt x="43070" y="46420"/>
                </a:lnTo>
                <a:lnTo>
                  <a:pt x="43120" y="46400"/>
                </a:lnTo>
                <a:lnTo>
                  <a:pt x="43250" y="46380"/>
                </a:lnTo>
                <a:lnTo>
                  <a:pt x="43310" y="46350"/>
                </a:lnTo>
                <a:lnTo>
                  <a:pt x="43380" y="46280"/>
                </a:lnTo>
                <a:lnTo>
                  <a:pt x="43410" y="46230"/>
                </a:lnTo>
                <a:lnTo>
                  <a:pt x="43410" y="46180"/>
                </a:lnTo>
                <a:lnTo>
                  <a:pt x="43400" y="46150"/>
                </a:lnTo>
                <a:lnTo>
                  <a:pt x="43380" y="46130"/>
                </a:lnTo>
                <a:lnTo>
                  <a:pt x="43320" y="46120"/>
                </a:lnTo>
                <a:lnTo>
                  <a:pt x="43290" y="46100"/>
                </a:lnTo>
                <a:lnTo>
                  <a:pt x="43260" y="46030"/>
                </a:lnTo>
                <a:lnTo>
                  <a:pt x="43240" y="46010"/>
                </a:lnTo>
                <a:lnTo>
                  <a:pt x="43210" y="46010"/>
                </a:lnTo>
                <a:lnTo>
                  <a:pt x="43170" y="46010"/>
                </a:lnTo>
                <a:lnTo>
                  <a:pt x="43130" y="46000"/>
                </a:lnTo>
                <a:lnTo>
                  <a:pt x="43080" y="45980"/>
                </a:lnTo>
                <a:lnTo>
                  <a:pt x="43010" y="45950"/>
                </a:lnTo>
                <a:lnTo>
                  <a:pt x="42970" y="45910"/>
                </a:lnTo>
                <a:lnTo>
                  <a:pt x="42950" y="45870"/>
                </a:lnTo>
                <a:lnTo>
                  <a:pt x="42950" y="45820"/>
                </a:lnTo>
                <a:lnTo>
                  <a:pt x="42960" y="45760"/>
                </a:lnTo>
                <a:lnTo>
                  <a:pt x="42960" y="45710"/>
                </a:lnTo>
                <a:lnTo>
                  <a:pt x="42950" y="45680"/>
                </a:lnTo>
                <a:lnTo>
                  <a:pt x="42910" y="45660"/>
                </a:lnTo>
                <a:lnTo>
                  <a:pt x="42900" y="45650"/>
                </a:lnTo>
                <a:lnTo>
                  <a:pt x="42910" y="45630"/>
                </a:lnTo>
                <a:lnTo>
                  <a:pt x="42980" y="45610"/>
                </a:lnTo>
                <a:lnTo>
                  <a:pt x="43000" y="45580"/>
                </a:lnTo>
                <a:lnTo>
                  <a:pt x="42980" y="45500"/>
                </a:lnTo>
                <a:lnTo>
                  <a:pt x="42970" y="45450"/>
                </a:lnTo>
                <a:lnTo>
                  <a:pt x="42960" y="45410"/>
                </a:lnTo>
                <a:lnTo>
                  <a:pt x="42950" y="45390"/>
                </a:lnTo>
                <a:lnTo>
                  <a:pt x="42940" y="45380"/>
                </a:lnTo>
                <a:lnTo>
                  <a:pt x="42900" y="45370"/>
                </a:lnTo>
                <a:close/>
                <a:moveTo>
                  <a:pt x="45400" y="46150"/>
                </a:moveTo>
                <a:lnTo>
                  <a:pt x="45420" y="46120"/>
                </a:lnTo>
                <a:lnTo>
                  <a:pt x="45450" y="46130"/>
                </a:lnTo>
                <a:lnTo>
                  <a:pt x="45450" y="46150"/>
                </a:lnTo>
                <a:lnTo>
                  <a:pt x="45430" y="46180"/>
                </a:lnTo>
                <a:lnTo>
                  <a:pt x="45400" y="46210"/>
                </a:lnTo>
                <a:lnTo>
                  <a:pt x="45380" y="46220"/>
                </a:lnTo>
                <a:lnTo>
                  <a:pt x="45360" y="46190"/>
                </a:lnTo>
                <a:lnTo>
                  <a:pt x="45350" y="46170"/>
                </a:lnTo>
                <a:lnTo>
                  <a:pt x="45400" y="46150"/>
                </a:lnTo>
                <a:close/>
                <a:moveTo>
                  <a:pt x="45400" y="46020"/>
                </a:moveTo>
                <a:lnTo>
                  <a:pt x="45420" y="46000"/>
                </a:lnTo>
                <a:lnTo>
                  <a:pt x="45460" y="45990"/>
                </a:lnTo>
                <a:lnTo>
                  <a:pt x="45430" y="46020"/>
                </a:lnTo>
                <a:lnTo>
                  <a:pt x="45440" y="46040"/>
                </a:lnTo>
                <a:lnTo>
                  <a:pt x="45390" y="46050"/>
                </a:lnTo>
                <a:lnTo>
                  <a:pt x="45350" y="46090"/>
                </a:lnTo>
                <a:lnTo>
                  <a:pt x="45300" y="46100"/>
                </a:lnTo>
                <a:lnTo>
                  <a:pt x="45280" y="46080"/>
                </a:lnTo>
                <a:lnTo>
                  <a:pt x="45330" y="46060"/>
                </a:lnTo>
                <a:lnTo>
                  <a:pt x="45400" y="46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Wakayam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2350" y="48480"/>
                </a:moveTo>
                <a:lnTo>
                  <a:pt x="42340" y="48520"/>
                </a:lnTo>
                <a:lnTo>
                  <a:pt x="42340" y="48550"/>
                </a:lnTo>
                <a:lnTo>
                  <a:pt x="42360" y="48600"/>
                </a:lnTo>
                <a:lnTo>
                  <a:pt x="42390" y="48660"/>
                </a:lnTo>
                <a:lnTo>
                  <a:pt x="42510" y="48800"/>
                </a:lnTo>
                <a:lnTo>
                  <a:pt x="42560" y="48840"/>
                </a:lnTo>
                <a:lnTo>
                  <a:pt x="42580" y="48880"/>
                </a:lnTo>
                <a:lnTo>
                  <a:pt x="42610" y="48910"/>
                </a:lnTo>
                <a:lnTo>
                  <a:pt x="42650" y="48950"/>
                </a:lnTo>
                <a:lnTo>
                  <a:pt x="42700" y="48970"/>
                </a:lnTo>
                <a:lnTo>
                  <a:pt x="42770" y="49010"/>
                </a:lnTo>
                <a:lnTo>
                  <a:pt x="42760" y="49020"/>
                </a:lnTo>
                <a:lnTo>
                  <a:pt x="42730" y="49130"/>
                </a:lnTo>
                <a:lnTo>
                  <a:pt x="42680" y="49160"/>
                </a:lnTo>
                <a:lnTo>
                  <a:pt x="42670" y="49220"/>
                </a:lnTo>
                <a:lnTo>
                  <a:pt x="42610" y="49250"/>
                </a:lnTo>
                <a:lnTo>
                  <a:pt x="42610" y="49300"/>
                </a:lnTo>
                <a:lnTo>
                  <a:pt x="42670" y="49340"/>
                </a:lnTo>
                <a:lnTo>
                  <a:pt x="42630" y="49390"/>
                </a:lnTo>
                <a:lnTo>
                  <a:pt x="42540" y="49500"/>
                </a:lnTo>
                <a:lnTo>
                  <a:pt x="42480" y="49520"/>
                </a:lnTo>
                <a:lnTo>
                  <a:pt x="42450" y="49560"/>
                </a:lnTo>
                <a:lnTo>
                  <a:pt x="42290" y="49620"/>
                </a:lnTo>
                <a:lnTo>
                  <a:pt x="42230" y="49650"/>
                </a:lnTo>
                <a:lnTo>
                  <a:pt x="42200" y="49680"/>
                </a:lnTo>
                <a:lnTo>
                  <a:pt x="42160" y="49760"/>
                </a:lnTo>
                <a:lnTo>
                  <a:pt x="42180" y="49830"/>
                </a:lnTo>
                <a:lnTo>
                  <a:pt x="42170" y="49870"/>
                </a:lnTo>
                <a:lnTo>
                  <a:pt x="42120" y="49860"/>
                </a:lnTo>
                <a:lnTo>
                  <a:pt x="42090" y="49900"/>
                </a:lnTo>
                <a:lnTo>
                  <a:pt x="42070" y="49840"/>
                </a:lnTo>
                <a:lnTo>
                  <a:pt x="42120" y="49780"/>
                </a:lnTo>
                <a:lnTo>
                  <a:pt x="42110" y="49730"/>
                </a:lnTo>
                <a:lnTo>
                  <a:pt x="41820" y="49700"/>
                </a:lnTo>
                <a:lnTo>
                  <a:pt x="41730" y="49680"/>
                </a:lnTo>
                <a:lnTo>
                  <a:pt x="41300" y="49520"/>
                </a:lnTo>
                <a:lnTo>
                  <a:pt x="41170" y="49490"/>
                </a:lnTo>
                <a:lnTo>
                  <a:pt x="41060" y="49410"/>
                </a:lnTo>
                <a:lnTo>
                  <a:pt x="41030" y="49380"/>
                </a:lnTo>
                <a:lnTo>
                  <a:pt x="41000" y="49340"/>
                </a:lnTo>
                <a:lnTo>
                  <a:pt x="41000" y="49290"/>
                </a:lnTo>
                <a:lnTo>
                  <a:pt x="41010" y="49250"/>
                </a:lnTo>
                <a:lnTo>
                  <a:pt x="40980" y="49180"/>
                </a:lnTo>
                <a:lnTo>
                  <a:pt x="40960" y="49160"/>
                </a:lnTo>
                <a:lnTo>
                  <a:pt x="40940" y="49160"/>
                </a:lnTo>
                <a:lnTo>
                  <a:pt x="40910" y="49120"/>
                </a:lnTo>
                <a:lnTo>
                  <a:pt x="40860" y="49110"/>
                </a:lnTo>
                <a:lnTo>
                  <a:pt x="40820" y="49060"/>
                </a:lnTo>
                <a:lnTo>
                  <a:pt x="40870" y="48980"/>
                </a:lnTo>
                <a:lnTo>
                  <a:pt x="40970" y="48970"/>
                </a:lnTo>
                <a:lnTo>
                  <a:pt x="41040" y="48960"/>
                </a:lnTo>
                <a:lnTo>
                  <a:pt x="41010" y="48910"/>
                </a:lnTo>
                <a:lnTo>
                  <a:pt x="40860" y="48800"/>
                </a:lnTo>
                <a:lnTo>
                  <a:pt x="40800" y="48780"/>
                </a:lnTo>
                <a:lnTo>
                  <a:pt x="40780" y="48730"/>
                </a:lnTo>
                <a:lnTo>
                  <a:pt x="40720" y="48740"/>
                </a:lnTo>
                <a:lnTo>
                  <a:pt x="40640" y="48680"/>
                </a:lnTo>
                <a:lnTo>
                  <a:pt x="40540" y="48670"/>
                </a:lnTo>
                <a:lnTo>
                  <a:pt x="40540" y="48620"/>
                </a:lnTo>
                <a:lnTo>
                  <a:pt x="40440" y="48560"/>
                </a:lnTo>
                <a:lnTo>
                  <a:pt x="40370" y="48480"/>
                </a:lnTo>
                <a:lnTo>
                  <a:pt x="40310" y="48340"/>
                </a:lnTo>
                <a:lnTo>
                  <a:pt x="40210" y="48280"/>
                </a:lnTo>
                <a:lnTo>
                  <a:pt x="40160" y="48290"/>
                </a:lnTo>
                <a:lnTo>
                  <a:pt x="40060" y="48310"/>
                </a:lnTo>
                <a:lnTo>
                  <a:pt x="40040" y="48330"/>
                </a:lnTo>
                <a:lnTo>
                  <a:pt x="40040" y="48290"/>
                </a:lnTo>
                <a:lnTo>
                  <a:pt x="40060" y="48270"/>
                </a:lnTo>
                <a:lnTo>
                  <a:pt x="40030" y="48250"/>
                </a:lnTo>
                <a:lnTo>
                  <a:pt x="40050" y="48240"/>
                </a:lnTo>
                <a:lnTo>
                  <a:pt x="40100" y="48240"/>
                </a:lnTo>
                <a:lnTo>
                  <a:pt x="40090" y="48190"/>
                </a:lnTo>
                <a:lnTo>
                  <a:pt x="40070" y="48150"/>
                </a:lnTo>
                <a:lnTo>
                  <a:pt x="40110" y="48110"/>
                </a:lnTo>
                <a:lnTo>
                  <a:pt x="40160" y="48070"/>
                </a:lnTo>
                <a:lnTo>
                  <a:pt x="40140" y="48050"/>
                </a:lnTo>
                <a:lnTo>
                  <a:pt x="40090" y="48050"/>
                </a:lnTo>
                <a:lnTo>
                  <a:pt x="40090" y="47980"/>
                </a:lnTo>
                <a:lnTo>
                  <a:pt x="40130" y="47930"/>
                </a:lnTo>
                <a:lnTo>
                  <a:pt x="40200" y="47930"/>
                </a:lnTo>
                <a:lnTo>
                  <a:pt x="40240" y="47910"/>
                </a:lnTo>
                <a:lnTo>
                  <a:pt x="40310" y="47870"/>
                </a:lnTo>
                <a:lnTo>
                  <a:pt x="40340" y="47820"/>
                </a:lnTo>
                <a:lnTo>
                  <a:pt x="40340" y="47760"/>
                </a:lnTo>
                <a:lnTo>
                  <a:pt x="40310" y="47730"/>
                </a:lnTo>
                <a:lnTo>
                  <a:pt x="40250" y="47700"/>
                </a:lnTo>
                <a:lnTo>
                  <a:pt x="40190" y="47670"/>
                </a:lnTo>
                <a:lnTo>
                  <a:pt x="40140" y="47670"/>
                </a:lnTo>
                <a:lnTo>
                  <a:pt x="40200" y="47550"/>
                </a:lnTo>
                <a:lnTo>
                  <a:pt x="40210" y="47540"/>
                </a:lnTo>
                <a:lnTo>
                  <a:pt x="40230" y="47530"/>
                </a:lnTo>
                <a:lnTo>
                  <a:pt x="40240" y="47520"/>
                </a:lnTo>
                <a:lnTo>
                  <a:pt x="40250" y="47500"/>
                </a:lnTo>
                <a:lnTo>
                  <a:pt x="40250" y="47470"/>
                </a:lnTo>
                <a:lnTo>
                  <a:pt x="40220" y="47420"/>
                </a:lnTo>
                <a:lnTo>
                  <a:pt x="40300" y="47420"/>
                </a:lnTo>
                <a:lnTo>
                  <a:pt x="40410" y="47420"/>
                </a:lnTo>
                <a:lnTo>
                  <a:pt x="40420" y="47380"/>
                </a:lnTo>
                <a:lnTo>
                  <a:pt x="40390" y="47320"/>
                </a:lnTo>
                <a:lnTo>
                  <a:pt x="40350" y="47240"/>
                </a:lnTo>
                <a:lnTo>
                  <a:pt x="40300" y="47250"/>
                </a:lnTo>
                <a:lnTo>
                  <a:pt x="40260" y="47100"/>
                </a:lnTo>
                <a:lnTo>
                  <a:pt x="40210" y="47050"/>
                </a:lnTo>
                <a:lnTo>
                  <a:pt x="40130" y="46990"/>
                </a:lnTo>
                <a:lnTo>
                  <a:pt x="40040" y="46960"/>
                </a:lnTo>
                <a:lnTo>
                  <a:pt x="40070" y="46890"/>
                </a:lnTo>
                <a:lnTo>
                  <a:pt x="40110" y="46850"/>
                </a:lnTo>
                <a:lnTo>
                  <a:pt x="40160" y="46910"/>
                </a:lnTo>
                <a:lnTo>
                  <a:pt x="40220" y="46930"/>
                </a:lnTo>
                <a:lnTo>
                  <a:pt x="40420" y="46930"/>
                </a:lnTo>
                <a:lnTo>
                  <a:pt x="40780" y="46850"/>
                </a:lnTo>
                <a:lnTo>
                  <a:pt x="40840" y="46830"/>
                </a:lnTo>
                <a:lnTo>
                  <a:pt x="41200" y="46720"/>
                </a:lnTo>
                <a:lnTo>
                  <a:pt x="41270" y="46720"/>
                </a:lnTo>
                <a:lnTo>
                  <a:pt x="41310" y="46730"/>
                </a:lnTo>
                <a:lnTo>
                  <a:pt x="41350" y="46730"/>
                </a:lnTo>
                <a:lnTo>
                  <a:pt x="41400" y="46720"/>
                </a:lnTo>
                <a:lnTo>
                  <a:pt x="41620" y="46600"/>
                </a:lnTo>
                <a:lnTo>
                  <a:pt x="41760" y="46590"/>
                </a:lnTo>
                <a:lnTo>
                  <a:pt x="41790" y="46760"/>
                </a:lnTo>
                <a:lnTo>
                  <a:pt x="41800" y="46900"/>
                </a:lnTo>
                <a:lnTo>
                  <a:pt x="41820" y="46940"/>
                </a:lnTo>
                <a:lnTo>
                  <a:pt x="41900" y="47030"/>
                </a:lnTo>
                <a:lnTo>
                  <a:pt x="41940" y="47110"/>
                </a:lnTo>
                <a:lnTo>
                  <a:pt x="41940" y="47150"/>
                </a:lnTo>
                <a:lnTo>
                  <a:pt x="41920" y="47180"/>
                </a:lnTo>
                <a:lnTo>
                  <a:pt x="41800" y="47180"/>
                </a:lnTo>
                <a:lnTo>
                  <a:pt x="41770" y="47200"/>
                </a:lnTo>
                <a:lnTo>
                  <a:pt x="41740" y="47220"/>
                </a:lnTo>
                <a:lnTo>
                  <a:pt x="41720" y="47250"/>
                </a:lnTo>
                <a:lnTo>
                  <a:pt x="41660" y="47350"/>
                </a:lnTo>
                <a:lnTo>
                  <a:pt x="41580" y="47450"/>
                </a:lnTo>
                <a:lnTo>
                  <a:pt x="41550" y="47510"/>
                </a:lnTo>
                <a:lnTo>
                  <a:pt x="41480" y="47610"/>
                </a:lnTo>
                <a:lnTo>
                  <a:pt x="41450" y="47680"/>
                </a:lnTo>
                <a:lnTo>
                  <a:pt x="41460" y="47730"/>
                </a:lnTo>
                <a:lnTo>
                  <a:pt x="41490" y="47760"/>
                </a:lnTo>
                <a:lnTo>
                  <a:pt x="41520" y="47780"/>
                </a:lnTo>
                <a:lnTo>
                  <a:pt x="41540" y="47800"/>
                </a:lnTo>
                <a:lnTo>
                  <a:pt x="41560" y="47850"/>
                </a:lnTo>
                <a:lnTo>
                  <a:pt x="41580" y="47910"/>
                </a:lnTo>
                <a:lnTo>
                  <a:pt x="41640" y="47990"/>
                </a:lnTo>
                <a:lnTo>
                  <a:pt x="41660" y="48060"/>
                </a:lnTo>
                <a:lnTo>
                  <a:pt x="41650" y="48130"/>
                </a:lnTo>
                <a:lnTo>
                  <a:pt x="41630" y="48200"/>
                </a:lnTo>
                <a:lnTo>
                  <a:pt x="41620" y="48290"/>
                </a:lnTo>
                <a:lnTo>
                  <a:pt x="41630" y="48350"/>
                </a:lnTo>
                <a:lnTo>
                  <a:pt x="41650" y="48390"/>
                </a:lnTo>
                <a:lnTo>
                  <a:pt x="41670" y="48410"/>
                </a:lnTo>
                <a:lnTo>
                  <a:pt x="41700" y="48410"/>
                </a:lnTo>
                <a:lnTo>
                  <a:pt x="41730" y="48400"/>
                </a:lnTo>
                <a:lnTo>
                  <a:pt x="41780" y="48350"/>
                </a:lnTo>
                <a:lnTo>
                  <a:pt x="41820" y="48340"/>
                </a:lnTo>
                <a:lnTo>
                  <a:pt x="41860" y="48330"/>
                </a:lnTo>
                <a:lnTo>
                  <a:pt x="41900" y="48330"/>
                </a:lnTo>
                <a:lnTo>
                  <a:pt x="42020" y="48370"/>
                </a:lnTo>
                <a:lnTo>
                  <a:pt x="42050" y="48370"/>
                </a:lnTo>
                <a:lnTo>
                  <a:pt x="42080" y="48360"/>
                </a:lnTo>
                <a:lnTo>
                  <a:pt x="42120" y="48340"/>
                </a:lnTo>
                <a:lnTo>
                  <a:pt x="42160" y="48330"/>
                </a:lnTo>
                <a:lnTo>
                  <a:pt x="42210" y="48340"/>
                </a:lnTo>
                <a:lnTo>
                  <a:pt x="42260" y="48360"/>
                </a:lnTo>
                <a:lnTo>
                  <a:pt x="42350" y="48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5" name="Ōsak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1070" y="45450"/>
                </a:moveTo>
                <a:lnTo>
                  <a:pt x="41130" y="45400"/>
                </a:lnTo>
                <a:lnTo>
                  <a:pt x="41160" y="45360"/>
                </a:lnTo>
                <a:lnTo>
                  <a:pt x="41170" y="45350"/>
                </a:lnTo>
                <a:lnTo>
                  <a:pt x="41170" y="45340"/>
                </a:lnTo>
                <a:lnTo>
                  <a:pt x="41180" y="45320"/>
                </a:lnTo>
                <a:lnTo>
                  <a:pt x="41160" y="45210"/>
                </a:lnTo>
                <a:lnTo>
                  <a:pt x="41130" y="45090"/>
                </a:lnTo>
                <a:lnTo>
                  <a:pt x="41130" y="45010"/>
                </a:lnTo>
                <a:lnTo>
                  <a:pt x="41140" y="44940"/>
                </a:lnTo>
                <a:lnTo>
                  <a:pt x="41150" y="44890"/>
                </a:lnTo>
                <a:lnTo>
                  <a:pt x="41150" y="44830"/>
                </a:lnTo>
                <a:lnTo>
                  <a:pt x="41150" y="44750"/>
                </a:lnTo>
                <a:lnTo>
                  <a:pt x="41150" y="44700"/>
                </a:lnTo>
                <a:lnTo>
                  <a:pt x="41130" y="44670"/>
                </a:lnTo>
                <a:lnTo>
                  <a:pt x="41030" y="44620"/>
                </a:lnTo>
                <a:lnTo>
                  <a:pt x="40940" y="44520"/>
                </a:lnTo>
                <a:lnTo>
                  <a:pt x="40930" y="44360"/>
                </a:lnTo>
                <a:lnTo>
                  <a:pt x="41010" y="44390"/>
                </a:lnTo>
                <a:lnTo>
                  <a:pt x="41120" y="44400"/>
                </a:lnTo>
                <a:lnTo>
                  <a:pt x="41160" y="44410"/>
                </a:lnTo>
                <a:lnTo>
                  <a:pt x="41210" y="44440"/>
                </a:lnTo>
                <a:lnTo>
                  <a:pt x="41240" y="44510"/>
                </a:lnTo>
                <a:lnTo>
                  <a:pt x="41290" y="44570"/>
                </a:lnTo>
                <a:lnTo>
                  <a:pt x="41340" y="44620"/>
                </a:lnTo>
                <a:lnTo>
                  <a:pt x="41440" y="44670"/>
                </a:lnTo>
                <a:lnTo>
                  <a:pt x="41490" y="44670"/>
                </a:lnTo>
                <a:lnTo>
                  <a:pt x="41510" y="44650"/>
                </a:lnTo>
                <a:lnTo>
                  <a:pt x="41510" y="44620"/>
                </a:lnTo>
                <a:lnTo>
                  <a:pt x="41490" y="44590"/>
                </a:lnTo>
                <a:lnTo>
                  <a:pt x="41510" y="44570"/>
                </a:lnTo>
                <a:lnTo>
                  <a:pt x="41520" y="44540"/>
                </a:lnTo>
                <a:lnTo>
                  <a:pt x="41550" y="44530"/>
                </a:lnTo>
                <a:lnTo>
                  <a:pt x="41570" y="44540"/>
                </a:lnTo>
                <a:lnTo>
                  <a:pt x="41610" y="44640"/>
                </a:lnTo>
                <a:lnTo>
                  <a:pt x="41650" y="44660"/>
                </a:lnTo>
                <a:lnTo>
                  <a:pt x="41680" y="44660"/>
                </a:lnTo>
                <a:lnTo>
                  <a:pt x="41720" y="44670"/>
                </a:lnTo>
                <a:lnTo>
                  <a:pt x="41760" y="44710"/>
                </a:lnTo>
                <a:lnTo>
                  <a:pt x="41860" y="44910"/>
                </a:lnTo>
                <a:lnTo>
                  <a:pt x="41920" y="44980"/>
                </a:lnTo>
                <a:lnTo>
                  <a:pt x="41940" y="45030"/>
                </a:lnTo>
                <a:lnTo>
                  <a:pt x="41960" y="45120"/>
                </a:lnTo>
                <a:lnTo>
                  <a:pt x="41930" y="45210"/>
                </a:lnTo>
                <a:lnTo>
                  <a:pt x="41870" y="45400"/>
                </a:lnTo>
                <a:lnTo>
                  <a:pt x="41840" y="45460"/>
                </a:lnTo>
                <a:lnTo>
                  <a:pt x="41820" y="45510"/>
                </a:lnTo>
                <a:lnTo>
                  <a:pt x="41760" y="45770"/>
                </a:lnTo>
                <a:lnTo>
                  <a:pt x="41680" y="45940"/>
                </a:lnTo>
                <a:lnTo>
                  <a:pt x="41690" y="45980"/>
                </a:lnTo>
                <a:lnTo>
                  <a:pt x="41700" y="46000"/>
                </a:lnTo>
                <a:lnTo>
                  <a:pt x="41740" y="46040"/>
                </a:lnTo>
                <a:lnTo>
                  <a:pt x="41770" y="46070"/>
                </a:lnTo>
                <a:lnTo>
                  <a:pt x="41810" y="46160"/>
                </a:lnTo>
                <a:lnTo>
                  <a:pt x="41840" y="46260"/>
                </a:lnTo>
                <a:lnTo>
                  <a:pt x="41850" y="46320"/>
                </a:lnTo>
                <a:lnTo>
                  <a:pt x="41840" y="46370"/>
                </a:lnTo>
                <a:lnTo>
                  <a:pt x="41820" y="46460"/>
                </a:lnTo>
                <a:lnTo>
                  <a:pt x="41830" y="46530"/>
                </a:lnTo>
                <a:lnTo>
                  <a:pt x="41810" y="46560"/>
                </a:lnTo>
                <a:lnTo>
                  <a:pt x="41790" y="46580"/>
                </a:lnTo>
                <a:lnTo>
                  <a:pt x="41760" y="46590"/>
                </a:lnTo>
                <a:lnTo>
                  <a:pt x="41620" y="46600"/>
                </a:lnTo>
                <a:lnTo>
                  <a:pt x="41400" y="46720"/>
                </a:lnTo>
                <a:lnTo>
                  <a:pt x="41350" y="46730"/>
                </a:lnTo>
                <a:lnTo>
                  <a:pt x="41310" y="46730"/>
                </a:lnTo>
                <a:lnTo>
                  <a:pt x="41270" y="46720"/>
                </a:lnTo>
                <a:lnTo>
                  <a:pt x="41200" y="46720"/>
                </a:lnTo>
                <a:lnTo>
                  <a:pt x="40840" y="46830"/>
                </a:lnTo>
                <a:lnTo>
                  <a:pt x="40780" y="46850"/>
                </a:lnTo>
                <a:lnTo>
                  <a:pt x="40420" y="46930"/>
                </a:lnTo>
                <a:lnTo>
                  <a:pt x="40220" y="46930"/>
                </a:lnTo>
                <a:lnTo>
                  <a:pt x="40160" y="46910"/>
                </a:lnTo>
                <a:lnTo>
                  <a:pt x="40110" y="46850"/>
                </a:lnTo>
                <a:lnTo>
                  <a:pt x="40170" y="46780"/>
                </a:lnTo>
                <a:lnTo>
                  <a:pt x="40480" y="46690"/>
                </a:lnTo>
                <a:lnTo>
                  <a:pt x="40610" y="46570"/>
                </a:lnTo>
                <a:lnTo>
                  <a:pt x="40690" y="46500"/>
                </a:lnTo>
                <a:lnTo>
                  <a:pt x="40800" y="46390"/>
                </a:lnTo>
                <a:lnTo>
                  <a:pt x="40900" y="46250"/>
                </a:lnTo>
                <a:lnTo>
                  <a:pt x="40950" y="46190"/>
                </a:lnTo>
                <a:lnTo>
                  <a:pt x="40960" y="46110"/>
                </a:lnTo>
                <a:lnTo>
                  <a:pt x="40960" y="46070"/>
                </a:lnTo>
                <a:lnTo>
                  <a:pt x="41010" y="46050"/>
                </a:lnTo>
                <a:lnTo>
                  <a:pt x="41030" y="46020"/>
                </a:lnTo>
                <a:lnTo>
                  <a:pt x="41060" y="45990"/>
                </a:lnTo>
                <a:lnTo>
                  <a:pt x="41080" y="45930"/>
                </a:lnTo>
                <a:lnTo>
                  <a:pt x="41080" y="45850"/>
                </a:lnTo>
                <a:lnTo>
                  <a:pt x="41080" y="45740"/>
                </a:lnTo>
                <a:lnTo>
                  <a:pt x="41060" y="45660"/>
                </a:lnTo>
                <a:lnTo>
                  <a:pt x="41050" y="45570"/>
                </a:lnTo>
                <a:lnTo>
                  <a:pt x="41070" y="45450"/>
                </a:lnTo>
                <a:close/>
                <a:moveTo>
                  <a:pt x="40460" y="46380"/>
                </a:moveTo>
                <a:lnTo>
                  <a:pt x="40570" y="46290"/>
                </a:lnTo>
                <a:lnTo>
                  <a:pt x="40620" y="46360"/>
                </a:lnTo>
                <a:lnTo>
                  <a:pt x="40520" y="46430"/>
                </a:lnTo>
                <a:lnTo>
                  <a:pt x="40480" y="46410"/>
                </a:lnTo>
                <a:lnTo>
                  <a:pt x="40460" y="46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6" name="Okayam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34780" y="44170"/>
                </a:moveTo>
                <a:lnTo>
                  <a:pt x="34830" y="44120"/>
                </a:lnTo>
                <a:lnTo>
                  <a:pt x="34850" y="44090"/>
                </a:lnTo>
                <a:lnTo>
                  <a:pt x="34910" y="44080"/>
                </a:lnTo>
                <a:lnTo>
                  <a:pt x="35060" y="44010"/>
                </a:lnTo>
                <a:lnTo>
                  <a:pt x="35110" y="43970"/>
                </a:lnTo>
                <a:lnTo>
                  <a:pt x="35130" y="43940"/>
                </a:lnTo>
                <a:lnTo>
                  <a:pt x="35130" y="43910"/>
                </a:lnTo>
                <a:lnTo>
                  <a:pt x="35130" y="43880"/>
                </a:lnTo>
                <a:lnTo>
                  <a:pt x="35130" y="43840"/>
                </a:lnTo>
                <a:lnTo>
                  <a:pt x="35140" y="43810"/>
                </a:lnTo>
                <a:lnTo>
                  <a:pt x="35170" y="43790"/>
                </a:lnTo>
                <a:lnTo>
                  <a:pt x="35320" y="43780"/>
                </a:lnTo>
                <a:lnTo>
                  <a:pt x="35460" y="43730"/>
                </a:lnTo>
                <a:lnTo>
                  <a:pt x="35480" y="43720"/>
                </a:lnTo>
                <a:lnTo>
                  <a:pt x="35480" y="43700"/>
                </a:lnTo>
                <a:lnTo>
                  <a:pt x="35490" y="43680"/>
                </a:lnTo>
                <a:lnTo>
                  <a:pt x="35490" y="43650"/>
                </a:lnTo>
                <a:lnTo>
                  <a:pt x="35490" y="43600"/>
                </a:lnTo>
                <a:lnTo>
                  <a:pt x="35510" y="43560"/>
                </a:lnTo>
                <a:lnTo>
                  <a:pt x="35540" y="43530"/>
                </a:lnTo>
                <a:lnTo>
                  <a:pt x="35580" y="43520"/>
                </a:lnTo>
                <a:lnTo>
                  <a:pt x="35600" y="43490"/>
                </a:lnTo>
                <a:lnTo>
                  <a:pt x="35620" y="43460"/>
                </a:lnTo>
                <a:lnTo>
                  <a:pt x="35650" y="43340"/>
                </a:lnTo>
                <a:lnTo>
                  <a:pt x="35690" y="43260"/>
                </a:lnTo>
                <a:lnTo>
                  <a:pt x="35710" y="43220"/>
                </a:lnTo>
                <a:lnTo>
                  <a:pt x="35740" y="43200"/>
                </a:lnTo>
                <a:lnTo>
                  <a:pt x="35790" y="43200"/>
                </a:lnTo>
                <a:lnTo>
                  <a:pt x="36160" y="43290"/>
                </a:lnTo>
                <a:lnTo>
                  <a:pt x="36220" y="43320"/>
                </a:lnTo>
                <a:lnTo>
                  <a:pt x="36260" y="43350"/>
                </a:lnTo>
                <a:lnTo>
                  <a:pt x="36300" y="43390"/>
                </a:lnTo>
                <a:lnTo>
                  <a:pt x="36380" y="43480"/>
                </a:lnTo>
                <a:lnTo>
                  <a:pt x="36420" y="43500"/>
                </a:lnTo>
                <a:lnTo>
                  <a:pt x="36450" y="43480"/>
                </a:lnTo>
                <a:lnTo>
                  <a:pt x="36480" y="43440"/>
                </a:lnTo>
                <a:lnTo>
                  <a:pt x="36490" y="43410"/>
                </a:lnTo>
                <a:lnTo>
                  <a:pt x="36520" y="43370"/>
                </a:lnTo>
                <a:lnTo>
                  <a:pt x="36550" y="43350"/>
                </a:lnTo>
                <a:lnTo>
                  <a:pt x="36640" y="43300"/>
                </a:lnTo>
                <a:lnTo>
                  <a:pt x="36670" y="43280"/>
                </a:lnTo>
                <a:lnTo>
                  <a:pt x="36690" y="43240"/>
                </a:lnTo>
                <a:lnTo>
                  <a:pt x="36730" y="43210"/>
                </a:lnTo>
                <a:lnTo>
                  <a:pt x="36790" y="43180"/>
                </a:lnTo>
                <a:lnTo>
                  <a:pt x="36850" y="43180"/>
                </a:lnTo>
                <a:lnTo>
                  <a:pt x="36900" y="43190"/>
                </a:lnTo>
                <a:lnTo>
                  <a:pt x="36930" y="43220"/>
                </a:lnTo>
                <a:lnTo>
                  <a:pt x="36940" y="43240"/>
                </a:lnTo>
                <a:lnTo>
                  <a:pt x="36940" y="43260"/>
                </a:lnTo>
                <a:lnTo>
                  <a:pt x="36930" y="43280"/>
                </a:lnTo>
                <a:lnTo>
                  <a:pt x="36930" y="43300"/>
                </a:lnTo>
                <a:lnTo>
                  <a:pt x="36940" y="43310"/>
                </a:lnTo>
                <a:lnTo>
                  <a:pt x="36950" y="43320"/>
                </a:lnTo>
                <a:lnTo>
                  <a:pt x="37170" y="43350"/>
                </a:lnTo>
                <a:lnTo>
                  <a:pt x="37270" y="43420"/>
                </a:lnTo>
                <a:lnTo>
                  <a:pt x="37320" y="43480"/>
                </a:lnTo>
                <a:lnTo>
                  <a:pt x="37340" y="43540"/>
                </a:lnTo>
                <a:lnTo>
                  <a:pt x="37360" y="43580"/>
                </a:lnTo>
                <a:lnTo>
                  <a:pt x="37380" y="43630"/>
                </a:lnTo>
                <a:lnTo>
                  <a:pt x="37390" y="43660"/>
                </a:lnTo>
                <a:lnTo>
                  <a:pt x="37400" y="43710"/>
                </a:lnTo>
                <a:lnTo>
                  <a:pt x="37420" y="43750"/>
                </a:lnTo>
                <a:lnTo>
                  <a:pt x="37450" y="43770"/>
                </a:lnTo>
                <a:lnTo>
                  <a:pt x="37490" y="43760"/>
                </a:lnTo>
                <a:lnTo>
                  <a:pt x="37660" y="43690"/>
                </a:lnTo>
                <a:lnTo>
                  <a:pt x="37720" y="43680"/>
                </a:lnTo>
                <a:lnTo>
                  <a:pt x="37770" y="43680"/>
                </a:lnTo>
                <a:lnTo>
                  <a:pt x="37800" y="43690"/>
                </a:lnTo>
                <a:lnTo>
                  <a:pt x="37840" y="43680"/>
                </a:lnTo>
                <a:lnTo>
                  <a:pt x="37890" y="43660"/>
                </a:lnTo>
                <a:lnTo>
                  <a:pt x="37950" y="43610"/>
                </a:lnTo>
                <a:lnTo>
                  <a:pt x="38090" y="43530"/>
                </a:lnTo>
                <a:lnTo>
                  <a:pt x="38090" y="43580"/>
                </a:lnTo>
                <a:lnTo>
                  <a:pt x="38070" y="43680"/>
                </a:lnTo>
                <a:lnTo>
                  <a:pt x="38090" y="43740"/>
                </a:lnTo>
                <a:lnTo>
                  <a:pt x="38100" y="43810"/>
                </a:lnTo>
                <a:lnTo>
                  <a:pt x="38090" y="43850"/>
                </a:lnTo>
                <a:lnTo>
                  <a:pt x="38060" y="43880"/>
                </a:lnTo>
                <a:lnTo>
                  <a:pt x="38030" y="43910"/>
                </a:lnTo>
                <a:lnTo>
                  <a:pt x="38000" y="43950"/>
                </a:lnTo>
                <a:lnTo>
                  <a:pt x="37850" y="44210"/>
                </a:lnTo>
                <a:lnTo>
                  <a:pt x="37710" y="44340"/>
                </a:lnTo>
                <a:lnTo>
                  <a:pt x="37710" y="44350"/>
                </a:lnTo>
                <a:lnTo>
                  <a:pt x="37710" y="44380"/>
                </a:lnTo>
                <a:lnTo>
                  <a:pt x="37710" y="44420"/>
                </a:lnTo>
                <a:lnTo>
                  <a:pt x="37710" y="44470"/>
                </a:lnTo>
                <a:lnTo>
                  <a:pt x="37690" y="44580"/>
                </a:lnTo>
                <a:lnTo>
                  <a:pt x="37710" y="44720"/>
                </a:lnTo>
                <a:lnTo>
                  <a:pt x="37710" y="44810"/>
                </a:lnTo>
                <a:lnTo>
                  <a:pt x="37690" y="44880"/>
                </a:lnTo>
                <a:lnTo>
                  <a:pt x="37690" y="44940"/>
                </a:lnTo>
                <a:lnTo>
                  <a:pt x="37700" y="44990"/>
                </a:lnTo>
                <a:lnTo>
                  <a:pt x="37780" y="45070"/>
                </a:lnTo>
                <a:lnTo>
                  <a:pt x="37830" y="45140"/>
                </a:lnTo>
                <a:lnTo>
                  <a:pt x="37840" y="45170"/>
                </a:lnTo>
                <a:lnTo>
                  <a:pt x="37850" y="45200"/>
                </a:lnTo>
                <a:lnTo>
                  <a:pt x="37860" y="45270"/>
                </a:lnTo>
                <a:lnTo>
                  <a:pt x="37860" y="45310"/>
                </a:lnTo>
                <a:lnTo>
                  <a:pt x="37830" y="45390"/>
                </a:lnTo>
                <a:lnTo>
                  <a:pt x="37740" y="45370"/>
                </a:lnTo>
                <a:lnTo>
                  <a:pt x="37660" y="45360"/>
                </a:lnTo>
                <a:lnTo>
                  <a:pt x="37580" y="45320"/>
                </a:lnTo>
                <a:lnTo>
                  <a:pt x="37550" y="45320"/>
                </a:lnTo>
                <a:lnTo>
                  <a:pt x="37570" y="45380"/>
                </a:lnTo>
                <a:lnTo>
                  <a:pt x="37600" y="45390"/>
                </a:lnTo>
                <a:lnTo>
                  <a:pt x="37750" y="45430"/>
                </a:lnTo>
                <a:lnTo>
                  <a:pt x="37730" y="45440"/>
                </a:lnTo>
                <a:lnTo>
                  <a:pt x="37670" y="45440"/>
                </a:lnTo>
                <a:lnTo>
                  <a:pt x="37650" y="45450"/>
                </a:lnTo>
                <a:lnTo>
                  <a:pt x="37590" y="45540"/>
                </a:lnTo>
                <a:lnTo>
                  <a:pt x="37580" y="45550"/>
                </a:lnTo>
                <a:lnTo>
                  <a:pt x="37560" y="45560"/>
                </a:lnTo>
                <a:lnTo>
                  <a:pt x="37510" y="45590"/>
                </a:lnTo>
                <a:lnTo>
                  <a:pt x="37460" y="45600"/>
                </a:lnTo>
                <a:lnTo>
                  <a:pt x="37440" y="45610"/>
                </a:lnTo>
                <a:lnTo>
                  <a:pt x="37390" y="45650"/>
                </a:lnTo>
                <a:lnTo>
                  <a:pt x="37410" y="45660"/>
                </a:lnTo>
                <a:lnTo>
                  <a:pt x="37430" y="45670"/>
                </a:lnTo>
                <a:lnTo>
                  <a:pt x="37460" y="45660"/>
                </a:lnTo>
                <a:lnTo>
                  <a:pt x="37490" y="45650"/>
                </a:lnTo>
                <a:lnTo>
                  <a:pt x="37450" y="45730"/>
                </a:lnTo>
                <a:lnTo>
                  <a:pt x="37370" y="45790"/>
                </a:lnTo>
                <a:lnTo>
                  <a:pt x="37270" y="45830"/>
                </a:lnTo>
                <a:lnTo>
                  <a:pt x="37180" y="45840"/>
                </a:lnTo>
                <a:lnTo>
                  <a:pt x="37140" y="45830"/>
                </a:lnTo>
                <a:lnTo>
                  <a:pt x="37070" y="45760"/>
                </a:lnTo>
                <a:lnTo>
                  <a:pt x="37020" y="45750"/>
                </a:lnTo>
                <a:lnTo>
                  <a:pt x="36920" y="45750"/>
                </a:lnTo>
                <a:lnTo>
                  <a:pt x="36870" y="45760"/>
                </a:lnTo>
                <a:lnTo>
                  <a:pt x="36800" y="45800"/>
                </a:lnTo>
                <a:lnTo>
                  <a:pt x="36750" y="45820"/>
                </a:lnTo>
                <a:lnTo>
                  <a:pt x="36720" y="45860"/>
                </a:lnTo>
                <a:lnTo>
                  <a:pt x="36730" y="45920"/>
                </a:lnTo>
                <a:lnTo>
                  <a:pt x="36770" y="45940"/>
                </a:lnTo>
                <a:lnTo>
                  <a:pt x="36810" y="45900"/>
                </a:lnTo>
                <a:lnTo>
                  <a:pt x="36890" y="45820"/>
                </a:lnTo>
                <a:lnTo>
                  <a:pt x="36940" y="45800"/>
                </a:lnTo>
                <a:lnTo>
                  <a:pt x="36990" y="45790"/>
                </a:lnTo>
                <a:lnTo>
                  <a:pt x="37040" y="45800"/>
                </a:lnTo>
                <a:lnTo>
                  <a:pt x="37070" y="45840"/>
                </a:lnTo>
                <a:lnTo>
                  <a:pt x="37070" y="45910"/>
                </a:lnTo>
                <a:lnTo>
                  <a:pt x="37030" y="45950"/>
                </a:lnTo>
                <a:lnTo>
                  <a:pt x="36990" y="45980"/>
                </a:lnTo>
                <a:lnTo>
                  <a:pt x="36950" y="46010"/>
                </a:lnTo>
                <a:lnTo>
                  <a:pt x="36960" y="46030"/>
                </a:lnTo>
                <a:lnTo>
                  <a:pt x="36970" y="46060"/>
                </a:lnTo>
                <a:lnTo>
                  <a:pt x="36890" y="46030"/>
                </a:lnTo>
                <a:lnTo>
                  <a:pt x="36840" y="46110"/>
                </a:lnTo>
                <a:lnTo>
                  <a:pt x="36800" y="46230"/>
                </a:lnTo>
                <a:lnTo>
                  <a:pt x="36750" y="46310"/>
                </a:lnTo>
                <a:lnTo>
                  <a:pt x="36520" y="46270"/>
                </a:lnTo>
                <a:lnTo>
                  <a:pt x="36410" y="46270"/>
                </a:lnTo>
                <a:lnTo>
                  <a:pt x="36430" y="46360"/>
                </a:lnTo>
                <a:lnTo>
                  <a:pt x="36330" y="46340"/>
                </a:lnTo>
                <a:lnTo>
                  <a:pt x="36290" y="46260"/>
                </a:lnTo>
                <a:lnTo>
                  <a:pt x="36260" y="46180"/>
                </a:lnTo>
                <a:lnTo>
                  <a:pt x="36190" y="46110"/>
                </a:lnTo>
                <a:lnTo>
                  <a:pt x="36160" y="46130"/>
                </a:lnTo>
                <a:lnTo>
                  <a:pt x="36150" y="46110"/>
                </a:lnTo>
                <a:lnTo>
                  <a:pt x="36130" y="46080"/>
                </a:lnTo>
                <a:lnTo>
                  <a:pt x="36130" y="46040"/>
                </a:lnTo>
                <a:lnTo>
                  <a:pt x="36110" y="46060"/>
                </a:lnTo>
                <a:lnTo>
                  <a:pt x="36060" y="46040"/>
                </a:lnTo>
                <a:lnTo>
                  <a:pt x="36010" y="46060"/>
                </a:lnTo>
                <a:lnTo>
                  <a:pt x="35970" y="46100"/>
                </a:lnTo>
                <a:lnTo>
                  <a:pt x="35880" y="46130"/>
                </a:lnTo>
                <a:lnTo>
                  <a:pt x="35750" y="46200"/>
                </a:lnTo>
                <a:lnTo>
                  <a:pt x="35720" y="46220"/>
                </a:lnTo>
                <a:lnTo>
                  <a:pt x="35720" y="46240"/>
                </a:lnTo>
                <a:lnTo>
                  <a:pt x="35700" y="46260"/>
                </a:lnTo>
                <a:lnTo>
                  <a:pt x="35670" y="46280"/>
                </a:lnTo>
                <a:lnTo>
                  <a:pt x="35620" y="46290"/>
                </a:lnTo>
                <a:lnTo>
                  <a:pt x="35600" y="46300"/>
                </a:lnTo>
                <a:lnTo>
                  <a:pt x="35580" y="46320"/>
                </a:lnTo>
                <a:lnTo>
                  <a:pt x="35570" y="46330"/>
                </a:lnTo>
                <a:lnTo>
                  <a:pt x="35380" y="46400"/>
                </a:lnTo>
                <a:lnTo>
                  <a:pt x="35500" y="46270"/>
                </a:lnTo>
                <a:lnTo>
                  <a:pt x="35540" y="46190"/>
                </a:lnTo>
                <a:lnTo>
                  <a:pt x="35470" y="46160"/>
                </a:lnTo>
                <a:lnTo>
                  <a:pt x="35440" y="46170"/>
                </a:lnTo>
                <a:lnTo>
                  <a:pt x="35380" y="46220"/>
                </a:lnTo>
                <a:lnTo>
                  <a:pt x="35340" y="46230"/>
                </a:lnTo>
                <a:lnTo>
                  <a:pt x="35300" y="46230"/>
                </a:lnTo>
                <a:lnTo>
                  <a:pt x="35320" y="46180"/>
                </a:lnTo>
                <a:lnTo>
                  <a:pt x="35320" y="46100"/>
                </a:lnTo>
                <a:lnTo>
                  <a:pt x="35320" y="46070"/>
                </a:lnTo>
                <a:lnTo>
                  <a:pt x="35300" y="46030"/>
                </a:lnTo>
                <a:lnTo>
                  <a:pt x="35260" y="45940"/>
                </a:lnTo>
                <a:lnTo>
                  <a:pt x="35190" y="45850"/>
                </a:lnTo>
                <a:lnTo>
                  <a:pt x="35170" y="45800"/>
                </a:lnTo>
                <a:lnTo>
                  <a:pt x="35160" y="45750"/>
                </a:lnTo>
                <a:lnTo>
                  <a:pt x="35160" y="45600"/>
                </a:lnTo>
                <a:lnTo>
                  <a:pt x="35100" y="45460"/>
                </a:lnTo>
                <a:lnTo>
                  <a:pt x="35080" y="45390"/>
                </a:lnTo>
                <a:lnTo>
                  <a:pt x="35070" y="45320"/>
                </a:lnTo>
                <a:lnTo>
                  <a:pt x="35070" y="45240"/>
                </a:lnTo>
                <a:lnTo>
                  <a:pt x="35080" y="45180"/>
                </a:lnTo>
                <a:lnTo>
                  <a:pt x="35080" y="45140"/>
                </a:lnTo>
                <a:lnTo>
                  <a:pt x="35070" y="45090"/>
                </a:lnTo>
                <a:lnTo>
                  <a:pt x="34950" y="44910"/>
                </a:lnTo>
                <a:lnTo>
                  <a:pt x="34930" y="44860"/>
                </a:lnTo>
                <a:lnTo>
                  <a:pt x="34920" y="44790"/>
                </a:lnTo>
                <a:lnTo>
                  <a:pt x="34910" y="44680"/>
                </a:lnTo>
                <a:lnTo>
                  <a:pt x="34900" y="44590"/>
                </a:lnTo>
                <a:lnTo>
                  <a:pt x="34910" y="44470"/>
                </a:lnTo>
                <a:lnTo>
                  <a:pt x="34900" y="44360"/>
                </a:lnTo>
                <a:lnTo>
                  <a:pt x="34780" y="44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7" name="Hiroshim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31230" y="46280"/>
                </a:moveTo>
                <a:lnTo>
                  <a:pt x="31220" y="46230"/>
                </a:lnTo>
                <a:lnTo>
                  <a:pt x="31210" y="46200"/>
                </a:lnTo>
                <a:lnTo>
                  <a:pt x="31200" y="46150"/>
                </a:lnTo>
                <a:lnTo>
                  <a:pt x="31220" y="46100"/>
                </a:lnTo>
                <a:lnTo>
                  <a:pt x="31270" y="46040"/>
                </a:lnTo>
                <a:lnTo>
                  <a:pt x="31360" y="45940"/>
                </a:lnTo>
                <a:lnTo>
                  <a:pt x="31400" y="45860"/>
                </a:lnTo>
                <a:lnTo>
                  <a:pt x="31420" y="45800"/>
                </a:lnTo>
                <a:lnTo>
                  <a:pt x="31430" y="45740"/>
                </a:lnTo>
                <a:lnTo>
                  <a:pt x="31440" y="45690"/>
                </a:lnTo>
                <a:lnTo>
                  <a:pt x="31460" y="45640"/>
                </a:lnTo>
                <a:lnTo>
                  <a:pt x="31510" y="45570"/>
                </a:lnTo>
                <a:lnTo>
                  <a:pt x="31520" y="45530"/>
                </a:lnTo>
                <a:lnTo>
                  <a:pt x="31520" y="45490"/>
                </a:lnTo>
                <a:lnTo>
                  <a:pt x="31500" y="45450"/>
                </a:lnTo>
                <a:lnTo>
                  <a:pt x="31500" y="45400"/>
                </a:lnTo>
                <a:lnTo>
                  <a:pt x="31530" y="45360"/>
                </a:lnTo>
                <a:lnTo>
                  <a:pt x="31690" y="45250"/>
                </a:lnTo>
                <a:lnTo>
                  <a:pt x="31750" y="45200"/>
                </a:lnTo>
                <a:lnTo>
                  <a:pt x="31790" y="45160"/>
                </a:lnTo>
                <a:lnTo>
                  <a:pt x="31810" y="45130"/>
                </a:lnTo>
                <a:lnTo>
                  <a:pt x="31840" y="45130"/>
                </a:lnTo>
                <a:lnTo>
                  <a:pt x="31860" y="45160"/>
                </a:lnTo>
                <a:lnTo>
                  <a:pt x="31890" y="45180"/>
                </a:lnTo>
                <a:lnTo>
                  <a:pt x="31930" y="45180"/>
                </a:lnTo>
                <a:lnTo>
                  <a:pt x="31980" y="45150"/>
                </a:lnTo>
                <a:lnTo>
                  <a:pt x="32110" y="45110"/>
                </a:lnTo>
                <a:lnTo>
                  <a:pt x="32160" y="45120"/>
                </a:lnTo>
                <a:lnTo>
                  <a:pt x="32190" y="45140"/>
                </a:lnTo>
                <a:lnTo>
                  <a:pt x="32220" y="45140"/>
                </a:lnTo>
                <a:lnTo>
                  <a:pt x="32260" y="45130"/>
                </a:lnTo>
                <a:lnTo>
                  <a:pt x="32290" y="45090"/>
                </a:lnTo>
                <a:lnTo>
                  <a:pt x="32320" y="45070"/>
                </a:lnTo>
                <a:lnTo>
                  <a:pt x="32370" y="45070"/>
                </a:lnTo>
                <a:lnTo>
                  <a:pt x="32410" y="45080"/>
                </a:lnTo>
                <a:lnTo>
                  <a:pt x="32450" y="45090"/>
                </a:lnTo>
                <a:lnTo>
                  <a:pt x="32570" y="45100"/>
                </a:lnTo>
                <a:lnTo>
                  <a:pt x="32610" y="45090"/>
                </a:lnTo>
                <a:lnTo>
                  <a:pt x="32680" y="45070"/>
                </a:lnTo>
                <a:lnTo>
                  <a:pt x="32800" y="45000"/>
                </a:lnTo>
                <a:lnTo>
                  <a:pt x="33030" y="44930"/>
                </a:lnTo>
                <a:lnTo>
                  <a:pt x="33060" y="44910"/>
                </a:lnTo>
                <a:lnTo>
                  <a:pt x="33070" y="44870"/>
                </a:lnTo>
                <a:lnTo>
                  <a:pt x="33050" y="44830"/>
                </a:lnTo>
                <a:lnTo>
                  <a:pt x="33010" y="44800"/>
                </a:lnTo>
                <a:lnTo>
                  <a:pt x="32980" y="44780"/>
                </a:lnTo>
                <a:lnTo>
                  <a:pt x="32960" y="44770"/>
                </a:lnTo>
                <a:lnTo>
                  <a:pt x="32950" y="44750"/>
                </a:lnTo>
                <a:lnTo>
                  <a:pt x="32960" y="44730"/>
                </a:lnTo>
                <a:lnTo>
                  <a:pt x="32980" y="44700"/>
                </a:lnTo>
                <a:lnTo>
                  <a:pt x="33040" y="44630"/>
                </a:lnTo>
                <a:lnTo>
                  <a:pt x="33070" y="44600"/>
                </a:lnTo>
                <a:lnTo>
                  <a:pt x="33110" y="44570"/>
                </a:lnTo>
                <a:lnTo>
                  <a:pt x="33170" y="44550"/>
                </a:lnTo>
                <a:lnTo>
                  <a:pt x="33210" y="44530"/>
                </a:lnTo>
                <a:lnTo>
                  <a:pt x="33270" y="44490"/>
                </a:lnTo>
                <a:lnTo>
                  <a:pt x="33450" y="44250"/>
                </a:lnTo>
                <a:lnTo>
                  <a:pt x="33510" y="44150"/>
                </a:lnTo>
                <a:lnTo>
                  <a:pt x="33540" y="44110"/>
                </a:lnTo>
                <a:lnTo>
                  <a:pt x="33580" y="44090"/>
                </a:lnTo>
                <a:lnTo>
                  <a:pt x="33640" y="44070"/>
                </a:lnTo>
                <a:lnTo>
                  <a:pt x="33830" y="44110"/>
                </a:lnTo>
                <a:lnTo>
                  <a:pt x="33870" y="44100"/>
                </a:lnTo>
                <a:lnTo>
                  <a:pt x="33950" y="44070"/>
                </a:lnTo>
                <a:lnTo>
                  <a:pt x="33990" y="44060"/>
                </a:lnTo>
                <a:lnTo>
                  <a:pt x="34070" y="44110"/>
                </a:lnTo>
                <a:lnTo>
                  <a:pt x="34120" y="44130"/>
                </a:lnTo>
                <a:lnTo>
                  <a:pt x="34170" y="44130"/>
                </a:lnTo>
                <a:lnTo>
                  <a:pt x="34290" y="44100"/>
                </a:lnTo>
                <a:lnTo>
                  <a:pt x="34380" y="44110"/>
                </a:lnTo>
                <a:lnTo>
                  <a:pt x="34490" y="44130"/>
                </a:lnTo>
                <a:lnTo>
                  <a:pt x="34680" y="44140"/>
                </a:lnTo>
                <a:lnTo>
                  <a:pt x="34780" y="44170"/>
                </a:lnTo>
                <a:lnTo>
                  <a:pt x="34900" y="44360"/>
                </a:lnTo>
                <a:lnTo>
                  <a:pt x="34910" y="44470"/>
                </a:lnTo>
                <a:lnTo>
                  <a:pt x="34900" y="44590"/>
                </a:lnTo>
                <a:lnTo>
                  <a:pt x="34910" y="44680"/>
                </a:lnTo>
                <a:lnTo>
                  <a:pt x="34920" y="44790"/>
                </a:lnTo>
                <a:lnTo>
                  <a:pt x="34930" y="44860"/>
                </a:lnTo>
                <a:lnTo>
                  <a:pt x="34950" y="44910"/>
                </a:lnTo>
                <a:lnTo>
                  <a:pt x="35070" y="45090"/>
                </a:lnTo>
                <a:lnTo>
                  <a:pt x="35080" y="45140"/>
                </a:lnTo>
                <a:lnTo>
                  <a:pt x="35080" y="45180"/>
                </a:lnTo>
                <a:lnTo>
                  <a:pt x="35070" y="45240"/>
                </a:lnTo>
                <a:lnTo>
                  <a:pt x="35070" y="45320"/>
                </a:lnTo>
                <a:lnTo>
                  <a:pt x="35080" y="45390"/>
                </a:lnTo>
                <a:lnTo>
                  <a:pt x="35100" y="45460"/>
                </a:lnTo>
                <a:lnTo>
                  <a:pt x="35160" y="45600"/>
                </a:lnTo>
                <a:lnTo>
                  <a:pt x="35160" y="45750"/>
                </a:lnTo>
                <a:lnTo>
                  <a:pt x="35170" y="45800"/>
                </a:lnTo>
                <a:lnTo>
                  <a:pt x="35190" y="45850"/>
                </a:lnTo>
                <a:lnTo>
                  <a:pt x="35260" y="45940"/>
                </a:lnTo>
                <a:lnTo>
                  <a:pt x="35300" y="46030"/>
                </a:lnTo>
                <a:lnTo>
                  <a:pt x="35320" y="46070"/>
                </a:lnTo>
                <a:lnTo>
                  <a:pt x="35320" y="46100"/>
                </a:lnTo>
                <a:lnTo>
                  <a:pt x="35320" y="46180"/>
                </a:lnTo>
                <a:lnTo>
                  <a:pt x="35300" y="46230"/>
                </a:lnTo>
                <a:lnTo>
                  <a:pt x="35270" y="46230"/>
                </a:lnTo>
                <a:lnTo>
                  <a:pt x="35230" y="46250"/>
                </a:lnTo>
                <a:lnTo>
                  <a:pt x="35220" y="46310"/>
                </a:lnTo>
                <a:lnTo>
                  <a:pt x="35240" y="46330"/>
                </a:lnTo>
                <a:lnTo>
                  <a:pt x="35210" y="46400"/>
                </a:lnTo>
                <a:lnTo>
                  <a:pt x="35010" y="46670"/>
                </a:lnTo>
                <a:lnTo>
                  <a:pt x="34960" y="46710"/>
                </a:lnTo>
                <a:lnTo>
                  <a:pt x="34870" y="46760"/>
                </a:lnTo>
                <a:lnTo>
                  <a:pt x="34830" y="46770"/>
                </a:lnTo>
                <a:lnTo>
                  <a:pt x="34800" y="46760"/>
                </a:lnTo>
                <a:lnTo>
                  <a:pt x="34780" y="46730"/>
                </a:lnTo>
                <a:lnTo>
                  <a:pt x="34800" y="46700"/>
                </a:lnTo>
                <a:lnTo>
                  <a:pt x="34830" y="46690"/>
                </a:lnTo>
                <a:lnTo>
                  <a:pt x="34870" y="46680"/>
                </a:lnTo>
                <a:lnTo>
                  <a:pt x="34900" y="46670"/>
                </a:lnTo>
                <a:lnTo>
                  <a:pt x="34930" y="46610"/>
                </a:lnTo>
                <a:lnTo>
                  <a:pt x="34900" y="46570"/>
                </a:lnTo>
                <a:lnTo>
                  <a:pt x="34840" y="46550"/>
                </a:lnTo>
                <a:lnTo>
                  <a:pt x="34760" y="46550"/>
                </a:lnTo>
                <a:lnTo>
                  <a:pt x="34760" y="46530"/>
                </a:lnTo>
                <a:lnTo>
                  <a:pt x="34820" y="46480"/>
                </a:lnTo>
                <a:lnTo>
                  <a:pt x="34790" y="46420"/>
                </a:lnTo>
                <a:lnTo>
                  <a:pt x="34730" y="46390"/>
                </a:lnTo>
                <a:lnTo>
                  <a:pt x="34680" y="46570"/>
                </a:lnTo>
                <a:lnTo>
                  <a:pt x="34630" y="46620"/>
                </a:lnTo>
                <a:lnTo>
                  <a:pt x="34580" y="46650"/>
                </a:lnTo>
                <a:lnTo>
                  <a:pt x="34540" y="46700"/>
                </a:lnTo>
                <a:lnTo>
                  <a:pt x="34600" y="46740"/>
                </a:lnTo>
                <a:lnTo>
                  <a:pt x="34620" y="46820"/>
                </a:lnTo>
                <a:lnTo>
                  <a:pt x="34600" y="46880"/>
                </a:lnTo>
                <a:lnTo>
                  <a:pt x="34550" y="46910"/>
                </a:lnTo>
                <a:lnTo>
                  <a:pt x="34530" y="46900"/>
                </a:lnTo>
                <a:lnTo>
                  <a:pt x="34490" y="46870"/>
                </a:lnTo>
                <a:lnTo>
                  <a:pt x="34480" y="46860"/>
                </a:lnTo>
                <a:lnTo>
                  <a:pt x="34460" y="46870"/>
                </a:lnTo>
                <a:lnTo>
                  <a:pt x="34430" y="46910"/>
                </a:lnTo>
                <a:lnTo>
                  <a:pt x="34370" y="46930"/>
                </a:lnTo>
                <a:lnTo>
                  <a:pt x="34310" y="47000"/>
                </a:lnTo>
                <a:lnTo>
                  <a:pt x="34280" y="47010"/>
                </a:lnTo>
                <a:lnTo>
                  <a:pt x="34230" y="46990"/>
                </a:lnTo>
                <a:lnTo>
                  <a:pt x="34210" y="46920"/>
                </a:lnTo>
                <a:lnTo>
                  <a:pt x="34220" y="46780"/>
                </a:lnTo>
                <a:lnTo>
                  <a:pt x="34230" y="46780"/>
                </a:lnTo>
                <a:lnTo>
                  <a:pt x="34260" y="46750"/>
                </a:lnTo>
                <a:lnTo>
                  <a:pt x="34310" y="46680"/>
                </a:lnTo>
                <a:lnTo>
                  <a:pt x="34340" y="46660"/>
                </a:lnTo>
                <a:lnTo>
                  <a:pt x="34350" y="46690"/>
                </a:lnTo>
                <a:lnTo>
                  <a:pt x="34350" y="46750"/>
                </a:lnTo>
                <a:lnTo>
                  <a:pt x="34340" y="46790"/>
                </a:lnTo>
                <a:lnTo>
                  <a:pt x="34400" y="46780"/>
                </a:lnTo>
                <a:lnTo>
                  <a:pt x="34440" y="46660"/>
                </a:lnTo>
                <a:lnTo>
                  <a:pt x="34500" y="46650"/>
                </a:lnTo>
                <a:lnTo>
                  <a:pt x="34500" y="46620"/>
                </a:lnTo>
                <a:lnTo>
                  <a:pt x="34450" y="46580"/>
                </a:lnTo>
                <a:lnTo>
                  <a:pt x="34400" y="46550"/>
                </a:lnTo>
                <a:lnTo>
                  <a:pt x="34370" y="46540"/>
                </a:lnTo>
                <a:lnTo>
                  <a:pt x="34340" y="46550"/>
                </a:lnTo>
                <a:lnTo>
                  <a:pt x="34310" y="46540"/>
                </a:lnTo>
                <a:lnTo>
                  <a:pt x="34280" y="46530"/>
                </a:lnTo>
                <a:lnTo>
                  <a:pt x="34240" y="46550"/>
                </a:lnTo>
                <a:lnTo>
                  <a:pt x="34260" y="46660"/>
                </a:lnTo>
                <a:lnTo>
                  <a:pt x="34180" y="46730"/>
                </a:lnTo>
                <a:lnTo>
                  <a:pt x="34060" y="46760"/>
                </a:lnTo>
                <a:lnTo>
                  <a:pt x="33750" y="46790"/>
                </a:lnTo>
                <a:lnTo>
                  <a:pt x="33660" y="46830"/>
                </a:lnTo>
                <a:lnTo>
                  <a:pt x="33580" y="46890"/>
                </a:lnTo>
                <a:lnTo>
                  <a:pt x="33530" y="46800"/>
                </a:lnTo>
                <a:lnTo>
                  <a:pt x="33470" y="46830"/>
                </a:lnTo>
                <a:lnTo>
                  <a:pt x="33420" y="46900"/>
                </a:lnTo>
                <a:lnTo>
                  <a:pt x="33360" y="46940"/>
                </a:lnTo>
                <a:lnTo>
                  <a:pt x="33310" y="46950"/>
                </a:lnTo>
                <a:lnTo>
                  <a:pt x="33320" y="46970"/>
                </a:lnTo>
                <a:lnTo>
                  <a:pt x="33340" y="47010"/>
                </a:lnTo>
                <a:lnTo>
                  <a:pt x="33360" y="47050"/>
                </a:lnTo>
                <a:lnTo>
                  <a:pt x="33340" y="47070"/>
                </a:lnTo>
                <a:lnTo>
                  <a:pt x="33290" y="47080"/>
                </a:lnTo>
                <a:lnTo>
                  <a:pt x="33210" y="47080"/>
                </a:lnTo>
                <a:lnTo>
                  <a:pt x="33140" y="47110"/>
                </a:lnTo>
                <a:lnTo>
                  <a:pt x="33000" y="47200"/>
                </a:lnTo>
                <a:lnTo>
                  <a:pt x="32920" y="47200"/>
                </a:lnTo>
                <a:lnTo>
                  <a:pt x="32900" y="47190"/>
                </a:lnTo>
                <a:lnTo>
                  <a:pt x="32890" y="47170"/>
                </a:lnTo>
                <a:lnTo>
                  <a:pt x="32880" y="47140"/>
                </a:lnTo>
                <a:lnTo>
                  <a:pt x="32880" y="47130"/>
                </a:lnTo>
                <a:lnTo>
                  <a:pt x="32850" y="47140"/>
                </a:lnTo>
                <a:lnTo>
                  <a:pt x="32830" y="47150"/>
                </a:lnTo>
                <a:lnTo>
                  <a:pt x="32830" y="47170"/>
                </a:lnTo>
                <a:lnTo>
                  <a:pt x="32820" y="47180"/>
                </a:lnTo>
                <a:lnTo>
                  <a:pt x="32740" y="47230"/>
                </a:lnTo>
                <a:lnTo>
                  <a:pt x="32700" y="47220"/>
                </a:lnTo>
                <a:lnTo>
                  <a:pt x="32670" y="47180"/>
                </a:lnTo>
                <a:lnTo>
                  <a:pt x="32720" y="47130"/>
                </a:lnTo>
                <a:lnTo>
                  <a:pt x="32690" y="47090"/>
                </a:lnTo>
                <a:lnTo>
                  <a:pt x="32640" y="47040"/>
                </a:lnTo>
                <a:lnTo>
                  <a:pt x="32600" y="46950"/>
                </a:lnTo>
                <a:lnTo>
                  <a:pt x="32560" y="46900"/>
                </a:lnTo>
                <a:lnTo>
                  <a:pt x="32550" y="46890"/>
                </a:lnTo>
                <a:lnTo>
                  <a:pt x="32550" y="46840"/>
                </a:lnTo>
                <a:lnTo>
                  <a:pt x="32560" y="46810"/>
                </a:lnTo>
                <a:lnTo>
                  <a:pt x="32570" y="46790"/>
                </a:lnTo>
                <a:lnTo>
                  <a:pt x="32550" y="46740"/>
                </a:lnTo>
                <a:lnTo>
                  <a:pt x="32570" y="46740"/>
                </a:lnTo>
                <a:lnTo>
                  <a:pt x="32610" y="46720"/>
                </a:lnTo>
                <a:lnTo>
                  <a:pt x="32630" y="46720"/>
                </a:lnTo>
                <a:lnTo>
                  <a:pt x="32620" y="46680"/>
                </a:lnTo>
                <a:lnTo>
                  <a:pt x="32590" y="46660"/>
                </a:lnTo>
                <a:lnTo>
                  <a:pt x="32530" y="46620"/>
                </a:lnTo>
                <a:lnTo>
                  <a:pt x="32490" y="46650"/>
                </a:lnTo>
                <a:lnTo>
                  <a:pt x="32430" y="46670"/>
                </a:lnTo>
                <a:lnTo>
                  <a:pt x="32370" y="46670"/>
                </a:lnTo>
                <a:lnTo>
                  <a:pt x="32270" y="46600"/>
                </a:lnTo>
                <a:lnTo>
                  <a:pt x="32200" y="46610"/>
                </a:lnTo>
                <a:lnTo>
                  <a:pt x="32090" y="46670"/>
                </a:lnTo>
                <a:lnTo>
                  <a:pt x="31990" y="46750"/>
                </a:lnTo>
                <a:lnTo>
                  <a:pt x="31730" y="47060"/>
                </a:lnTo>
                <a:lnTo>
                  <a:pt x="31760" y="47110"/>
                </a:lnTo>
                <a:lnTo>
                  <a:pt x="31780" y="47180"/>
                </a:lnTo>
                <a:lnTo>
                  <a:pt x="31780" y="47230"/>
                </a:lnTo>
                <a:lnTo>
                  <a:pt x="31760" y="47230"/>
                </a:lnTo>
                <a:lnTo>
                  <a:pt x="31660" y="47190"/>
                </a:lnTo>
                <a:lnTo>
                  <a:pt x="31580" y="47140"/>
                </a:lnTo>
                <a:lnTo>
                  <a:pt x="31550" y="47130"/>
                </a:lnTo>
                <a:lnTo>
                  <a:pt x="31500" y="47100"/>
                </a:lnTo>
                <a:lnTo>
                  <a:pt x="31450" y="47030"/>
                </a:lnTo>
                <a:lnTo>
                  <a:pt x="31290" y="46630"/>
                </a:lnTo>
                <a:lnTo>
                  <a:pt x="31260" y="46360"/>
                </a:lnTo>
                <a:lnTo>
                  <a:pt x="31230" y="46280"/>
                </a:lnTo>
                <a:close/>
                <a:moveTo>
                  <a:pt x="32700" y="47650"/>
                </a:moveTo>
                <a:lnTo>
                  <a:pt x="32640" y="47610"/>
                </a:lnTo>
                <a:lnTo>
                  <a:pt x="32480" y="47620"/>
                </a:lnTo>
                <a:lnTo>
                  <a:pt x="32410" y="47590"/>
                </a:lnTo>
                <a:lnTo>
                  <a:pt x="32470" y="47530"/>
                </a:lnTo>
                <a:lnTo>
                  <a:pt x="32540" y="47490"/>
                </a:lnTo>
                <a:lnTo>
                  <a:pt x="32570" y="47440"/>
                </a:lnTo>
                <a:lnTo>
                  <a:pt x="32530" y="47350"/>
                </a:lnTo>
                <a:lnTo>
                  <a:pt x="32560" y="47310"/>
                </a:lnTo>
                <a:lnTo>
                  <a:pt x="32600" y="47290"/>
                </a:lnTo>
                <a:lnTo>
                  <a:pt x="32640" y="47280"/>
                </a:lnTo>
                <a:lnTo>
                  <a:pt x="32670" y="47280"/>
                </a:lnTo>
                <a:lnTo>
                  <a:pt x="32690" y="47300"/>
                </a:lnTo>
                <a:lnTo>
                  <a:pt x="32690" y="47320"/>
                </a:lnTo>
                <a:lnTo>
                  <a:pt x="32680" y="47330"/>
                </a:lnTo>
                <a:lnTo>
                  <a:pt x="32680" y="47350"/>
                </a:lnTo>
                <a:lnTo>
                  <a:pt x="32650" y="47350"/>
                </a:lnTo>
                <a:lnTo>
                  <a:pt x="32680" y="47390"/>
                </a:lnTo>
                <a:lnTo>
                  <a:pt x="32690" y="47430"/>
                </a:lnTo>
                <a:lnTo>
                  <a:pt x="32690" y="47480"/>
                </a:lnTo>
                <a:lnTo>
                  <a:pt x="32690" y="47520"/>
                </a:lnTo>
                <a:lnTo>
                  <a:pt x="32770" y="47480"/>
                </a:lnTo>
                <a:lnTo>
                  <a:pt x="32780" y="47550"/>
                </a:lnTo>
                <a:lnTo>
                  <a:pt x="32750" y="47640"/>
                </a:lnTo>
                <a:lnTo>
                  <a:pt x="32700" y="47650"/>
                </a:lnTo>
                <a:close/>
                <a:moveTo>
                  <a:pt x="33240" y="47210"/>
                </a:moveTo>
                <a:lnTo>
                  <a:pt x="33290" y="47240"/>
                </a:lnTo>
                <a:lnTo>
                  <a:pt x="33310" y="47280"/>
                </a:lnTo>
                <a:lnTo>
                  <a:pt x="33290" y="47310"/>
                </a:lnTo>
                <a:lnTo>
                  <a:pt x="33270" y="47330"/>
                </a:lnTo>
                <a:lnTo>
                  <a:pt x="33250" y="47340"/>
                </a:lnTo>
                <a:lnTo>
                  <a:pt x="33240" y="47330"/>
                </a:lnTo>
                <a:lnTo>
                  <a:pt x="33240" y="47310"/>
                </a:lnTo>
                <a:lnTo>
                  <a:pt x="33220" y="47300"/>
                </a:lnTo>
                <a:lnTo>
                  <a:pt x="33200" y="47300"/>
                </a:lnTo>
                <a:lnTo>
                  <a:pt x="33120" y="47260"/>
                </a:lnTo>
                <a:lnTo>
                  <a:pt x="33100" y="47230"/>
                </a:lnTo>
                <a:lnTo>
                  <a:pt x="33110" y="47200"/>
                </a:lnTo>
                <a:lnTo>
                  <a:pt x="33160" y="47190"/>
                </a:lnTo>
                <a:lnTo>
                  <a:pt x="33210" y="47200"/>
                </a:lnTo>
                <a:lnTo>
                  <a:pt x="33240" y="47210"/>
                </a:lnTo>
                <a:close/>
                <a:moveTo>
                  <a:pt x="33780" y="46920"/>
                </a:moveTo>
                <a:lnTo>
                  <a:pt x="33800" y="46900"/>
                </a:lnTo>
                <a:lnTo>
                  <a:pt x="33810" y="46930"/>
                </a:lnTo>
                <a:lnTo>
                  <a:pt x="33800" y="47010"/>
                </a:lnTo>
                <a:lnTo>
                  <a:pt x="33770" y="47080"/>
                </a:lnTo>
                <a:lnTo>
                  <a:pt x="33760" y="47120"/>
                </a:lnTo>
                <a:lnTo>
                  <a:pt x="33730" y="47150"/>
                </a:lnTo>
                <a:lnTo>
                  <a:pt x="33660" y="47170"/>
                </a:lnTo>
                <a:lnTo>
                  <a:pt x="33610" y="47170"/>
                </a:lnTo>
                <a:lnTo>
                  <a:pt x="33570" y="47140"/>
                </a:lnTo>
                <a:lnTo>
                  <a:pt x="33550" y="47100"/>
                </a:lnTo>
                <a:lnTo>
                  <a:pt x="33560" y="47060"/>
                </a:lnTo>
                <a:lnTo>
                  <a:pt x="33580" y="47040"/>
                </a:lnTo>
                <a:lnTo>
                  <a:pt x="33590" y="47040"/>
                </a:lnTo>
                <a:lnTo>
                  <a:pt x="33670" y="47000"/>
                </a:lnTo>
                <a:lnTo>
                  <a:pt x="33710" y="47000"/>
                </a:lnTo>
                <a:lnTo>
                  <a:pt x="33740" y="46970"/>
                </a:lnTo>
                <a:lnTo>
                  <a:pt x="33780" y="46920"/>
                </a:lnTo>
                <a:close/>
                <a:moveTo>
                  <a:pt x="32070" y="46830"/>
                </a:moveTo>
                <a:lnTo>
                  <a:pt x="32090" y="46860"/>
                </a:lnTo>
                <a:lnTo>
                  <a:pt x="32090" y="46890"/>
                </a:lnTo>
                <a:lnTo>
                  <a:pt x="32090" y="46910"/>
                </a:lnTo>
                <a:lnTo>
                  <a:pt x="32030" y="46970"/>
                </a:lnTo>
                <a:lnTo>
                  <a:pt x="31950" y="47040"/>
                </a:lnTo>
                <a:lnTo>
                  <a:pt x="31900" y="47060"/>
                </a:lnTo>
                <a:lnTo>
                  <a:pt x="31860" y="47040"/>
                </a:lnTo>
                <a:lnTo>
                  <a:pt x="31860" y="47010"/>
                </a:lnTo>
                <a:lnTo>
                  <a:pt x="31920" y="46920"/>
                </a:lnTo>
                <a:lnTo>
                  <a:pt x="31950" y="46870"/>
                </a:lnTo>
                <a:lnTo>
                  <a:pt x="32000" y="46840"/>
                </a:lnTo>
                <a:lnTo>
                  <a:pt x="32040" y="46820"/>
                </a:lnTo>
                <a:lnTo>
                  <a:pt x="32070" y="46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8" name="Hokkaidō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65910" y="9470"/>
                </a:moveTo>
                <a:lnTo>
                  <a:pt x="65960" y="9500"/>
                </a:lnTo>
                <a:lnTo>
                  <a:pt x="66090" y="9500"/>
                </a:lnTo>
                <a:lnTo>
                  <a:pt x="66150" y="9510"/>
                </a:lnTo>
                <a:lnTo>
                  <a:pt x="66040" y="9550"/>
                </a:lnTo>
                <a:lnTo>
                  <a:pt x="65910" y="9520"/>
                </a:lnTo>
                <a:lnTo>
                  <a:pt x="65670" y="9430"/>
                </a:lnTo>
                <a:lnTo>
                  <a:pt x="65680" y="9400"/>
                </a:lnTo>
                <a:lnTo>
                  <a:pt x="65740" y="9400"/>
                </a:lnTo>
                <a:lnTo>
                  <a:pt x="65800" y="9410"/>
                </a:lnTo>
                <a:lnTo>
                  <a:pt x="65870" y="9440"/>
                </a:lnTo>
                <a:lnTo>
                  <a:pt x="65910" y="9470"/>
                </a:lnTo>
                <a:close/>
                <a:moveTo>
                  <a:pt x="71390" y="12600"/>
                </a:moveTo>
                <a:lnTo>
                  <a:pt x="71430" y="12600"/>
                </a:lnTo>
                <a:lnTo>
                  <a:pt x="71530" y="12630"/>
                </a:lnTo>
                <a:lnTo>
                  <a:pt x="71560" y="12650"/>
                </a:lnTo>
                <a:lnTo>
                  <a:pt x="71540" y="12690"/>
                </a:lnTo>
                <a:lnTo>
                  <a:pt x="71520" y="12700"/>
                </a:lnTo>
                <a:lnTo>
                  <a:pt x="71450" y="12710"/>
                </a:lnTo>
                <a:lnTo>
                  <a:pt x="71420" y="12720"/>
                </a:lnTo>
                <a:lnTo>
                  <a:pt x="71370" y="12800"/>
                </a:lnTo>
                <a:lnTo>
                  <a:pt x="71330" y="12820"/>
                </a:lnTo>
                <a:lnTo>
                  <a:pt x="71220" y="12840"/>
                </a:lnTo>
                <a:lnTo>
                  <a:pt x="71190" y="12860"/>
                </a:lnTo>
                <a:lnTo>
                  <a:pt x="71150" y="12910"/>
                </a:lnTo>
                <a:lnTo>
                  <a:pt x="71110" y="12920"/>
                </a:lnTo>
                <a:lnTo>
                  <a:pt x="71030" y="12900"/>
                </a:lnTo>
                <a:lnTo>
                  <a:pt x="70990" y="12910"/>
                </a:lnTo>
                <a:lnTo>
                  <a:pt x="70960" y="12940"/>
                </a:lnTo>
                <a:lnTo>
                  <a:pt x="70950" y="12970"/>
                </a:lnTo>
                <a:lnTo>
                  <a:pt x="70920" y="13010"/>
                </a:lnTo>
                <a:lnTo>
                  <a:pt x="70840" y="13090"/>
                </a:lnTo>
                <a:lnTo>
                  <a:pt x="70820" y="13120"/>
                </a:lnTo>
                <a:lnTo>
                  <a:pt x="70800" y="13170"/>
                </a:lnTo>
                <a:lnTo>
                  <a:pt x="70780" y="13270"/>
                </a:lnTo>
                <a:lnTo>
                  <a:pt x="70760" y="13310"/>
                </a:lnTo>
                <a:lnTo>
                  <a:pt x="70740" y="13340"/>
                </a:lnTo>
                <a:lnTo>
                  <a:pt x="70660" y="13450"/>
                </a:lnTo>
                <a:lnTo>
                  <a:pt x="70700" y="13480"/>
                </a:lnTo>
                <a:lnTo>
                  <a:pt x="70660" y="13490"/>
                </a:lnTo>
                <a:lnTo>
                  <a:pt x="70600" y="13480"/>
                </a:lnTo>
                <a:lnTo>
                  <a:pt x="70540" y="13460"/>
                </a:lnTo>
                <a:lnTo>
                  <a:pt x="70470" y="13420"/>
                </a:lnTo>
                <a:lnTo>
                  <a:pt x="70420" y="13420"/>
                </a:lnTo>
                <a:lnTo>
                  <a:pt x="70330" y="13450"/>
                </a:lnTo>
                <a:lnTo>
                  <a:pt x="70030" y="13460"/>
                </a:lnTo>
                <a:lnTo>
                  <a:pt x="69960" y="13490"/>
                </a:lnTo>
                <a:lnTo>
                  <a:pt x="69900" y="13550"/>
                </a:lnTo>
                <a:lnTo>
                  <a:pt x="69820" y="13590"/>
                </a:lnTo>
                <a:lnTo>
                  <a:pt x="69600" y="13620"/>
                </a:lnTo>
                <a:lnTo>
                  <a:pt x="69550" y="13640"/>
                </a:lnTo>
                <a:lnTo>
                  <a:pt x="69510" y="13670"/>
                </a:lnTo>
                <a:lnTo>
                  <a:pt x="69490" y="13730"/>
                </a:lnTo>
                <a:lnTo>
                  <a:pt x="69500" y="13800"/>
                </a:lnTo>
                <a:lnTo>
                  <a:pt x="69540" y="13820"/>
                </a:lnTo>
                <a:lnTo>
                  <a:pt x="69590" y="13810"/>
                </a:lnTo>
                <a:lnTo>
                  <a:pt x="69640" y="13840"/>
                </a:lnTo>
                <a:lnTo>
                  <a:pt x="69610" y="13870"/>
                </a:lnTo>
                <a:lnTo>
                  <a:pt x="69580" y="13890"/>
                </a:lnTo>
                <a:lnTo>
                  <a:pt x="69470" y="13900"/>
                </a:lnTo>
                <a:lnTo>
                  <a:pt x="69460" y="13920"/>
                </a:lnTo>
                <a:lnTo>
                  <a:pt x="69460" y="13940"/>
                </a:lnTo>
                <a:lnTo>
                  <a:pt x="69430" y="13970"/>
                </a:lnTo>
                <a:lnTo>
                  <a:pt x="69370" y="14020"/>
                </a:lnTo>
                <a:lnTo>
                  <a:pt x="69290" y="14020"/>
                </a:lnTo>
                <a:lnTo>
                  <a:pt x="69150" y="13970"/>
                </a:lnTo>
                <a:lnTo>
                  <a:pt x="69210" y="14070"/>
                </a:lnTo>
                <a:lnTo>
                  <a:pt x="69220" y="14120"/>
                </a:lnTo>
                <a:lnTo>
                  <a:pt x="69210" y="14170"/>
                </a:lnTo>
                <a:lnTo>
                  <a:pt x="69190" y="14200"/>
                </a:lnTo>
                <a:lnTo>
                  <a:pt x="69140" y="14210"/>
                </a:lnTo>
                <a:lnTo>
                  <a:pt x="68950" y="14240"/>
                </a:lnTo>
                <a:lnTo>
                  <a:pt x="68850" y="14240"/>
                </a:lnTo>
                <a:lnTo>
                  <a:pt x="68760" y="14200"/>
                </a:lnTo>
                <a:lnTo>
                  <a:pt x="68680" y="14120"/>
                </a:lnTo>
                <a:lnTo>
                  <a:pt x="68680" y="14090"/>
                </a:lnTo>
                <a:lnTo>
                  <a:pt x="68680" y="14040"/>
                </a:lnTo>
                <a:lnTo>
                  <a:pt x="68680" y="13990"/>
                </a:lnTo>
                <a:lnTo>
                  <a:pt x="68620" y="13970"/>
                </a:lnTo>
                <a:lnTo>
                  <a:pt x="68590" y="13970"/>
                </a:lnTo>
                <a:lnTo>
                  <a:pt x="68570" y="13970"/>
                </a:lnTo>
                <a:lnTo>
                  <a:pt x="68550" y="13970"/>
                </a:lnTo>
                <a:lnTo>
                  <a:pt x="68530" y="13970"/>
                </a:lnTo>
                <a:lnTo>
                  <a:pt x="68510" y="13990"/>
                </a:lnTo>
                <a:lnTo>
                  <a:pt x="68480" y="14050"/>
                </a:lnTo>
                <a:lnTo>
                  <a:pt x="68460" y="14060"/>
                </a:lnTo>
                <a:lnTo>
                  <a:pt x="68430" y="14080"/>
                </a:lnTo>
                <a:lnTo>
                  <a:pt x="68400" y="14130"/>
                </a:lnTo>
                <a:lnTo>
                  <a:pt x="68380" y="14190"/>
                </a:lnTo>
                <a:lnTo>
                  <a:pt x="68370" y="14240"/>
                </a:lnTo>
                <a:lnTo>
                  <a:pt x="68390" y="14290"/>
                </a:lnTo>
                <a:lnTo>
                  <a:pt x="68430" y="14340"/>
                </a:lnTo>
                <a:lnTo>
                  <a:pt x="68470" y="14370"/>
                </a:lnTo>
                <a:lnTo>
                  <a:pt x="68510" y="14410"/>
                </a:lnTo>
                <a:lnTo>
                  <a:pt x="68390" y="14460"/>
                </a:lnTo>
                <a:lnTo>
                  <a:pt x="67970" y="14360"/>
                </a:lnTo>
                <a:lnTo>
                  <a:pt x="67740" y="14380"/>
                </a:lnTo>
                <a:lnTo>
                  <a:pt x="67670" y="14420"/>
                </a:lnTo>
                <a:lnTo>
                  <a:pt x="67580" y="14410"/>
                </a:lnTo>
                <a:lnTo>
                  <a:pt x="67360" y="14330"/>
                </a:lnTo>
                <a:lnTo>
                  <a:pt x="67340" y="14310"/>
                </a:lnTo>
                <a:lnTo>
                  <a:pt x="67310" y="14280"/>
                </a:lnTo>
                <a:lnTo>
                  <a:pt x="67290" y="14240"/>
                </a:lnTo>
                <a:lnTo>
                  <a:pt x="67280" y="14200"/>
                </a:lnTo>
                <a:lnTo>
                  <a:pt x="67260" y="14160"/>
                </a:lnTo>
                <a:lnTo>
                  <a:pt x="67230" y="14140"/>
                </a:lnTo>
                <a:lnTo>
                  <a:pt x="67160" y="14140"/>
                </a:lnTo>
                <a:lnTo>
                  <a:pt x="66750" y="14250"/>
                </a:lnTo>
                <a:lnTo>
                  <a:pt x="66340" y="14450"/>
                </a:lnTo>
                <a:lnTo>
                  <a:pt x="65880" y="14780"/>
                </a:lnTo>
                <a:lnTo>
                  <a:pt x="65600" y="15120"/>
                </a:lnTo>
                <a:lnTo>
                  <a:pt x="65160" y="15510"/>
                </a:lnTo>
                <a:lnTo>
                  <a:pt x="64970" y="15740"/>
                </a:lnTo>
                <a:lnTo>
                  <a:pt x="64600" y="16330"/>
                </a:lnTo>
                <a:lnTo>
                  <a:pt x="64310" y="16860"/>
                </a:lnTo>
                <a:lnTo>
                  <a:pt x="64260" y="17030"/>
                </a:lnTo>
                <a:lnTo>
                  <a:pt x="64240" y="17220"/>
                </a:lnTo>
                <a:lnTo>
                  <a:pt x="64270" y="17440"/>
                </a:lnTo>
                <a:lnTo>
                  <a:pt x="64280" y="17530"/>
                </a:lnTo>
                <a:lnTo>
                  <a:pt x="64270" y="17610"/>
                </a:lnTo>
                <a:lnTo>
                  <a:pt x="64260" y="17700"/>
                </a:lnTo>
                <a:lnTo>
                  <a:pt x="64180" y="18020"/>
                </a:lnTo>
                <a:lnTo>
                  <a:pt x="64140" y="18100"/>
                </a:lnTo>
                <a:lnTo>
                  <a:pt x="64070" y="18180"/>
                </a:lnTo>
                <a:lnTo>
                  <a:pt x="64030" y="18350"/>
                </a:lnTo>
                <a:lnTo>
                  <a:pt x="64000" y="18410"/>
                </a:lnTo>
                <a:lnTo>
                  <a:pt x="63950" y="18390"/>
                </a:lnTo>
                <a:lnTo>
                  <a:pt x="63880" y="18340"/>
                </a:lnTo>
                <a:lnTo>
                  <a:pt x="63820" y="18280"/>
                </a:lnTo>
                <a:lnTo>
                  <a:pt x="63800" y="18230"/>
                </a:lnTo>
                <a:lnTo>
                  <a:pt x="63770" y="18160"/>
                </a:lnTo>
                <a:lnTo>
                  <a:pt x="63700" y="18080"/>
                </a:lnTo>
                <a:lnTo>
                  <a:pt x="63630" y="18010"/>
                </a:lnTo>
                <a:lnTo>
                  <a:pt x="63170" y="17710"/>
                </a:lnTo>
                <a:lnTo>
                  <a:pt x="62580" y="17500"/>
                </a:lnTo>
                <a:lnTo>
                  <a:pt x="61960" y="17140"/>
                </a:lnTo>
                <a:lnTo>
                  <a:pt x="61710" y="17050"/>
                </a:lnTo>
                <a:lnTo>
                  <a:pt x="61180" y="16680"/>
                </a:lnTo>
                <a:lnTo>
                  <a:pt x="61010" y="16500"/>
                </a:lnTo>
                <a:lnTo>
                  <a:pt x="60850" y="16310"/>
                </a:lnTo>
                <a:lnTo>
                  <a:pt x="60540" y="16260"/>
                </a:lnTo>
                <a:lnTo>
                  <a:pt x="60300" y="16110"/>
                </a:lnTo>
                <a:lnTo>
                  <a:pt x="60140" y="15910"/>
                </a:lnTo>
                <a:lnTo>
                  <a:pt x="60090" y="15890"/>
                </a:lnTo>
                <a:lnTo>
                  <a:pt x="60030" y="15870"/>
                </a:lnTo>
                <a:lnTo>
                  <a:pt x="59820" y="15750"/>
                </a:lnTo>
                <a:lnTo>
                  <a:pt x="59560" y="15680"/>
                </a:lnTo>
                <a:lnTo>
                  <a:pt x="59300" y="15690"/>
                </a:lnTo>
                <a:lnTo>
                  <a:pt x="59040" y="15750"/>
                </a:lnTo>
                <a:lnTo>
                  <a:pt x="58680" y="15890"/>
                </a:lnTo>
                <a:lnTo>
                  <a:pt x="58200" y="16270"/>
                </a:lnTo>
                <a:lnTo>
                  <a:pt x="58120" y="16310"/>
                </a:lnTo>
                <a:lnTo>
                  <a:pt x="58060" y="16370"/>
                </a:lnTo>
                <a:lnTo>
                  <a:pt x="58030" y="16380"/>
                </a:lnTo>
                <a:lnTo>
                  <a:pt x="57990" y="16380"/>
                </a:lnTo>
                <a:lnTo>
                  <a:pt x="57960" y="16400"/>
                </a:lnTo>
                <a:lnTo>
                  <a:pt x="57930" y="16410"/>
                </a:lnTo>
                <a:lnTo>
                  <a:pt x="57700" y="16580"/>
                </a:lnTo>
                <a:lnTo>
                  <a:pt x="57650" y="16630"/>
                </a:lnTo>
                <a:lnTo>
                  <a:pt x="57480" y="16880"/>
                </a:lnTo>
                <a:lnTo>
                  <a:pt x="57430" y="16920"/>
                </a:lnTo>
                <a:lnTo>
                  <a:pt x="57400" y="16930"/>
                </a:lnTo>
                <a:lnTo>
                  <a:pt x="57370" y="16940"/>
                </a:lnTo>
                <a:lnTo>
                  <a:pt x="57330" y="16940"/>
                </a:lnTo>
                <a:lnTo>
                  <a:pt x="57290" y="16920"/>
                </a:lnTo>
                <a:lnTo>
                  <a:pt x="57270" y="16900"/>
                </a:lnTo>
                <a:lnTo>
                  <a:pt x="57250" y="16860"/>
                </a:lnTo>
                <a:lnTo>
                  <a:pt x="57230" y="16830"/>
                </a:lnTo>
                <a:lnTo>
                  <a:pt x="57240" y="16810"/>
                </a:lnTo>
                <a:lnTo>
                  <a:pt x="57360" y="16830"/>
                </a:lnTo>
                <a:lnTo>
                  <a:pt x="57390" y="16830"/>
                </a:lnTo>
                <a:lnTo>
                  <a:pt x="57390" y="16780"/>
                </a:lnTo>
                <a:lnTo>
                  <a:pt x="57360" y="16760"/>
                </a:lnTo>
                <a:lnTo>
                  <a:pt x="57280" y="16730"/>
                </a:lnTo>
                <a:lnTo>
                  <a:pt x="57220" y="16680"/>
                </a:lnTo>
                <a:lnTo>
                  <a:pt x="57190" y="16650"/>
                </a:lnTo>
                <a:lnTo>
                  <a:pt x="57170" y="16620"/>
                </a:lnTo>
                <a:lnTo>
                  <a:pt x="57140" y="16460"/>
                </a:lnTo>
                <a:lnTo>
                  <a:pt x="56650" y="15890"/>
                </a:lnTo>
                <a:lnTo>
                  <a:pt x="56510" y="15830"/>
                </a:lnTo>
                <a:lnTo>
                  <a:pt x="56440" y="15830"/>
                </a:lnTo>
                <a:lnTo>
                  <a:pt x="56250" y="15860"/>
                </a:lnTo>
                <a:lnTo>
                  <a:pt x="56040" y="15830"/>
                </a:lnTo>
                <a:lnTo>
                  <a:pt x="55970" y="15830"/>
                </a:lnTo>
                <a:lnTo>
                  <a:pt x="55840" y="15890"/>
                </a:lnTo>
                <a:lnTo>
                  <a:pt x="55720" y="16000"/>
                </a:lnTo>
                <a:lnTo>
                  <a:pt x="55620" y="16130"/>
                </a:lnTo>
                <a:lnTo>
                  <a:pt x="55460" y="16410"/>
                </a:lnTo>
                <a:lnTo>
                  <a:pt x="55390" y="16570"/>
                </a:lnTo>
                <a:lnTo>
                  <a:pt x="55350" y="16740"/>
                </a:lnTo>
                <a:lnTo>
                  <a:pt x="55330" y="16920"/>
                </a:lnTo>
                <a:lnTo>
                  <a:pt x="55360" y="17100"/>
                </a:lnTo>
                <a:lnTo>
                  <a:pt x="55450" y="17200"/>
                </a:lnTo>
                <a:lnTo>
                  <a:pt x="55750" y="17370"/>
                </a:lnTo>
                <a:lnTo>
                  <a:pt x="55840" y="17440"/>
                </a:lnTo>
                <a:lnTo>
                  <a:pt x="56060" y="17680"/>
                </a:lnTo>
                <a:lnTo>
                  <a:pt x="56110" y="17710"/>
                </a:lnTo>
                <a:lnTo>
                  <a:pt x="56180" y="17700"/>
                </a:lnTo>
                <a:lnTo>
                  <a:pt x="56290" y="17660"/>
                </a:lnTo>
                <a:lnTo>
                  <a:pt x="56480" y="17640"/>
                </a:lnTo>
                <a:lnTo>
                  <a:pt x="56530" y="17630"/>
                </a:lnTo>
                <a:lnTo>
                  <a:pt x="56590" y="17600"/>
                </a:lnTo>
                <a:lnTo>
                  <a:pt x="56770" y="17720"/>
                </a:lnTo>
                <a:lnTo>
                  <a:pt x="56810" y="17830"/>
                </a:lnTo>
                <a:lnTo>
                  <a:pt x="56950" y="18030"/>
                </a:lnTo>
                <a:lnTo>
                  <a:pt x="57000" y="18080"/>
                </a:lnTo>
                <a:lnTo>
                  <a:pt x="57110" y="18160"/>
                </a:lnTo>
                <a:lnTo>
                  <a:pt x="57160" y="18210"/>
                </a:lnTo>
                <a:lnTo>
                  <a:pt x="57360" y="18460"/>
                </a:lnTo>
                <a:lnTo>
                  <a:pt x="57410" y="18510"/>
                </a:lnTo>
                <a:lnTo>
                  <a:pt x="57470" y="18540"/>
                </a:lnTo>
                <a:lnTo>
                  <a:pt x="57530" y="18560"/>
                </a:lnTo>
                <a:lnTo>
                  <a:pt x="57610" y="18570"/>
                </a:lnTo>
                <a:lnTo>
                  <a:pt x="57680" y="18590"/>
                </a:lnTo>
                <a:lnTo>
                  <a:pt x="57740" y="18630"/>
                </a:lnTo>
                <a:lnTo>
                  <a:pt x="57970" y="18840"/>
                </a:lnTo>
                <a:lnTo>
                  <a:pt x="58020" y="18910"/>
                </a:lnTo>
                <a:lnTo>
                  <a:pt x="57990" y="18950"/>
                </a:lnTo>
                <a:lnTo>
                  <a:pt x="57850" y="18970"/>
                </a:lnTo>
                <a:lnTo>
                  <a:pt x="57790" y="18990"/>
                </a:lnTo>
                <a:lnTo>
                  <a:pt x="57740" y="19030"/>
                </a:lnTo>
                <a:lnTo>
                  <a:pt x="57560" y="19210"/>
                </a:lnTo>
                <a:lnTo>
                  <a:pt x="57450" y="19260"/>
                </a:lnTo>
                <a:lnTo>
                  <a:pt x="57310" y="19220"/>
                </a:lnTo>
                <a:lnTo>
                  <a:pt x="57060" y="19080"/>
                </a:lnTo>
                <a:lnTo>
                  <a:pt x="56920" y="19030"/>
                </a:lnTo>
                <a:lnTo>
                  <a:pt x="56770" y="19030"/>
                </a:lnTo>
                <a:lnTo>
                  <a:pt x="56640" y="19110"/>
                </a:lnTo>
                <a:lnTo>
                  <a:pt x="56580" y="19130"/>
                </a:lnTo>
                <a:lnTo>
                  <a:pt x="56550" y="19070"/>
                </a:lnTo>
                <a:lnTo>
                  <a:pt x="56570" y="19010"/>
                </a:lnTo>
                <a:lnTo>
                  <a:pt x="56620" y="18980"/>
                </a:lnTo>
                <a:lnTo>
                  <a:pt x="56650" y="18940"/>
                </a:lnTo>
                <a:lnTo>
                  <a:pt x="56630" y="18870"/>
                </a:lnTo>
                <a:lnTo>
                  <a:pt x="56580" y="18820"/>
                </a:lnTo>
                <a:lnTo>
                  <a:pt x="56510" y="18790"/>
                </a:lnTo>
                <a:lnTo>
                  <a:pt x="56440" y="18810"/>
                </a:lnTo>
                <a:lnTo>
                  <a:pt x="56380" y="18850"/>
                </a:lnTo>
                <a:lnTo>
                  <a:pt x="56350" y="18920"/>
                </a:lnTo>
                <a:lnTo>
                  <a:pt x="56310" y="19090"/>
                </a:lnTo>
                <a:lnTo>
                  <a:pt x="56270" y="19160"/>
                </a:lnTo>
                <a:lnTo>
                  <a:pt x="56100" y="19250"/>
                </a:lnTo>
                <a:lnTo>
                  <a:pt x="56070" y="19280"/>
                </a:lnTo>
                <a:lnTo>
                  <a:pt x="56040" y="19310"/>
                </a:lnTo>
                <a:lnTo>
                  <a:pt x="55880" y="19350"/>
                </a:lnTo>
                <a:lnTo>
                  <a:pt x="55830" y="19380"/>
                </a:lnTo>
                <a:lnTo>
                  <a:pt x="55770" y="19520"/>
                </a:lnTo>
                <a:lnTo>
                  <a:pt x="55800" y="19840"/>
                </a:lnTo>
                <a:lnTo>
                  <a:pt x="55770" y="19970"/>
                </a:lnTo>
                <a:lnTo>
                  <a:pt x="55680" y="20040"/>
                </a:lnTo>
                <a:lnTo>
                  <a:pt x="55310" y="20160"/>
                </a:lnTo>
                <a:lnTo>
                  <a:pt x="55260" y="20190"/>
                </a:lnTo>
                <a:lnTo>
                  <a:pt x="55210" y="20250"/>
                </a:lnTo>
                <a:lnTo>
                  <a:pt x="55160" y="20330"/>
                </a:lnTo>
                <a:lnTo>
                  <a:pt x="55150" y="20410"/>
                </a:lnTo>
                <a:lnTo>
                  <a:pt x="55120" y="20470"/>
                </a:lnTo>
                <a:lnTo>
                  <a:pt x="55050" y="20460"/>
                </a:lnTo>
                <a:lnTo>
                  <a:pt x="54910" y="20400"/>
                </a:lnTo>
                <a:lnTo>
                  <a:pt x="54870" y="20400"/>
                </a:lnTo>
                <a:lnTo>
                  <a:pt x="54820" y="20420"/>
                </a:lnTo>
                <a:lnTo>
                  <a:pt x="54800" y="20430"/>
                </a:lnTo>
                <a:lnTo>
                  <a:pt x="54760" y="20410"/>
                </a:lnTo>
                <a:lnTo>
                  <a:pt x="54690" y="20360"/>
                </a:lnTo>
                <a:lnTo>
                  <a:pt x="54660" y="20340"/>
                </a:lnTo>
                <a:lnTo>
                  <a:pt x="54620" y="20310"/>
                </a:lnTo>
                <a:lnTo>
                  <a:pt x="54590" y="20240"/>
                </a:lnTo>
                <a:lnTo>
                  <a:pt x="54540" y="20080"/>
                </a:lnTo>
                <a:lnTo>
                  <a:pt x="54460" y="19850"/>
                </a:lnTo>
                <a:lnTo>
                  <a:pt x="54440" y="19770"/>
                </a:lnTo>
                <a:lnTo>
                  <a:pt x="54460" y="19680"/>
                </a:lnTo>
                <a:lnTo>
                  <a:pt x="54510" y="19560"/>
                </a:lnTo>
                <a:lnTo>
                  <a:pt x="54560" y="19320"/>
                </a:lnTo>
                <a:lnTo>
                  <a:pt x="54710" y="19070"/>
                </a:lnTo>
                <a:lnTo>
                  <a:pt x="54750" y="18910"/>
                </a:lnTo>
                <a:lnTo>
                  <a:pt x="54760" y="18890"/>
                </a:lnTo>
                <a:lnTo>
                  <a:pt x="54820" y="18900"/>
                </a:lnTo>
                <a:lnTo>
                  <a:pt x="54850" y="18890"/>
                </a:lnTo>
                <a:lnTo>
                  <a:pt x="54870" y="18860"/>
                </a:lnTo>
                <a:lnTo>
                  <a:pt x="54880" y="18820"/>
                </a:lnTo>
                <a:lnTo>
                  <a:pt x="54890" y="18730"/>
                </a:lnTo>
                <a:lnTo>
                  <a:pt x="54890" y="18710"/>
                </a:lnTo>
                <a:lnTo>
                  <a:pt x="54870" y="18680"/>
                </a:lnTo>
                <a:lnTo>
                  <a:pt x="54870" y="18650"/>
                </a:lnTo>
                <a:lnTo>
                  <a:pt x="54880" y="18630"/>
                </a:lnTo>
                <a:lnTo>
                  <a:pt x="54900" y="18620"/>
                </a:lnTo>
                <a:lnTo>
                  <a:pt x="54930" y="18600"/>
                </a:lnTo>
                <a:lnTo>
                  <a:pt x="54930" y="18550"/>
                </a:lnTo>
                <a:lnTo>
                  <a:pt x="54940" y="18490"/>
                </a:lnTo>
                <a:lnTo>
                  <a:pt x="54950" y="18460"/>
                </a:lnTo>
                <a:lnTo>
                  <a:pt x="54930" y="18400"/>
                </a:lnTo>
                <a:lnTo>
                  <a:pt x="54910" y="18330"/>
                </a:lnTo>
                <a:lnTo>
                  <a:pt x="54910" y="18250"/>
                </a:lnTo>
                <a:lnTo>
                  <a:pt x="54930" y="18190"/>
                </a:lnTo>
                <a:lnTo>
                  <a:pt x="54830" y="18080"/>
                </a:lnTo>
                <a:lnTo>
                  <a:pt x="54680" y="17810"/>
                </a:lnTo>
                <a:lnTo>
                  <a:pt x="54580" y="17710"/>
                </a:lnTo>
                <a:lnTo>
                  <a:pt x="54290" y="17580"/>
                </a:lnTo>
                <a:lnTo>
                  <a:pt x="54240" y="17510"/>
                </a:lnTo>
                <a:lnTo>
                  <a:pt x="54230" y="17490"/>
                </a:lnTo>
                <a:lnTo>
                  <a:pt x="54220" y="17470"/>
                </a:lnTo>
                <a:lnTo>
                  <a:pt x="54160" y="17360"/>
                </a:lnTo>
                <a:lnTo>
                  <a:pt x="54140" y="17340"/>
                </a:lnTo>
                <a:lnTo>
                  <a:pt x="54050" y="17300"/>
                </a:lnTo>
                <a:lnTo>
                  <a:pt x="53910" y="17190"/>
                </a:lnTo>
                <a:lnTo>
                  <a:pt x="53880" y="17150"/>
                </a:lnTo>
                <a:lnTo>
                  <a:pt x="53850" y="17050"/>
                </a:lnTo>
                <a:lnTo>
                  <a:pt x="53820" y="16900"/>
                </a:lnTo>
                <a:lnTo>
                  <a:pt x="53840" y="16820"/>
                </a:lnTo>
                <a:lnTo>
                  <a:pt x="53870" y="16740"/>
                </a:lnTo>
                <a:lnTo>
                  <a:pt x="53990" y="16540"/>
                </a:lnTo>
                <a:lnTo>
                  <a:pt x="54030" y="16450"/>
                </a:lnTo>
                <a:lnTo>
                  <a:pt x="54060" y="16270"/>
                </a:lnTo>
                <a:lnTo>
                  <a:pt x="54060" y="16090"/>
                </a:lnTo>
                <a:lnTo>
                  <a:pt x="54010" y="15790"/>
                </a:lnTo>
                <a:lnTo>
                  <a:pt x="54050" y="15640"/>
                </a:lnTo>
                <a:lnTo>
                  <a:pt x="54140" y="15500"/>
                </a:lnTo>
                <a:lnTo>
                  <a:pt x="54260" y="15440"/>
                </a:lnTo>
                <a:lnTo>
                  <a:pt x="54540" y="15420"/>
                </a:lnTo>
                <a:lnTo>
                  <a:pt x="54610" y="15410"/>
                </a:lnTo>
                <a:lnTo>
                  <a:pt x="54660" y="15370"/>
                </a:lnTo>
                <a:lnTo>
                  <a:pt x="54780" y="15220"/>
                </a:lnTo>
                <a:lnTo>
                  <a:pt x="54810" y="15200"/>
                </a:lnTo>
                <a:lnTo>
                  <a:pt x="54840" y="15180"/>
                </a:lnTo>
                <a:lnTo>
                  <a:pt x="54880" y="15180"/>
                </a:lnTo>
                <a:lnTo>
                  <a:pt x="54900" y="15160"/>
                </a:lnTo>
                <a:lnTo>
                  <a:pt x="54930" y="15120"/>
                </a:lnTo>
                <a:lnTo>
                  <a:pt x="55000" y="14970"/>
                </a:lnTo>
                <a:lnTo>
                  <a:pt x="55040" y="14910"/>
                </a:lnTo>
                <a:lnTo>
                  <a:pt x="55090" y="14900"/>
                </a:lnTo>
                <a:lnTo>
                  <a:pt x="55160" y="14950"/>
                </a:lnTo>
                <a:lnTo>
                  <a:pt x="55220" y="15060"/>
                </a:lnTo>
                <a:lnTo>
                  <a:pt x="55270" y="15110"/>
                </a:lnTo>
                <a:lnTo>
                  <a:pt x="55330" y="15120"/>
                </a:lnTo>
                <a:lnTo>
                  <a:pt x="55390" y="15070"/>
                </a:lnTo>
                <a:lnTo>
                  <a:pt x="55410" y="14980"/>
                </a:lnTo>
                <a:lnTo>
                  <a:pt x="55420" y="14890"/>
                </a:lnTo>
                <a:lnTo>
                  <a:pt x="55440" y="14850"/>
                </a:lnTo>
                <a:lnTo>
                  <a:pt x="55490" y="14820"/>
                </a:lnTo>
                <a:lnTo>
                  <a:pt x="55530" y="14740"/>
                </a:lnTo>
                <a:lnTo>
                  <a:pt x="55610" y="14580"/>
                </a:lnTo>
                <a:lnTo>
                  <a:pt x="55650" y="14520"/>
                </a:lnTo>
                <a:lnTo>
                  <a:pt x="55850" y="14320"/>
                </a:lnTo>
                <a:lnTo>
                  <a:pt x="55980" y="14230"/>
                </a:lnTo>
                <a:lnTo>
                  <a:pt x="56030" y="14170"/>
                </a:lnTo>
                <a:lnTo>
                  <a:pt x="56050" y="14090"/>
                </a:lnTo>
                <a:lnTo>
                  <a:pt x="56020" y="14030"/>
                </a:lnTo>
                <a:lnTo>
                  <a:pt x="55970" y="13970"/>
                </a:lnTo>
                <a:lnTo>
                  <a:pt x="55950" y="13880"/>
                </a:lnTo>
                <a:lnTo>
                  <a:pt x="55930" y="13820"/>
                </a:lnTo>
                <a:lnTo>
                  <a:pt x="55790" y="13620"/>
                </a:lnTo>
                <a:lnTo>
                  <a:pt x="55690" y="13510"/>
                </a:lnTo>
                <a:lnTo>
                  <a:pt x="55580" y="13420"/>
                </a:lnTo>
                <a:lnTo>
                  <a:pt x="55490" y="13310"/>
                </a:lnTo>
                <a:lnTo>
                  <a:pt x="55470" y="13150"/>
                </a:lnTo>
                <a:lnTo>
                  <a:pt x="55560" y="12850"/>
                </a:lnTo>
                <a:lnTo>
                  <a:pt x="55700" y="12850"/>
                </a:lnTo>
                <a:lnTo>
                  <a:pt x="55770" y="12830"/>
                </a:lnTo>
                <a:lnTo>
                  <a:pt x="55830" y="12790"/>
                </a:lnTo>
                <a:lnTo>
                  <a:pt x="55850" y="12760"/>
                </a:lnTo>
                <a:lnTo>
                  <a:pt x="55850" y="12710"/>
                </a:lnTo>
                <a:lnTo>
                  <a:pt x="55870" y="12680"/>
                </a:lnTo>
                <a:lnTo>
                  <a:pt x="55890" y="12650"/>
                </a:lnTo>
                <a:lnTo>
                  <a:pt x="55930" y="12660"/>
                </a:lnTo>
                <a:lnTo>
                  <a:pt x="55970" y="12690"/>
                </a:lnTo>
                <a:lnTo>
                  <a:pt x="56000" y="12720"/>
                </a:lnTo>
                <a:lnTo>
                  <a:pt x="56020" y="12740"/>
                </a:lnTo>
                <a:lnTo>
                  <a:pt x="56070" y="12760"/>
                </a:lnTo>
                <a:lnTo>
                  <a:pt x="56320" y="12940"/>
                </a:lnTo>
                <a:lnTo>
                  <a:pt x="56370" y="12990"/>
                </a:lnTo>
                <a:lnTo>
                  <a:pt x="56460" y="13110"/>
                </a:lnTo>
                <a:lnTo>
                  <a:pt x="56520" y="13160"/>
                </a:lnTo>
                <a:lnTo>
                  <a:pt x="56730" y="13260"/>
                </a:lnTo>
                <a:lnTo>
                  <a:pt x="56760" y="13290"/>
                </a:lnTo>
                <a:lnTo>
                  <a:pt x="56810" y="13350"/>
                </a:lnTo>
                <a:lnTo>
                  <a:pt x="56830" y="13370"/>
                </a:lnTo>
                <a:lnTo>
                  <a:pt x="56880" y="13380"/>
                </a:lnTo>
                <a:lnTo>
                  <a:pt x="57180" y="13330"/>
                </a:lnTo>
                <a:lnTo>
                  <a:pt x="57400" y="13240"/>
                </a:lnTo>
                <a:lnTo>
                  <a:pt x="57460" y="13230"/>
                </a:lnTo>
                <a:lnTo>
                  <a:pt x="57500" y="13260"/>
                </a:lnTo>
                <a:lnTo>
                  <a:pt x="57470" y="13310"/>
                </a:lnTo>
                <a:lnTo>
                  <a:pt x="57440" y="13380"/>
                </a:lnTo>
                <a:lnTo>
                  <a:pt x="57500" y="13450"/>
                </a:lnTo>
                <a:lnTo>
                  <a:pt x="57530" y="13460"/>
                </a:lnTo>
                <a:lnTo>
                  <a:pt x="57640" y="13480"/>
                </a:lnTo>
                <a:lnTo>
                  <a:pt x="57760" y="13530"/>
                </a:lnTo>
                <a:lnTo>
                  <a:pt x="57830" y="13540"/>
                </a:lnTo>
                <a:lnTo>
                  <a:pt x="57890" y="13580"/>
                </a:lnTo>
                <a:lnTo>
                  <a:pt x="57930" y="13590"/>
                </a:lnTo>
                <a:lnTo>
                  <a:pt x="57980" y="13590"/>
                </a:lnTo>
                <a:lnTo>
                  <a:pt x="58020" y="13580"/>
                </a:lnTo>
                <a:lnTo>
                  <a:pt x="58100" y="13530"/>
                </a:lnTo>
                <a:lnTo>
                  <a:pt x="58320" y="13360"/>
                </a:lnTo>
                <a:lnTo>
                  <a:pt x="58520" y="13150"/>
                </a:lnTo>
                <a:lnTo>
                  <a:pt x="58600" y="13030"/>
                </a:lnTo>
                <a:lnTo>
                  <a:pt x="58670" y="12880"/>
                </a:lnTo>
                <a:lnTo>
                  <a:pt x="58720" y="12700"/>
                </a:lnTo>
                <a:lnTo>
                  <a:pt x="58720" y="12520"/>
                </a:lnTo>
                <a:lnTo>
                  <a:pt x="58680" y="12410"/>
                </a:lnTo>
                <a:lnTo>
                  <a:pt x="58520" y="12150"/>
                </a:lnTo>
                <a:lnTo>
                  <a:pt x="58490" y="12050"/>
                </a:lnTo>
                <a:lnTo>
                  <a:pt x="58490" y="11970"/>
                </a:lnTo>
                <a:lnTo>
                  <a:pt x="58530" y="11900"/>
                </a:lnTo>
                <a:lnTo>
                  <a:pt x="58580" y="11820"/>
                </a:lnTo>
                <a:lnTo>
                  <a:pt x="58520" y="11670"/>
                </a:lnTo>
                <a:lnTo>
                  <a:pt x="58500" y="11630"/>
                </a:lnTo>
                <a:lnTo>
                  <a:pt x="58510" y="11550"/>
                </a:lnTo>
                <a:lnTo>
                  <a:pt x="58440" y="11370"/>
                </a:lnTo>
                <a:lnTo>
                  <a:pt x="58420" y="11280"/>
                </a:lnTo>
                <a:lnTo>
                  <a:pt x="58440" y="11210"/>
                </a:lnTo>
                <a:lnTo>
                  <a:pt x="58480" y="11110"/>
                </a:lnTo>
                <a:lnTo>
                  <a:pt x="58560" y="10960"/>
                </a:lnTo>
                <a:lnTo>
                  <a:pt x="58610" y="10910"/>
                </a:lnTo>
                <a:lnTo>
                  <a:pt x="58680" y="10870"/>
                </a:lnTo>
                <a:lnTo>
                  <a:pt x="58740" y="10840"/>
                </a:lnTo>
                <a:lnTo>
                  <a:pt x="58870" y="10820"/>
                </a:lnTo>
                <a:lnTo>
                  <a:pt x="58930" y="10800"/>
                </a:lnTo>
                <a:lnTo>
                  <a:pt x="58980" y="10760"/>
                </a:lnTo>
                <a:lnTo>
                  <a:pt x="59140" y="10620"/>
                </a:lnTo>
                <a:lnTo>
                  <a:pt x="59230" y="10510"/>
                </a:lnTo>
                <a:lnTo>
                  <a:pt x="59310" y="10370"/>
                </a:lnTo>
                <a:lnTo>
                  <a:pt x="59360" y="10180"/>
                </a:lnTo>
                <a:lnTo>
                  <a:pt x="59390" y="10010"/>
                </a:lnTo>
                <a:lnTo>
                  <a:pt x="59390" y="9850"/>
                </a:lnTo>
                <a:lnTo>
                  <a:pt x="59350" y="8990"/>
                </a:lnTo>
                <a:lnTo>
                  <a:pt x="59380" y="8840"/>
                </a:lnTo>
                <a:lnTo>
                  <a:pt x="59620" y="8380"/>
                </a:lnTo>
                <a:lnTo>
                  <a:pt x="59750" y="7670"/>
                </a:lnTo>
                <a:lnTo>
                  <a:pt x="59760" y="7490"/>
                </a:lnTo>
                <a:lnTo>
                  <a:pt x="59730" y="6980"/>
                </a:lnTo>
                <a:lnTo>
                  <a:pt x="59640" y="6490"/>
                </a:lnTo>
                <a:lnTo>
                  <a:pt x="59550" y="6200"/>
                </a:lnTo>
                <a:lnTo>
                  <a:pt x="59150" y="5330"/>
                </a:lnTo>
                <a:lnTo>
                  <a:pt x="59120" y="5150"/>
                </a:lnTo>
                <a:lnTo>
                  <a:pt x="59140" y="4970"/>
                </a:lnTo>
                <a:lnTo>
                  <a:pt x="59160" y="4940"/>
                </a:lnTo>
                <a:lnTo>
                  <a:pt x="59220" y="4870"/>
                </a:lnTo>
                <a:lnTo>
                  <a:pt x="59240" y="4830"/>
                </a:lnTo>
                <a:lnTo>
                  <a:pt x="59250" y="4780"/>
                </a:lnTo>
                <a:lnTo>
                  <a:pt x="59260" y="4740"/>
                </a:lnTo>
                <a:lnTo>
                  <a:pt x="59270" y="4710"/>
                </a:lnTo>
                <a:lnTo>
                  <a:pt x="59330" y="4590"/>
                </a:lnTo>
                <a:lnTo>
                  <a:pt x="59340" y="4530"/>
                </a:lnTo>
                <a:lnTo>
                  <a:pt x="59300" y="4390"/>
                </a:lnTo>
                <a:lnTo>
                  <a:pt x="59300" y="4330"/>
                </a:lnTo>
                <a:lnTo>
                  <a:pt x="59300" y="4260"/>
                </a:lnTo>
                <a:lnTo>
                  <a:pt x="59330" y="4190"/>
                </a:lnTo>
                <a:lnTo>
                  <a:pt x="59380" y="4140"/>
                </a:lnTo>
                <a:lnTo>
                  <a:pt x="59410" y="4160"/>
                </a:lnTo>
                <a:lnTo>
                  <a:pt x="59430" y="4200"/>
                </a:lnTo>
                <a:lnTo>
                  <a:pt x="59440" y="4240"/>
                </a:lnTo>
                <a:lnTo>
                  <a:pt x="59440" y="4300"/>
                </a:lnTo>
                <a:lnTo>
                  <a:pt x="59460" y="4340"/>
                </a:lnTo>
                <a:lnTo>
                  <a:pt x="59490" y="4340"/>
                </a:lnTo>
                <a:lnTo>
                  <a:pt x="59560" y="4310"/>
                </a:lnTo>
                <a:lnTo>
                  <a:pt x="59700" y="4300"/>
                </a:lnTo>
                <a:lnTo>
                  <a:pt x="59840" y="4250"/>
                </a:lnTo>
                <a:lnTo>
                  <a:pt x="59940" y="4180"/>
                </a:lnTo>
                <a:lnTo>
                  <a:pt x="59970" y="4170"/>
                </a:lnTo>
                <a:lnTo>
                  <a:pt x="59990" y="4150"/>
                </a:lnTo>
                <a:lnTo>
                  <a:pt x="60000" y="4100"/>
                </a:lnTo>
                <a:lnTo>
                  <a:pt x="60000" y="4040"/>
                </a:lnTo>
                <a:lnTo>
                  <a:pt x="60000" y="4000"/>
                </a:lnTo>
                <a:lnTo>
                  <a:pt x="60050" y="3930"/>
                </a:lnTo>
                <a:lnTo>
                  <a:pt x="60120" y="3870"/>
                </a:lnTo>
                <a:lnTo>
                  <a:pt x="60200" y="3850"/>
                </a:lnTo>
                <a:lnTo>
                  <a:pt x="60240" y="3890"/>
                </a:lnTo>
                <a:lnTo>
                  <a:pt x="60290" y="4010"/>
                </a:lnTo>
                <a:lnTo>
                  <a:pt x="60320" y="4060"/>
                </a:lnTo>
                <a:lnTo>
                  <a:pt x="60370" y="4080"/>
                </a:lnTo>
                <a:lnTo>
                  <a:pt x="60410" y="4120"/>
                </a:lnTo>
                <a:lnTo>
                  <a:pt x="60530" y="4340"/>
                </a:lnTo>
                <a:lnTo>
                  <a:pt x="60640" y="4460"/>
                </a:lnTo>
                <a:lnTo>
                  <a:pt x="60900" y="4660"/>
                </a:lnTo>
                <a:lnTo>
                  <a:pt x="61010" y="4770"/>
                </a:lnTo>
                <a:lnTo>
                  <a:pt x="61940" y="5930"/>
                </a:lnTo>
                <a:lnTo>
                  <a:pt x="62160" y="6410"/>
                </a:lnTo>
                <a:lnTo>
                  <a:pt x="62210" y="6490"/>
                </a:lnTo>
                <a:lnTo>
                  <a:pt x="62310" y="6560"/>
                </a:lnTo>
                <a:lnTo>
                  <a:pt x="62450" y="6810"/>
                </a:lnTo>
                <a:lnTo>
                  <a:pt x="63020" y="7470"/>
                </a:lnTo>
                <a:lnTo>
                  <a:pt x="63110" y="7520"/>
                </a:lnTo>
                <a:lnTo>
                  <a:pt x="63230" y="7720"/>
                </a:lnTo>
                <a:lnTo>
                  <a:pt x="63410" y="7850"/>
                </a:lnTo>
                <a:lnTo>
                  <a:pt x="63630" y="8090"/>
                </a:lnTo>
                <a:lnTo>
                  <a:pt x="63890" y="8290"/>
                </a:lnTo>
                <a:lnTo>
                  <a:pt x="63950" y="8310"/>
                </a:lnTo>
                <a:lnTo>
                  <a:pt x="63990" y="8330"/>
                </a:lnTo>
                <a:lnTo>
                  <a:pt x="64100" y="8460"/>
                </a:lnTo>
                <a:lnTo>
                  <a:pt x="64160" y="8500"/>
                </a:lnTo>
                <a:lnTo>
                  <a:pt x="64280" y="8540"/>
                </a:lnTo>
                <a:lnTo>
                  <a:pt x="64320" y="8560"/>
                </a:lnTo>
                <a:lnTo>
                  <a:pt x="64370" y="8680"/>
                </a:lnTo>
                <a:lnTo>
                  <a:pt x="64370" y="8700"/>
                </a:lnTo>
                <a:lnTo>
                  <a:pt x="64450" y="8800"/>
                </a:lnTo>
                <a:lnTo>
                  <a:pt x="64470" y="8820"/>
                </a:lnTo>
                <a:lnTo>
                  <a:pt x="64910" y="9090"/>
                </a:lnTo>
                <a:lnTo>
                  <a:pt x="65560" y="9340"/>
                </a:lnTo>
                <a:lnTo>
                  <a:pt x="65560" y="9370"/>
                </a:lnTo>
                <a:lnTo>
                  <a:pt x="65320" y="9340"/>
                </a:lnTo>
                <a:lnTo>
                  <a:pt x="65280" y="9370"/>
                </a:lnTo>
                <a:lnTo>
                  <a:pt x="65290" y="9400"/>
                </a:lnTo>
                <a:lnTo>
                  <a:pt x="65360" y="9470"/>
                </a:lnTo>
                <a:lnTo>
                  <a:pt x="65380" y="9500"/>
                </a:lnTo>
                <a:lnTo>
                  <a:pt x="65420" y="9650"/>
                </a:lnTo>
                <a:lnTo>
                  <a:pt x="65450" y="9640"/>
                </a:lnTo>
                <a:lnTo>
                  <a:pt x="65460" y="9620"/>
                </a:lnTo>
                <a:lnTo>
                  <a:pt x="65500" y="9670"/>
                </a:lnTo>
                <a:lnTo>
                  <a:pt x="65540" y="9690"/>
                </a:lnTo>
                <a:lnTo>
                  <a:pt x="65580" y="9710"/>
                </a:lnTo>
                <a:lnTo>
                  <a:pt x="66010" y="9710"/>
                </a:lnTo>
                <a:lnTo>
                  <a:pt x="66030" y="9720"/>
                </a:lnTo>
                <a:lnTo>
                  <a:pt x="66120" y="9630"/>
                </a:lnTo>
                <a:lnTo>
                  <a:pt x="66170" y="9590"/>
                </a:lnTo>
                <a:lnTo>
                  <a:pt x="66210" y="9570"/>
                </a:lnTo>
                <a:lnTo>
                  <a:pt x="66570" y="9590"/>
                </a:lnTo>
                <a:lnTo>
                  <a:pt x="66660" y="9640"/>
                </a:lnTo>
                <a:lnTo>
                  <a:pt x="66720" y="9680"/>
                </a:lnTo>
                <a:lnTo>
                  <a:pt x="66720" y="9700"/>
                </a:lnTo>
                <a:lnTo>
                  <a:pt x="66680" y="9710"/>
                </a:lnTo>
                <a:lnTo>
                  <a:pt x="66630" y="9740"/>
                </a:lnTo>
                <a:lnTo>
                  <a:pt x="66590" y="9790"/>
                </a:lnTo>
                <a:lnTo>
                  <a:pt x="66520" y="9990"/>
                </a:lnTo>
                <a:lnTo>
                  <a:pt x="66620" y="10030"/>
                </a:lnTo>
                <a:lnTo>
                  <a:pt x="66660" y="10040"/>
                </a:lnTo>
                <a:lnTo>
                  <a:pt x="66700" y="10010"/>
                </a:lnTo>
                <a:lnTo>
                  <a:pt x="66740" y="9970"/>
                </a:lnTo>
                <a:lnTo>
                  <a:pt x="66770" y="9910"/>
                </a:lnTo>
                <a:lnTo>
                  <a:pt x="66790" y="9840"/>
                </a:lnTo>
                <a:lnTo>
                  <a:pt x="66810" y="9780"/>
                </a:lnTo>
                <a:lnTo>
                  <a:pt x="66850" y="9660"/>
                </a:lnTo>
                <a:lnTo>
                  <a:pt x="66930" y="9630"/>
                </a:lnTo>
                <a:lnTo>
                  <a:pt x="66990" y="9680"/>
                </a:lnTo>
                <a:lnTo>
                  <a:pt x="66970" y="9790"/>
                </a:lnTo>
                <a:lnTo>
                  <a:pt x="67000" y="9920"/>
                </a:lnTo>
                <a:lnTo>
                  <a:pt x="67030" y="9970"/>
                </a:lnTo>
                <a:lnTo>
                  <a:pt x="67080" y="9990"/>
                </a:lnTo>
                <a:lnTo>
                  <a:pt x="67100" y="10020"/>
                </a:lnTo>
                <a:lnTo>
                  <a:pt x="67150" y="10150"/>
                </a:lnTo>
                <a:lnTo>
                  <a:pt x="67180" y="10180"/>
                </a:lnTo>
                <a:lnTo>
                  <a:pt x="67200" y="10200"/>
                </a:lnTo>
                <a:lnTo>
                  <a:pt x="67330" y="10290"/>
                </a:lnTo>
                <a:lnTo>
                  <a:pt x="67370" y="10320"/>
                </a:lnTo>
                <a:lnTo>
                  <a:pt x="67480" y="10350"/>
                </a:lnTo>
                <a:lnTo>
                  <a:pt x="67890" y="10420"/>
                </a:lnTo>
                <a:lnTo>
                  <a:pt x="68380" y="10460"/>
                </a:lnTo>
                <a:lnTo>
                  <a:pt x="68520" y="10430"/>
                </a:lnTo>
                <a:lnTo>
                  <a:pt x="68650" y="10350"/>
                </a:lnTo>
                <a:lnTo>
                  <a:pt x="68990" y="9980"/>
                </a:lnTo>
                <a:lnTo>
                  <a:pt x="69250" y="9670"/>
                </a:lnTo>
                <a:lnTo>
                  <a:pt x="69290" y="9620"/>
                </a:lnTo>
                <a:lnTo>
                  <a:pt x="69490" y="9490"/>
                </a:lnTo>
                <a:lnTo>
                  <a:pt x="69630" y="9340"/>
                </a:lnTo>
                <a:lnTo>
                  <a:pt x="69690" y="9320"/>
                </a:lnTo>
                <a:lnTo>
                  <a:pt x="69730" y="9280"/>
                </a:lnTo>
                <a:lnTo>
                  <a:pt x="69880" y="9010"/>
                </a:lnTo>
                <a:lnTo>
                  <a:pt x="69990" y="8900"/>
                </a:lnTo>
                <a:lnTo>
                  <a:pt x="70050" y="8830"/>
                </a:lnTo>
                <a:lnTo>
                  <a:pt x="70080" y="8740"/>
                </a:lnTo>
                <a:lnTo>
                  <a:pt x="70090" y="8720"/>
                </a:lnTo>
                <a:lnTo>
                  <a:pt x="70120" y="8700"/>
                </a:lnTo>
                <a:lnTo>
                  <a:pt x="70140" y="8710"/>
                </a:lnTo>
                <a:lnTo>
                  <a:pt x="70170" y="8790"/>
                </a:lnTo>
                <a:lnTo>
                  <a:pt x="70220" y="8880"/>
                </a:lnTo>
                <a:lnTo>
                  <a:pt x="70240" y="8920"/>
                </a:lnTo>
                <a:lnTo>
                  <a:pt x="70230" y="9100"/>
                </a:lnTo>
                <a:lnTo>
                  <a:pt x="70170" y="9250"/>
                </a:lnTo>
                <a:lnTo>
                  <a:pt x="69990" y="9490"/>
                </a:lnTo>
                <a:lnTo>
                  <a:pt x="69960" y="9570"/>
                </a:lnTo>
                <a:lnTo>
                  <a:pt x="69930" y="9770"/>
                </a:lnTo>
                <a:lnTo>
                  <a:pt x="69910" y="9830"/>
                </a:lnTo>
                <a:lnTo>
                  <a:pt x="69640" y="10180"/>
                </a:lnTo>
                <a:lnTo>
                  <a:pt x="69570" y="10310"/>
                </a:lnTo>
                <a:lnTo>
                  <a:pt x="69500" y="10450"/>
                </a:lnTo>
                <a:lnTo>
                  <a:pt x="69450" y="10600"/>
                </a:lnTo>
                <a:lnTo>
                  <a:pt x="69480" y="10680"/>
                </a:lnTo>
                <a:lnTo>
                  <a:pt x="69470" y="10760"/>
                </a:lnTo>
                <a:lnTo>
                  <a:pt x="69430" y="10840"/>
                </a:lnTo>
                <a:lnTo>
                  <a:pt x="69410" y="10930"/>
                </a:lnTo>
                <a:lnTo>
                  <a:pt x="69360" y="10990"/>
                </a:lnTo>
                <a:lnTo>
                  <a:pt x="69350" y="11030"/>
                </a:lnTo>
                <a:lnTo>
                  <a:pt x="69360" y="11090"/>
                </a:lnTo>
                <a:lnTo>
                  <a:pt x="69360" y="11120"/>
                </a:lnTo>
                <a:lnTo>
                  <a:pt x="69480" y="11390"/>
                </a:lnTo>
                <a:lnTo>
                  <a:pt x="69530" y="11450"/>
                </a:lnTo>
                <a:lnTo>
                  <a:pt x="69710" y="11660"/>
                </a:lnTo>
                <a:lnTo>
                  <a:pt x="69750" y="11710"/>
                </a:lnTo>
                <a:lnTo>
                  <a:pt x="69780" y="11780"/>
                </a:lnTo>
                <a:lnTo>
                  <a:pt x="69810" y="11860"/>
                </a:lnTo>
                <a:lnTo>
                  <a:pt x="69810" y="11950"/>
                </a:lnTo>
                <a:lnTo>
                  <a:pt x="69820" y="11980"/>
                </a:lnTo>
                <a:lnTo>
                  <a:pt x="69870" y="12020"/>
                </a:lnTo>
                <a:lnTo>
                  <a:pt x="69880" y="12090"/>
                </a:lnTo>
                <a:lnTo>
                  <a:pt x="69920" y="12180"/>
                </a:lnTo>
                <a:lnTo>
                  <a:pt x="70000" y="12530"/>
                </a:lnTo>
                <a:lnTo>
                  <a:pt x="70060" y="12680"/>
                </a:lnTo>
                <a:lnTo>
                  <a:pt x="70160" y="12820"/>
                </a:lnTo>
                <a:lnTo>
                  <a:pt x="70300" y="12930"/>
                </a:lnTo>
                <a:lnTo>
                  <a:pt x="70200" y="12940"/>
                </a:lnTo>
                <a:lnTo>
                  <a:pt x="70020" y="12780"/>
                </a:lnTo>
                <a:lnTo>
                  <a:pt x="69930" y="12760"/>
                </a:lnTo>
                <a:lnTo>
                  <a:pt x="69910" y="12790"/>
                </a:lnTo>
                <a:lnTo>
                  <a:pt x="69900" y="12840"/>
                </a:lnTo>
                <a:lnTo>
                  <a:pt x="69920" y="12880"/>
                </a:lnTo>
                <a:lnTo>
                  <a:pt x="69960" y="12900"/>
                </a:lnTo>
                <a:lnTo>
                  <a:pt x="70020" y="12910"/>
                </a:lnTo>
                <a:lnTo>
                  <a:pt x="70070" y="12940"/>
                </a:lnTo>
                <a:lnTo>
                  <a:pt x="70080" y="12970"/>
                </a:lnTo>
                <a:lnTo>
                  <a:pt x="70030" y="12980"/>
                </a:lnTo>
                <a:lnTo>
                  <a:pt x="70090" y="13040"/>
                </a:lnTo>
                <a:lnTo>
                  <a:pt x="70170" y="13090"/>
                </a:lnTo>
                <a:lnTo>
                  <a:pt x="70270" y="13110"/>
                </a:lnTo>
                <a:lnTo>
                  <a:pt x="70520" y="13140"/>
                </a:lnTo>
                <a:lnTo>
                  <a:pt x="70580" y="13170"/>
                </a:lnTo>
                <a:lnTo>
                  <a:pt x="70660" y="13230"/>
                </a:lnTo>
                <a:lnTo>
                  <a:pt x="70670" y="13190"/>
                </a:lnTo>
                <a:lnTo>
                  <a:pt x="70650" y="13150"/>
                </a:lnTo>
                <a:lnTo>
                  <a:pt x="70610" y="13120"/>
                </a:lnTo>
                <a:lnTo>
                  <a:pt x="70600" y="13070"/>
                </a:lnTo>
                <a:lnTo>
                  <a:pt x="70620" y="13040"/>
                </a:lnTo>
                <a:lnTo>
                  <a:pt x="70730" y="12940"/>
                </a:lnTo>
                <a:lnTo>
                  <a:pt x="70850" y="12810"/>
                </a:lnTo>
                <a:lnTo>
                  <a:pt x="70890" y="12780"/>
                </a:lnTo>
                <a:lnTo>
                  <a:pt x="70960" y="12760"/>
                </a:lnTo>
                <a:lnTo>
                  <a:pt x="71000" y="12740"/>
                </a:lnTo>
                <a:lnTo>
                  <a:pt x="71020" y="12710"/>
                </a:lnTo>
                <a:lnTo>
                  <a:pt x="71030" y="12680"/>
                </a:lnTo>
                <a:lnTo>
                  <a:pt x="71040" y="12650"/>
                </a:lnTo>
                <a:lnTo>
                  <a:pt x="71080" y="12630"/>
                </a:lnTo>
                <a:lnTo>
                  <a:pt x="71120" y="12620"/>
                </a:lnTo>
                <a:lnTo>
                  <a:pt x="71260" y="12630"/>
                </a:lnTo>
                <a:lnTo>
                  <a:pt x="71290" y="12620"/>
                </a:lnTo>
                <a:lnTo>
                  <a:pt x="71320" y="12580"/>
                </a:lnTo>
                <a:lnTo>
                  <a:pt x="71340" y="12570"/>
                </a:lnTo>
                <a:lnTo>
                  <a:pt x="71360" y="12570"/>
                </a:lnTo>
                <a:lnTo>
                  <a:pt x="71370" y="12580"/>
                </a:lnTo>
                <a:lnTo>
                  <a:pt x="71380" y="12590"/>
                </a:lnTo>
                <a:lnTo>
                  <a:pt x="71390" y="12600"/>
                </a:lnTo>
                <a:close/>
                <a:moveTo>
                  <a:pt x="53180" y="17160"/>
                </a:moveTo>
                <a:lnTo>
                  <a:pt x="53230" y="17210"/>
                </a:lnTo>
                <a:lnTo>
                  <a:pt x="53200" y="17290"/>
                </a:lnTo>
                <a:lnTo>
                  <a:pt x="53100" y="17440"/>
                </a:lnTo>
                <a:lnTo>
                  <a:pt x="53080" y="17540"/>
                </a:lnTo>
                <a:lnTo>
                  <a:pt x="53080" y="17640"/>
                </a:lnTo>
                <a:lnTo>
                  <a:pt x="53070" y="17730"/>
                </a:lnTo>
                <a:lnTo>
                  <a:pt x="53020" y="17810"/>
                </a:lnTo>
                <a:lnTo>
                  <a:pt x="52910" y="17920"/>
                </a:lnTo>
                <a:lnTo>
                  <a:pt x="52880" y="17910"/>
                </a:lnTo>
                <a:lnTo>
                  <a:pt x="52850" y="17880"/>
                </a:lnTo>
                <a:lnTo>
                  <a:pt x="52830" y="17830"/>
                </a:lnTo>
                <a:lnTo>
                  <a:pt x="52840" y="17790"/>
                </a:lnTo>
                <a:lnTo>
                  <a:pt x="52830" y="17750"/>
                </a:lnTo>
                <a:lnTo>
                  <a:pt x="52820" y="17720"/>
                </a:lnTo>
                <a:lnTo>
                  <a:pt x="52820" y="17640"/>
                </a:lnTo>
                <a:lnTo>
                  <a:pt x="52810" y="17610"/>
                </a:lnTo>
                <a:lnTo>
                  <a:pt x="52780" y="17560"/>
                </a:lnTo>
                <a:lnTo>
                  <a:pt x="52780" y="17520"/>
                </a:lnTo>
                <a:lnTo>
                  <a:pt x="52790" y="17440"/>
                </a:lnTo>
                <a:lnTo>
                  <a:pt x="52820" y="17370"/>
                </a:lnTo>
                <a:lnTo>
                  <a:pt x="52860" y="17310"/>
                </a:lnTo>
                <a:lnTo>
                  <a:pt x="52900" y="17280"/>
                </a:lnTo>
                <a:lnTo>
                  <a:pt x="52930" y="17270"/>
                </a:lnTo>
                <a:lnTo>
                  <a:pt x="53000" y="17250"/>
                </a:lnTo>
                <a:lnTo>
                  <a:pt x="53030" y="17250"/>
                </a:lnTo>
                <a:lnTo>
                  <a:pt x="53070" y="17230"/>
                </a:lnTo>
                <a:lnTo>
                  <a:pt x="53150" y="17170"/>
                </a:lnTo>
                <a:lnTo>
                  <a:pt x="53180" y="17160"/>
                </a:lnTo>
                <a:close/>
                <a:moveTo>
                  <a:pt x="70060" y="11770"/>
                </a:moveTo>
                <a:lnTo>
                  <a:pt x="70150" y="11840"/>
                </a:lnTo>
                <a:lnTo>
                  <a:pt x="70200" y="11880"/>
                </a:lnTo>
                <a:lnTo>
                  <a:pt x="70210" y="11920"/>
                </a:lnTo>
                <a:lnTo>
                  <a:pt x="70170" y="11940"/>
                </a:lnTo>
                <a:lnTo>
                  <a:pt x="70060" y="11970"/>
                </a:lnTo>
                <a:lnTo>
                  <a:pt x="70030" y="12000"/>
                </a:lnTo>
                <a:lnTo>
                  <a:pt x="70010" y="12050"/>
                </a:lnTo>
                <a:lnTo>
                  <a:pt x="69970" y="12070"/>
                </a:lnTo>
                <a:lnTo>
                  <a:pt x="69940" y="12050"/>
                </a:lnTo>
                <a:lnTo>
                  <a:pt x="69950" y="11990"/>
                </a:lnTo>
                <a:lnTo>
                  <a:pt x="69990" y="11950"/>
                </a:lnTo>
                <a:lnTo>
                  <a:pt x="70080" y="11910"/>
                </a:lnTo>
                <a:lnTo>
                  <a:pt x="70120" y="11880"/>
                </a:lnTo>
                <a:lnTo>
                  <a:pt x="69740" y="11680"/>
                </a:lnTo>
                <a:lnTo>
                  <a:pt x="69980" y="11740"/>
                </a:lnTo>
                <a:lnTo>
                  <a:pt x="70060" y="11770"/>
                </a:lnTo>
                <a:close/>
                <a:moveTo>
                  <a:pt x="58390" y="5300"/>
                </a:moveTo>
                <a:lnTo>
                  <a:pt x="58410" y="5360"/>
                </a:lnTo>
                <a:lnTo>
                  <a:pt x="58390" y="5400"/>
                </a:lnTo>
                <a:lnTo>
                  <a:pt x="58360" y="5440"/>
                </a:lnTo>
                <a:lnTo>
                  <a:pt x="58340" y="5490"/>
                </a:lnTo>
                <a:lnTo>
                  <a:pt x="58320" y="5510"/>
                </a:lnTo>
                <a:lnTo>
                  <a:pt x="58220" y="5590"/>
                </a:lnTo>
                <a:lnTo>
                  <a:pt x="58170" y="5600"/>
                </a:lnTo>
                <a:lnTo>
                  <a:pt x="58120" y="5590"/>
                </a:lnTo>
                <a:lnTo>
                  <a:pt x="57960" y="5490"/>
                </a:lnTo>
                <a:lnTo>
                  <a:pt x="57870" y="5400"/>
                </a:lnTo>
                <a:lnTo>
                  <a:pt x="57820" y="5310"/>
                </a:lnTo>
                <a:lnTo>
                  <a:pt x="57860" y="5220"/>
                </a:lnTo>
                <a:lnTo>
                  <a:pt x="57840" y="5200"/>
                </a:lnTo>
                <a:lnTo>
                  <a:pt x="57830" y="5160"/>
                </a:lnTo>
                <a:lnTo>
                  <a:pt x="57820" y="5140"/>
                </a:lnTo>
                <a:lnTo>
                  <a:pt x="57920" y="5020"/>
                </a:lnTo>
                <a:lnTo>
                  <a:pt x="57960" y="5000"/>
                </a:lnTo>
                <a:lnTo>
                  <a:pt x="58030" y="4980"/>
                </a:lnTo>
                <a:lnTo>
                  <a:pt x="58120" y="5010"/>
                </a:lnTo>
                <a:lnTo>
                  <a:pt x="58220" y="5080"/>
                </a:lnTo>
                <a:lnTo>
                  <a:pt x="58290" y="5150"/>
                </a:lnTo>
                <a:lnTo>
                  <a:pt x="58390" y="5300"/>
                </a:lnTo>
                <a:close/>
                <a:moveTo>
                  <a:pt x="57590" y="4140"/>
                </a:moveTo>
                <a:lnTo>
                  <a:pt x="57630" y="4170"/>
                </a:lnTo>
                <a:lnTo>
                  <a:pt x="57650" y="4250"/>
                </a:lnTo>
                <a:lnTo>
                  <a:pt x="57600" y="4670"/>
                </a:lnTo>
                <a:lnTo>
                  <a:pt x="57580" y="4800"/>
                </a:lnTo>
                <a:lnTo>
                  <a:pt x="57540" y="4910"/>
                </a:lnTo>
                <a:lnTo>
                  <a:pt x="57520" y="4860"/>
                </a:lnTo>
                <a:lnTo>
                  <a:pt x="57520" y="4830"/>
                </a:lnTo>
                <a:lnTo>
                  <a:pt x="57540" y="4800"/>
                </a:lnTo>
                <a:lnTo>
                  <a:pt x="57460" y="4650"/>
                </a:lnTo>
                <a:lnTo>
                  <a:pt x="57430" y="4560"/>
                </a:lnTo>
                <a:lnTo>
                  <a:pt x="57410" y="4470"/>
                </a:lnTo>
                <a:lnTo>
                  <a:pt x="57430" y="4270"/>
                </a:lnTo>
                <a:lnTo>
                  <a:pt x="57420" y="4220"/>
                </a:lnTo>
                <a:lnTo>
                  <a:pt x="57330" y="4080"/>
                </a:lnTo>
                <a:lnTo>
                  <a:pt x="57360" y="4070"/>
                </a:lnTo>
                <a:lnTo>
                  <a:pt x="57380" y="4060"/>
                </a:lnTo>
                <a:lnTo>
                  <a:pt x="57390" y="4070"/>
                </a:lnTo>
                <a:lnTo>
                  <a:pt x="57400" y="4080"/>
                </a:lnTo>
                <a:lnTo>
                  <a:pt x="57410" y="4100"/>
                </a:lnTo>
                <a:lnTo>
                  <a:pt x="57450" y="4180"/>
                </a:lnTo>
                <a:lnTo>
                  <a:pt x="57490" y="4180"/>
                </a:lnTo>
                <a:lnTo>
                  <a:pt x="57540" y="4160"/>
                </a:lnTo>
                <a:lnTo>
                  <a:pt x="57590" y="4140"/>
                </a:lnTo>
                <a:close/>
                <a:moveTo>
                  <a:pt x="52670" y="20000"/>
                </a:moveTo>
                <a:lnTo>
                  <a:pt x="52680" y="20010"/>
                </a:lnTo>
                <a:lnTo>
                  <a:pt x="52690" y="20030"/>
                </a:lnTo>
                <a:lnTo>
                  <a:pt x="52670" y="20070"/>
                </a:lnTo>
                <a:lnTo>
                  <a:pt x="52590" y="20110"/>
                </a:lnTo>
                <a:lnTo>
                  <a:pt x="52570" y="20100"/>
                </a:lnTo>
                <a:lnTo>
                  <a:pt x="52560" y="20040"/>
                </a:lnTo>
                <a:lnTo>
                  <a:pt x="52560" y="20010"/>
                </a:lnTo>
                <a:lnTo>
                  <a:pt x="52570" y="19990"/>
                </a:lnTo>
                <a:lnTo>
                  <a:pt x="52600" y="19990"/>
                </a:lnTo>
                <a:lnTo>
                  <a:pt x="52620" y="20000"/>
                </a:lnTo>
                <a:lnTo>
                  <a:pt x="52670" y="20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9" name="Okinaw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7110" y="80190"/>
                </a:moveTo>
                <a:lnTo>
                  <a:pt x="7170" y="80180"/>
                </a:lnTo>
                <a:lnTo>
                  <a:pt x="7280" y="80200"/>
                </a:lnTo>
                <a:lnTo>
                  <a:pt x="7390" y="80230"/>
                </a:lnTo>
                <a:lnTo>
                  <a:pt x="7460" y="80270"/>
                </a:lnTo>
                <a:lnTo>
                  <a:pt x="7470" y="80360"/>
                </a:lnTo>
                <a:lnTo>
                  <a:pt x="7410" y="80470"/>
                </a:lnTo>
                <a:lnTo>
                  <a:pt x="7280" y="80620"/>
                </a:lnTo>
                <a:lnTo>
                  <a:pt x="7220" y="80630"/>
                </a:lnTo>
                <a:lnTo>
                  <a:pt x="6910" y="80550"/>
                </a:lnTo>
                <a:lnTo>
                  <a:pt x="6730" y="80540"/>
                </a:lnTo>
                <a:lnTo>
                  <a:pt x="6680" y="80500"/>
                </a:lnTo>
                <a:lnTo>
                  <a:pt x="6730" y="80410"/>
                </a:lnTo>
                <a:lnTo>
                  <a:pt x="6740" y="80420"/>
                </a:lnTo>
                <a:lnTo>
                  <a:pt x="6750" y="80430"/>
                </a:lnTo>
                <a:lnTo>
                  <a:pt x="6770" y="80440"/>
                </a:lnTo>
                <a:lnTo>
                  <a:pt x="6800" y="80400"/>
                </a:lnTo>
                <a:lnTo>
                  <a:pt x="6830" y="80410"/>
                </a:lnTo>
                <a:lnTo>
                  <a:pt x="6860" y="80440"/>
                </a:lnTo>
                <a:lnTo>
                  <a:pt x="6900" y="80430"/>
                </a:lnTo>
                <a:lnTo>
                  <a:pt x="6920" y="80390"/>
                </a:lnTo>
                <a:lnTo>
                  <a:pt x="6930" y="80280"/>
                </a:lnTo>
                <a:lnTo>
                  <a:pt x="6970" y="80160"/>
                </a:lnTo>
                <a:lnTo>
                  <a:pt x="6970" y="80140"/>
                </a:lnTo>
                <a:lnTo>
                  <a:pt x="6980" y="80110"/>
                </a:lnTo>
                <a:lnTo>
                  <a:pt x="7000" y="80100"/>
                </a:lnTo>
                <a:lnTo>
                  <a:pt x="7020" y="80120"/>
                </a:lnTo>
                <a:lnTo>
                  <a:pt x="7040" y="80140"/>
                </a:lnTo>
                <a:lnTo>
                  <a:pt x="7110" y="80190"/>
                </a:lnTo>
                <a:close/>
                <a:moveTo>
                  <a:pt x="4730" y="79930"/>
                </a:moveTo>
                <a:lnTo>
                  <a:pt x="4770" y="79940"/>
                </a:lnTo>
                <a:lnTo>
                  <a:pt x="4780" y="79980"/>
                </a:lnTo>
                <a:lnTo>
                  <a:pt x="4760" y="80010"/>
                </a:lnTo>
                <a:lnTo>
                  <a:pt x="4720" y="80040"/>
                </a:lnTo>
                <a:lnTo>
                  <a:pt x="4690" y="80030"/>
                </a:lnTo>
                <a:lnTo>
                  <a:pt x="4570" y="80040"/>
                </a:lnTo>
                <a:lnTo>
                  <a:pt x="4550" y="80030"/>
                </a:lnTo>
                <a:lnTo>
                  <a:pt x="4550" y="79990"/>
                </a:lnTo>
                <a:lnTo>
                  <a:pt x="4560" y="79950"/>
                </a:lnTo>
                <a:lnTo>
                  <a:pt x="4600" y="79930"/>
                </a:lnTo>
                <a:lnTo>
                  <a:pt x="4630" y="79940"/>
                </a:lnTo>
                <a:lnTo>
                  <a:pt x="4730" y="79930"/>
                </a:lnTo>
                <a:close/>
                <a:moveTo>
                  <a:pt x="8620" y="79580"/>
                </a:moveTo>
                <a:lnTo>
                  <a:pt x="8630" y="79620"/>
                </a:lnTo>
                <a:lnTo>
                  <a:pt x="8610" y="79650"/>
                </a:lnTo>
                <a:lnTo>
                  <a:pt x="8590" y="79680"/>
                </a:lnTo>
                <a:lnTo>
                  <a:pt x="8560" y="79730"/>
                </a:lnTo>
                <a:lnTo>
                  <a:pt x="8460" y="79890"/>
                </a:lnTo>
                <a:lnTo>
                  <a:pt x="8420" y="80020"/>
                </a:lnTo>
                <a:lnTo>
                  <a:pt x="8400" y="80160"/>
                </a:lnTo>
                <a:lnTo>
                  <a:pt x="8360" y="80280"/>
                </a:lnTo>
                <a:lnTo>
                  <a:pt x="8280" y="80370"/>
                </a:lnTo>
                <a:lnTo>
                  <a:pt x="8170" y="80380"/>
                </a:lnTo>
                <a:lnTo>
                  <a:pt x="8070" y="80350"/>
                </a:lnTo>
                <a:lnTo>
                  <a:pt x="8010" y="80290"/>
                </a:lnTo>
                <a:lnTo>
                  <a:pt x="8070" y="80220"/>
                </a:lnTo>
                <a:lnTo>
                  <a:pt x="8040" y="80190"/>
                </a:lnTo>
                <a:lnTo>
                  <a:pt x="8030" y="80160"/>
                </a:lnTo>
                <a:lnTo>
                  <a:pt x="8010" y="80120"/>
                </a:lnTo>
                <a:lnTo>
                  <a:pt x="7960" y="80110"/>
                </a:lnTo>
                <a:lnTo>
                  <a:pt x="7910" y="80100"/>
                </a:lnTo>
                <a:lnTo>
                  <a:pt x="7880" y="80080"/>
                </a:lnTo>
                <a:lnTo>
                  <a:pt x="7880" y="80050"/>
                </a:lnTo>
                <a:lnTo>
                  <a:pt x="7930" y="80040"/>
                </a:lnTo>
                <a:lnTo>
                  <a:pt x="7950" y="80020"/>
                </a:lnTo>
                <a:lnTo>
                  <a:pt x="7980" y="79960"/>
                </a:lnTo>
                <a:lnTo>
                  <a:pt x="7990" y="79950"/>
                </a:lnTo>
                <a:lnTo>
                  <a:pt x="8030" y="79940"/>
                </a:lnTo>
                <a:lnTo>
                  <a:pt x="8040" y="79960"/>
                </a:lnTo>
                <a:lnTo>
                  <a:pt x="8050" y="79990"/>
                </a:lnTo>
                <a:lnTo>
                  <a:pt x="8060" y="80000"/>
                </a:lnTo>
                <a:lnTo>
                  <a:pt x="8090" y="80020"/>
                </a:lnTo>
                <a:lnTo>
                  <a:pt x="8110" y="80030"/>
                </a:lnTo>
                <a:lnTo>
                  <a:pt x="8150" y="80040"/>
                </a:lnTo>
                <a:lnTo>
                  <a:pt x="8210" y="80040"/>
                </a:lnTo>
                <a:lnTo>
                  <a:pt x="8250" y="80030"/>
                </a:lnTo>
                <a:lnTo>
                  <a:pt x="8280" y="80020"/>
                </a:lnTo>
                <a:lnTo>
                  <a:pt x="8310" y="79970"/>
                </a:lnTo>
                <a:lnTo>
                  <a:pt x="8330" y="79910"/>
                </a:lnTo>
                <a:lnTo>
                  <a:pt x="8360" y="79860"/>
                </a:lnTo>
                <a:lnTo>
                  <a:pt x="8410" y="79840"/>
                </a:lnTo>
                <a:lnTo>
                  <a:pt x="8440" y="79810"/>
                </a:lnTo>
                <a:lnTo>
                  <a:pt x="8530" y="79620"/>
                </a:lnTo>
                <a:lnTo>
                  <a:pt x="8580" y="79570"/>
                </a:lnTo>
                <a:lnTo>
                  <a:pt x="8600" y="79560"/>
                </a:lnTo>
                <a:lnTo>
                  <a:pt x="8620" y="79580"/>
                </a:lnTo>
                <a:close/>
                <a:moveTo>
                  <a:pt x="11720" y="78940"/>
                </a:moveTo>
                <a:lnTo>
                  <a:pt x="11770" y="78950"/>
                </a:lnTo>
                <a:lnTo>
                  <a:pt x="11830" y="78980"/>
                </a:lnTo>
                <a:lnTo>
                  <a:pt x="11890" y="79020"/>
                </a:lnTo>
                <a:lnTo>
                  <a:pt x="11910" y="79060"/>
                </a:lnTo>
                <a:lnTo>
                  <a:pt x="11880" y="79080"/>
                </a:lnTo>
                <a:lnTo>
                  <a:pt x="11820" y="79100"/>
                </a:lnTo>
                <a:lnTo>
                  <a:pt x="11710" y="79120"/>
                </a:lnTo>
                <a:lnTo>
                  <a:pt x="11460" y="79120"/>
                </a:lnTo>
                <a:lnTo>
                  <a:pt x="11340" y="79090"/>
                </a:lnTo>
                <a:lnTo>
                  <a:pt x="11330" y="79040"/>
                </a:lnTo>
                <a:lnTo>
                  <a:pt x="11350" y="79000"/>
                </a:lnTo>
                <a:lnTo>
                  <a:pt x="11380" y="78820"/>
                </a:lnTo>
                <a:lnTo>
                  <a:pt x="11390" y="78700"/>
                </a:lnTo>
                <a:lnTo>
                  <a:pt x="11380" y="78660"/>
                </a:lnTo>
                <a:lnTo>
                  <a:pt x="11340" y="78600"/>
                </a:lnTo>
                <a:lnTo>
                  <a:pt x="11350" y="78610"/>
                </a:lnTo>
                <a:lnTo>
                  <a:pt x="11390" y="78610"/>
                </a:lnTo>
                <a:lnTo>
                  <a:pt x="11420" y="78630"/>
                </a:lnTo>
                <a:lnTo>
                  <a:pt x="11430" y="78640"/>
                </a:lnTo>
                <a:lnTo>
                  <a:pt x="11440" y="78660"/>
                </a:lnTo>
                <a:lnTo>
                  <a:pt x="11470" y="78690"/>
                </a:lnTo>
                <a:lnTo>
                  <a:pt x="11500" y="78780"/>
                </a:lnTo>
                <a:lnTo>
                  <a:pt x="11520" y="78830"/>
                </a:lnTo>
                <a:lnTo>
                  <a:pt x="11540" y="78850"/>
                </a:lnTo>
                <a:lnTo>
                  <a:pt x="11630" y="78940"/>
                </a:lnTo>
                <a:lnTo>
                  <a:pt x="11650" y="78940"/>
                </a:lnTo>
                <a:lnTo>
                  <a:pt x="11720" y="78940"/>
                </a:lnTo>
                <a:close/>
                <a:moveTo>
                  <a:pt x="28900" y="75400"/>
                </a:moveTo>
                <a:lnTo>
                  <a:pt x="28960" y="75450"/>
                </a:lnTo>
                <a:lnTo>
                  <a:pt x="28940" y="75470"/>
                </a:lnTo>
                <a:lnTo>
                  <a:pt x="28920" y="75490"/>
                </a:lnTo>
                <a:lnTo>
                  <a:pt x="28910" y="75520"/>
                </a:lnTo>
                <a:lnTo>
                  <a:pt x="28900" y="75550"/>
                </a:lnTo>
                <a:lnTo>
                  <a:pt x="28890" y="75580"/>
                </a:lnTo>
                <a:lnTo>
                  <a:pt x="28860" y="75580"/>
                </a:lnTo>
                <a:lnTo>
                  <a:pt x="28830" y="75570"/>
                </a:lnTo>
                <a:lnTo>
                  <a:pt x="28770" y="75550"/>
                </a:lnTo>
                <a:lnTo>
                  <a:pt x="28770" y="75510"/>
                </a:lnTo>
                <a:lnTo>
                  <a:pt x="28800" y="75460"/>
                </a:lnTo>
                <a:lnTo>
                  <a:pt x="28840" y="75410"/>
                </a:lnTo>
                <a:lnTo>
                  <a:pt x="28860" y="75390"/>
                </a:lnTo>
                <a:lnTo>
                  <a:pt x="28870" y="75390"/>
                </a:lnTo>
                <a:lnTo>
                  <a:pt x="28900" y="75400"/>
                </a:lnTo>
                <a:close/>
                <a:moveTo>
                  <a:pt x="15880" y="73840"/>
                </a:moveTo>
                <a:lnTo>
                  <a:pt x="15880" y="73870"/>
                </a:lnTo>
                <a:lnTo>
                  <a:pt x="15870" y="73900"/>
                </a:lnTo>
                <a:lnTo>
                  <a:pt x="15860" y="73930"/>
                </a:lnTo>
                <a:lnTo>
                  <a:pt x="15840" y="73960"/>
                </a:lnTo>
                <a:lnTo>
                  <a:pt x="15830" y="73970"/>
                </a:lnTo>
                <a:lnTo>
                  <a:pt x="15840" y="73980"/>
                </a:lnTo>
                <a:lnTo>
                  <a:pt x="15840" y="73990"/>
                </a:lnTo>
                <a:lnTo>
                  <a:pt x="15820" y="74000"/>
                </a:lnTo>
                <a:lnTo>
                  <a:pt x="15800" y="74000"/>
                </a:lnTo>
                <a:lnTo>
                  <a:pt x="15780" y="73980"/>
                </a:lnTo>
                <a:lnTo>
                  <a:pt x="15770" y="73970"/>
                </a:lnTo>
                <a:lnTo>
                  <a:pt x="15760" y="73940"/>
                </a:lnTo>
                <a:lnTo>
                  <a:pt x="15740" y="73900"/>
                </a:lnTo>
                <a:lnTo>
                  <a:pt x="15680" y="73880"/>
                </a:lnTo>
                <a:lnTo>
                  <a:pt x="15620" y="73860"/>
                </a:lnTo>
                <a:lnTo>
                  <a:pt x="15570" y="73830"/>
                </a:lnTo>
                <a:lnTo>
                  <a:pt x="15550" y="73790"/>
                </a:lnTo>
                <a:lnTo>
                  <a:pt x="15580" y="73750"/>
                </a:lnTo>
                <a:lnTo>
                  <a:pt x="15630" y="73730"/>
                </a:lnTo>
                <a:lnTo>
                  <a:pt x="15680" y="73720"/>
                </a:lnTo>
                <a:lnTo>
                  <a:pt x="15710" y="73720"/>
                </a:lnTo>
                <a:lnTo>
                  <a:pt x="15760" y="73720"/>
                </a:lnTo>
                <a:lnTo>
                  <a:pt x="15820" y="73750"/>
                </a:lnTo>
                <a:lnTo>
                  <a:pt x="15860" y="73790"/>
                </a:lnTo>
                <a:lnTo>
                  <a:pt x="15880" y="73840"/>
                </a:lnTo>
                <a:close/>
                <a:moveTo>
                  <a:pt x="20360" y="72380"/>
                </a:moveTo>
                <a:lnTo>
                  <a:pt x="20340" y="72400"/>
                </a:lnTo>
                <a:lnTo>
                  <a:pt x="20330" y="72420"/>
                </a:lnTo>
                <a:lnTo>
                  <a:pt x="20330" y="72440"/>
                </a:lnTo>
                <a:lnTo>
                  <a:pt x="20350" y="72460"/>
                </a:lnTo>
                <a:lnTo>
                  <a:pt x="20360" y="72490"/>
                </a:lnTo>
                <a:lnTo>
                  <a:pt x="20340" y="72520"/>
                </a:lnTo>
                <a:lnTo>
                  <a:pt x="20320" y="72540"/>
                </a:lnTo>
                <a:lnTo>
                  <a:pt x="20310" y="72550"/>
                </a:lnTo>
                <a:lnTo>
                  <a:pt x="20270" y="72630"/>
                </a:lnTo>
                <a:lnTo>
                  <a:pt x="20270" y="72640"/>
                </a:lnTo>
                <a:lnTo>
                  <a:pt x="20270" y="72690"/>
                </a:lnTo>
                <a:lnTo>
                  <a:pt x="20270" y="72700"/>
                </a:lnTo>
                <a:lnTo>
                  <a:pt x="20260" y="72700"/>
                </a:lnTo>
                <a:lnTo>
                  <a:pt x="20250" y="72690"/>
                </a:lnTo>
                <a:lnTo>
                  <a:pt x="20240" y="72700"/>
                </a:lnTo>
                <a:lnTo>
                  <a:pt x="20140" y="72860"/>
                </a:lnTo>
                <a:lnTo>
                  <a:pt x="20080" y="72920"/>
                </a:lnTo>
                <a:lnTo>
                  <a:pt x="20000" y="72950"/>
                </a:lnTo>
                <a:lnTo>
                  <a:pt x="19870" y="72950"/>
                </a:lnTo>
                <a:lnTo>
                  <a:pt x="19830" y="72970"/>
                </a:lnTo>
                <a:lnTo>
                  <a:pt x="19810" y="72990"/>
                </a:lnTo>
                <a:lnTo>
                  <a:pt x="19790" y="73020"/>
                </a:lnTo>
                <a:lnTo>
                  <a:pt x="19760" y="73060"/>
                </a:lnTo>
                <a:lnTo>
                  <a:pt x="19750" y="73090"/>
                </a:lnTo>
                <a:lnTo>
                  <a:pt x="19760" y="73100"/>
                </a:lnTo>
                <a:lnTo>
                  <a:pt x="19780" y="73110"/>
                </a:lnTo>
                <a:lnTo>
                  <a:pt x="19790" y="73120"/>
                </a:lnTo>
                <a:lnTo>
                  <a:pt x="19790" y="73150"/>
                </a:lnTo>
                <a:lnTo>
                  <a:pt x="19780" y="73170"/>
                </a:lnTo>
                <a:lnTo>
                  <a:pt x="19770" y="73180"/>
                </a:lnTo>
                <a:lnTo>
                  <a:pt x="19760" y="73180"/>
                </a:lnTo>
                <a:lnTo>
                  <a:pt x="19690" y="73210"/>
                </a:lnTo>
                <a:lnTo>
                  <a:pt x="19630" y="73220"/>
                </a:lnTo>
                <a:lnTo>
                  <a:pt x="19580" y="73210"/>
                </a:lnTo>
                <a:lnTo>
                  <a:pt x="19530" y="73190"/>
                </a:lnTo>
                <a:lnTo>
                  <a:pt x="19470" y="73270"/>
                </a:lnTo>
                <a:lnTo>
                  <a:pt x="19320" y="73430"/>
                </a:lnTo>
                <a:lnTo>
                  <a:pt x="19280" y="73450"/>
                </a:lnTo>
                <a:lnTo>
                  <a:pt x="19250" y="73450"/>
                </a:lnTo>
                <a:lnTo>
                  <a:pt x="19220" y="73470"/>
                </a:lnTo>
                <a:lnTo>
                  <a:pt x="19210" y="73520"/>
                </a:lnTo>
                <a:lnTo>
                  <a:pt x="19190" y="73530"/>
                </a:lnTo>
                <a:lnTo>
                  <a:pt x="18990" y="73530"/>
                </a:lnTo>
                <a:lnTo>
                  <a:pt x="18960" y="73540"/>
                </a:lnTo>
                <a:lnTo>
                  <a:pt x="18930" y="73550"/>
                </a:lnTo>
                <a:lnTo>
                  <a:pt x="18900" y="73600"/>
                </a:lnTo>
                <a:lnTo>
                  <a:pt x="18910" y="73630"/>
                </a:lnTo>
                <a:lnTo>
                  <a:pt x="18940" y="73640"/>
                </a:lnTo>
                <a:lnTo>
                  <a:pt x="18970" y="73660"/>
                </a:lnTo>
                <a:lnTo>
                  <a:pt x="18990" y="73710"/>
                </a:lnTo>
                <a:lnTo>
                  <a:pt x="19000" y="73800"/>
                </a:lnTo>
                <a:lnTo>
                  <a:pt x="19010" y="73840"/>
                </a:lnTo>
                <a:lnTo>
                  <a:pt x="19040" y="73880"/>
                </a:lnTo>
                <a:lnTo>
                  <a:pt x="19100" y="73940"/>
                </a:lnTo>
                <a:lnTo>
                  <a:pt x="19130" y="73980"/>
                </a:lnTo>
                <a:lnTo>
                  <a:pt x="19080" y="74000"/>
                </a:lnTo>
                <a:lnTo>
                  <a:pt x="19020" y="73980"/>
                </a:lnTo>
                <a:lnTo>
                  <a:pt x="18960" y="73950"/>
                </a:lnTo>
                <a:lnTo>
                  <a:pt x="18900" y="73930"/>
                </a:lnTo>
                <a:lnTo>
                  <a:pt x="18860" y="73960"/>
                </a:lnTo>
                <a:lnTo>
                  <a:pt x="18720" y="74230"/>
                </a:lnTo>
                <a:lnTo>
                  <a:pt x="18700" y="74280"/>
                </a:lnTo>
                <a:lnTo>
                  <a:pt x="18690" y="74350"/>
                </a:lnTo>
                <a:lnTo>
                  <a:pt x="18710" y="74390"/>
                </a:lnTo>
                <a:lnTo>
                  <a:pt x="18760" y="74390"/>
                </a:lnTo>
                <a:lnTo>
                  <a:pt x="18810" y="74370"/>
                </a:lnTo>
                <a:lnTo>
                  <a:pt x="18850" y="74380"/>
                </a:lnTo>
                <a:lnTo>
                  <a:pt x="18820" y="74450"/>
                </a:lnTo>
                <a:lnTo>
                  <a:pt x="18770" y="74530"/>
                </a:lnTo>
                <a:lnTo>
                  <a:pt x="18710" y="74590"/>
                </a:lnTo>
                <a:lnTo>
                  <a:pt x="18650" y="74580"/>
                </a:lnTo>
                <a:lnTo>
                  <a:pt x="18610" y="74610"/>
                </a:lnTo>
                <a:lnTo>
                  <a:pt x="18560" y="74700"/>
                </a:lnTo>
                <a:lnTo>
                  <a:pt x="18520" y="74710"/>
                </a:lnTo>
                <a:lnTo>
                  <a:pt x="18350" y="74710"/>
                </a:lnTo>
                <a:lnTo>
                  <a:pt x="18360" y="74590"/>
                </a:lnTo>
                <a:lnTo>
                  <a:pt x="18300" y="74370"/>
                </a:lnTo>
                <a:lnTo>
                  <a:pt x="18310" y="74290"/>
                </a:lnTo>
                <a:lnTo>
                  <a:pt x="18370" y="74300"/>
                </a:lnTo>
                <a:lnTo>
                  <a:pt x="18420" y="74240"/>
                </a:lnTo>
                <a:lnTo>
                  <a:pt x="18470" y="74150"/>
                </a:lnTo>
                <a:lnTo>
                  <a:pt x="18490" y="74090"/>
                </a:lnTo>
                <a:lnTo>
                  <a:pt x="18540" y="74100"/>
                </a:lnTo>
                <a:lnTo>
                  <a:pt x="18580" y="74050"/>
                </a:lnTo>
                <a:lnTo>
                  <a:pt x="18600" y="73980"/>
                </a:lnTo>
                <a:lnTo>
                  <a:pt x="18610" y="73940"/>
                </a:lnTo>
                <a:lnTo>
                  <a:pt x="18600" y="73880"/>
                </a:lnTo>
                <a:lnTo>
                  <a:pt x="18560" y="73730"/>
                </a:lnTo>
                <a:lnTo>
                  <a:pt x="18550" y="73660"/>
                </a:lnTo>
                <a:lnTo>
                  <a:pt x="18550" y="73590"/>
                </a:lnTo>
                <a:lnTo>
                  <a:pt x="18580" y="73550"/>
                </a:lnTo>
                <a:lnTo>
                  <a:pt x="18630" y="73550"/>
                </a:lnTo>
                <a:lnTo>
                  <a:pt x="18730" y="73550"/>
                </a:lnTo>
                <a:lnTo>
                  <a:pt x="18760" y="73550"/>
                </a:lnTo>
                <a:lnTo>
                  <a:pt x="18800" y="73530"/>
                </a:lnTo>
                <a:lnTo>
                  <a:pt x="18810" y="73490"/>
                </a:lnTo>
                <a:lnTo>
                  <a:pt x="18820" y="73490"/>
                </a:lnTo>
                <a:lnTo>
                  <a:pt x="18870" y="73410"/>
                </a:lnTo>
                <a:lnTo>
                  <a:pt x="18870" y="73400"/>
                </a:lnTo>
                <a:lnTo>
                  <a:pt x="18970" y="73340"/>
                </a:lnTo>
                <a:lnTo>
                  <a:pt x="19080" y="73300"/>
                </a:lnTo>
                <a:lnTo>
                  <a:pt x="19180" y="73250"/>
                </a:lnTo>
                <a:lnTo>
                  <a:pt x="19250" y="73150"/>
                </a:lnTo>
                <a:lnTo>
                  <a:pt x="19260" y="73090"/>
                </a:lnTo>
                <a:lnTo>
                  <a:pt x="19240" y="73050"/>
                </a:lnTo>
                <a:lnTo>
                  <a:pt x="19190" y="73020"/>
                </a:lnTo>
                <a:lnTo>
                  <a:pt x="19060" y="73000"/>
                </a:lnTo>
                <a:lnTo>
                  <a:pt x="19030" y="72960"/>
                </a:lnTo>
                <a:lnTo>
                  <a:pt x="19030" y="72910"/>
                </a:lnTo>
                <a:lnTo>
                  <a:pt x="19030" y="72850"/>
                </a:lnTo>
                <a:lnTo>
                  <a:pt x="19010" y="72750"/>
                </a:lnTo>
                <a:lnTo>
                  <a:pt x="19010" y="72720"/>
                </a:lnTo>
                <a:lnTo>
                  <a:pt x="19030" y="72720"/>
                </a:lnTo>
                <a:lnTo>
                  <a:pt x="19130" y="72720"/>
                </a:lnTo>
                <a:lnTo>
                  <a:pt x="19260" y="72710"/>
                </a:lnTo>
                <a:lnTo>
                  <a:pt x="19330" y="72730"/>
                </a:lnTo>
                <a:lnTo>
                  <a:pt x="19370" y="72770"/>
                </a:lnTo>
                <a:lnTo>
                  <a:pt x="19370" y="72790"/>
                </a:lnTo>
                <a:lnTo>
                  <a:pt x="19340" y="72820"/>
                </a:lnTo>
                <a:lnTo>
                  <a:pt x="19330" y="72860"/>
                </a:lnTo>
                <a:lnTo>
                  <a:pt x="19350" y="72900"/>
                </a:lnTo>
                <a:lnTo>
                  <a:pt x="19380" y="72920"/>
                </a:lnTo>
                <a:lnTo>
                  <a:pt x="19410" y="72920"/>
                </a:lnTo>
                <a:lnTo>
                  <a:pt x="19530" y="72880"/>
                </a:lnTo>
                <a:lnTo>
                  <a:pt x="19690" y="72790"/>
                </a:lnTo>
                <a:lnTo>
                  <a:pt x="19670" y="72730"/>
                </a:lnTo>
                <a:lnTo>
                  <a:pt x="19690" y="72690"/>
                </a:lnTo>
                <a:lnTo>
                  <a:pt x="19810" y="72600"/>
                </a:lnTo>
                <a:lnTo>
                  <a:pt x="19830" y="72580"/>
                </a:lnTo>
                <a:lnTo>
                  <a:pt x="19840" y="72520"/>
                </a:lnTo>
                <a:lnTo>
                  <a:pt x="19860" y="72500"/>
                </a:lnTo>
                <a:lnTo>
                  <a:pt x="19880" y="72500"/>
                </a:lnTo>
                <a:lnTo>
                  <a:pt x="19890" y="72490"/>
                </a:lnTo>
                <a:lnTo>
                  <a:pt x="19920" y="72440"/>
                </a:lnTo>
                <a:lnTo>
                  <a:pt x="20030" y="72370"/>
                </a:lnTo>
                <a:lnTo>
                  <a:pt x="20050" y="72330"/>
                </a:lnTo>
                <a:lnTo>
                  <a:pt x="20070" y="72270"/>
                </a:lnTo>
                <a:lnTo>
                  <a:pt x="20110" y="72160"/>
                </a:lnTo>
                <a:lnTo>
                  <a:pt x="20110" y="72090"/>
                </a:lnTo>
                <a:lnTo>
                  <a:pt x="20340" y="72330"/>
                </a:lnTo>
                <a:lnTo>
                  <a:pt x="20360" y="72380"/>
                </a:lnTo>
                <a:close/>
                <a:moveTo>
                  <a:pt x="21420" y="70220"/>
                </a:moveTo>
                <a:lnTo>
                  <a:pt x="21420" y="70230"/>
                </a:lnTo>
                <a:lnTo>
                  <a:pt x="21430" y="70230"/>
                </a:lnTo>
                <a:lnTo>
                  <a:pt x="21440" y="70240"/>
                </a:lnTo>
                <a:lnTo>
                  <a:pt x="21410" y="70280"/>
                </a:lnTo>
                <a:lnTo>
                  <a:pt x="21330" y="70330"/>
                </a:lnTo>
                <a:lnTo>
                  <a:pt x="21290" y="70370"/>
                </a:lnTo>
                <a:lnTo>
                  <a:pt x="21240" y="70450"/>
                </a:lnTo>
                <a:lnTo>
                  <a:pt x="21210" y="70480"/>
                </a:lnTo>
                <a:lnTo>
                  <a:pt x="21180" y="70470"/>
                </a:lnTo>
                <a:lnTo>
                  <a:pt x="21160" y="70520"/>
                </a:lnTo>
                <a:lnTo>
                  <a:pt x="21140" y="70530"/>
                </a:lnTo>
                <a:lnTo>
                  <a:pt x="21110" y="70520"/>
                </a:lnTo>
                <a:lnTo>
                  <a:pt x="21090" y="70530"/>
                </a:lnTo>
                <a:lnTo>
                  <a:pt x="21050" y="70560"/>
                </a:lnTo>
                <a:lnTo>
                  <a:pt x="21010" y="70560"/>
                </a:lnTo>
                <a:lnTo>
                  <a:pt x="20960" y="70550"/>
                </a:lnTo>
                <a:lnTo>
                  <a:pt x="20930" y="70530"/>
                </a:lnTo>
                <a:lnTo>
                  <a:pt x="20910" y="70490"/>
                </a:lnTo>
                <a:lnTo>
                  <a:pt x="20900" y="70450"/>
                </a:lnTo>
                <a:lnTo>
                  <a:pt x="20910" y="70410"/>
                </a:lnTo>
                <a:lnTo>
                  <a:pt x="20920" y="70380"/>
                </a:lnTo>
                <a:lnTo>
                  <a:pt x="20930" y="70350"/>
                </a:lnTo>
                <a:lnTo>
                  <a:pt x="20940" y="70340"/>
                </a:lnTo>
                <a:lnTo>
                  <a:pt x="20970" y="70340"/>
                </a:lnTo>
                <a:lnTo>
                  <a:pt x="21010" y="70330"/>
                </a:lnTo>
                <a:lnTo>
                  <a:pt x="21120" y="70350"/>
                </a:lnTo>
                <a:lnTo>
                  <a:pt x="21180" y="70350"/>
                </a:lnTo>
                <a:lnTo>
                  <a:pt x="21230" y="70320"/>
                </a:lnTo>
                <a:lnTo>
                  <a:pt x="21270" y="70290"/>
                </a:lnTo>
                <a:lnTo>
                  <a:pt x="21420" y="70220"/>
                </a:lnTo>
                <a:close/>
                <a:moveTo>
                  <a:pt x="22260" y="69040"/>
                </a:moveTo>
                <a:lnTo>
                  <a:pt x="22290" y="69070"/>
                </a:lnTo>
                <a:lnTo>
                  <a:pt x="22330" y="69100"/>
                </a:lnTo>
                <a:lnTo>
                  <a:pt x="22370" y="69130"/>
                </a:lnTo>
                <a:lnTo>
                  <a:pt x="22380" y="69170"/>
                </a:lnTo>
                <a:lnTo>
                  <a:pt x="22370" y="69220"/>
                </a:lnTo>
                <a:lnTo>
                  <a:pt x="22300" y="69320"/>
                </a:lnTo>
                <a:lnTo>
                  <a:pt x="22260" y="69390"/>
                </a:lnTo>
                <a:lnTo>
                  <a:pt x="22230" y="69430"/>
                </a:lnTo>
                <a:lnTo>
                  <a:pt x="22180" y="69460"/>
                </a:lnTo>
                <a:lnTo>
                  <a:pt x="22140" y="69470"/>
                </a:lnTo>
                <a:lnTo>
                  <a:pt x="22090" y="69450"/>
                </a:lnTo>
                <a:lnTo>
                  <a:pt x="22070" y="69410"/>
                </a:lnTo>
                <a:lnTo>
                  <a:pt x="22060" y="69360"/>
                </a:lnTo>
                <a:lnTo>
                  <a:pt x="22050" y="69340"/>
                </a:lnTo>
                <a:lnTo>
                  <a:pt x="21990" y="69320"/>
                </a:lnTo>
                <a:lnTo>
                  <a:pt x="21980" y="69270"/>
                </a:lnTo>
                <a:lnTo>
                  <a:pt x="22000" y="69180"/>
                </a:lnTo>
                <a:lnTo>
                  <a:pt x="21940" y="69000"/>
                </a:lnTo>
                <a:lnTo>
                  <a:pt x="21960" y="68960"/>
                </a:lnTo>
                <a:lnTo>
                  <a:pt x="21970" y="68900"/>
                </a:lnTo>
                <a:lnTo>
                  <a:pt x="21990" y="68780"/>
                </a:lnTo>
                <a:lnTo>
                  <a:pt x="22000" y="68760"/>
                </a:lnTo>
                <a:lnTo>
                  <a:pt x="22050" y="68750"/>
                </a:lnTo>
                <a:lnTo>
                  <a:pt x="22140" y="68700"/>
                </a:lnTo>
                <a:lnTo>
                  <a:pt x="22190" y="68770"/>
                </a:lnTo>
                <a:lnTo>
                  <a:pt x="22230" y="68960"/>
                </a:lnTo>
                <a:lnTo>
                  <a:pt x="22260" y="69040"/>
                </a:lnTo>
                <a:close/>
                <a:moveTo>
                  <a:pt x="23160" y="68020"/>
                </a:moveTo>
                <a:lnTo>
                  <a:pt x="23250" y="68010"/>
                </a:lnTo>
                <a:lnTo>
                  <a:pt x="23310" y="68060"/>
                </a:lnTo>
                <a:lnTo>
                  <a:pt x="23320" y="68130"/>
                </a:lnTo>
                <a:lnTo>
                  <a:pt x="23240" y="68160"/>
                </a:lnTo>
                <a:lnTo>
                  <a:pt x="23190" y="68100"/>
                </a:lnTo>
                <a:lnTo>
                  <a:pt x="23180" y="68100"/>
                </a:lnTo>
                <a:lnTo>
                  <a:pt x="23180" y="68080"/>
                </a:lnTo>
                <a:lnTo>
                  <a:pt x="23160" y="68090"/>
                </a:lnTo>
                <a:lnTo>
                  <a:pt x="23150" y="68100"/>
                </a:lnTo>
                <a:lnTo>
                  <a:pt x="23150" y="68110"/>
                </a:lnTo>
                <a:lnTo>
                  <a:pt x="23150" y="68120"/>
                </a:lnTo>
                <a:lnTo>
                  <a:pt x="23130" y="68150"/>
                </a:lnTo>
                <a:lnTo>
                  <a:pt x="23110" y="68160"/>
                </a:lnTo>
                <a:lnTo>
                  <a:pt x="23100" y="68140"/>
                </a:lnTo>
                <a:lnTo>
                  <a:pt x="23070" y="68100"/>
                </a:lnTo>
                <a:lnTo>
                  <a:pt x="23070" y="68090"/>
                </a:lnTo>
                <a:lnTo>
                  <a:pt x="23030" y="68090"/>
                </a:lnTo>
                <a:lnTo>
                  <a:pt x="22970" y="68100"/>
                </a:lnTo>
                <a:lnTo>
                  <a:pt x="22940" y="68090"/>
                </a:lnTo>
                <a:lnTo>
                  <a:pt x="22930" y="68060"/>
                </a:lnTo>
                <a:lnTo>
                  <a:pt x="22930" y="67980"/>
                </a:lnTo>
                <a:lnTo>
                  <a:pt x="22920" y="67950"/>
                </a:lnTo>
                <a:lnTo>
                  <a:pt x="22840" y="67840"/>
                </a:lnTo>
                <a:lnTo>
                  <a:pt x="22820" y="67790"/>
                </a:lnTo>
                <a:lnTo>
                  <a:pt x="22870" y="67770"/>
                </a:lnTo>
                <a:lnTo>
                  <a:pt x="22960" y="67770"/>
                </a:lnTo>
                <a:lnTo>
                  <a:pt x="22940" y="67830"/>
                </a:lnTo>
                <a:lnTo>
                  <a:pt x="22980" y="67850"/>
                </a:lnTo>
                <a:lnTo>
                  <a:pt x="23080" y="67840"/>
                </a:lnTo>
                <a:lnTo>
                  <a:pt x="23070" y="67860"/>
                </a:lnTo>
                <a:lnTo>
                  <a:pt x="23040" y="67890"/>
                </a:lnTo>
                <a:lnTo>
                  <a:pt x="23030" y="67920"/>
                </a:lnTo>
                <a:lnTo>
                  <a:pt x="23030" y="67940"/>
                </a:lnTo>
                <a:lnTo>
                  <a:pt x="23070" y="67970"/>
                </a:lnTo>
                <a:lnTo>
                  <a:pt x="23140" y="68000"/>
                </a:lnTo>
                <a:lnTo>
                  <a:pt x="23160" y="68020"/>
                </a:lnTo>
                <a:close/>
                <a:moveTo>
                  <a:pt x="25310" y="67180"/>
                </a:moveTo>
                <a:lnTo>
                  <a:pt x="25310" y="67230"/>
                </a:lnTo>
                <a:lnTo>
                  <a:pt x="25290" y="67320"/>
                </a:lnTo>
                <a:lnTo>
                  <a:pt x="25250" y="67400"/>
                </a:lnTo>
                <a:lnTo>
                  <a:pt x="25210" y="67450"/>
                </a:lnTo>
                <a:lnTo>
                  <a:pt x="25160" y="67470"/>
                </a:lnTo>
                <a:lnTo>
                  <a:pt x="25100" y="67470"/>
                </a:lnTo>
                <a:lnTo>
                  <a:pt x="24970" y="67430"/>
                </a:lnTo>
                <a:lnTo>
                  <a:pt x="25150" y="67280"/>
                </a:lnTo>
                <a:lnTo>
                  <a:pt x="25280" y="67210"/>
                </a:lnTo>
                <a:lnTo>
                  <a:pt x="25310" y="67180"/>
                </a:lnTo>
                <a:close/>
                <a:moveTo>
                  <a:pt x="24370" y="66880"/>
                </a:moveTo>
                <a:lnTo>
                  <a:pt x="24380" y="66900"/>
                </a:lnTo>
                <a:lnTo>
                  <a:pt x="24400" y="66920"/>
                </a:lnTo>
                <a:lnTo>
                  <a:pt x="24410" y="66940"/>
                </a:lnTo>
                <a:lnTo>
                  <a:pt x="24410" y="66970"/>
                </a:lnTo>
                <a:lnTo>
                  <a:pt x="24390" y="66990"/>
                </a:lnTo>
                <a:lnTo>
                  <a:pt x="24370" y="66990"/>
                </a:lnTo>
                <a:lnTo>
                  <a:pt x="24350" y="66990"/>
                </a:lnTo>
                <a:lnTo>
                  <a:pt x="24330" y="66990"/>
                </a:lnTo>
                <a:lnTo>
                  <a:pt x="24290" y="67020"/>
                </a:lnTo>
                <a:lnTo>
                  <a:pt x="24170" y="67070"/>
                </a:lnTo>
                <a:lnTo>
                  <a:pt x="24130" y="67080"/>
                </a:lnTo>
                <a:lnTo>
                  <a:pt x="24110" y="67090"/>
                </a:lnTo>
                <a:lnTo>
                  <a:pt x="24100" y="67100"/>
                </a:lnTo>
                <a:lnTo>
                  <a:pt x="24100" y="67120"/>
                </a:lnTo>
                <a:lnTo>
                  <a:pt x="24080" y="67140"/>
                </a:lnTo>
                <a:lnTo>
                  <a:pt x="24060" y="67150"/>
                </a:lnTo>
                <a:lnTo>
                  <a:pt x="24000" y="67190"/>
                </a:lnTo>
                <a:lnTo>
                  <a:pt x="23920" y="67330"/>
                </a:lnTo>
                <a:lnTo>
                  <a:pt x="23860" y="67360"/>
                </a:lnTo>
                <a:lnTo>
                  <a:pt x="23850" y="67370"/>
                </a:lnTo>
                <a:lnTo>
                  <a:pt x="23760" y="67460"/>
                </a:lnTo>
                <a:lnTo>
                  <a:pt x="23720" y="67480"/>
                </a:lnTo>
                <a:lnTo>
                  <a:pt x="23650" y="67450"/>
                </a:lnTo>
                <a:lnTo>
                  <a:pt x="23610" y="67450"/>
                </a:lnTo>
                <a:lnTo>
                  <a:pt x="23630" y="67500"/>
                </a:lnTo>
                <a:lnTo>
                  <a:pt x="23610" y="67530"/>
                </a:lnTo>
                <a:lnTo>
                  <a:pt x="23580" y="67560"/>
                </a:lnTo>
                <a:lnTo>
                  <a:pt x="23560" y="67570"/>
                </a:lnTo>
                <a:lnTo>
                  <a:pt x="23530" y="67590"/>
                </a:lnTo>
                <a:lnTo>
                  <a:pt x="23560" y="67620"/>
                </a:lnTo>
                <a:lnTo>
                  <a:pt x="23630" y="67670"/>
                </a:lnTo>
                <a:lnTo>
                  <a:pt x="23670" y="67700"/>
                </a:lnTo>
                <a:lnTo>
                  <a:pt x="23510" y="67800"/>
                </a:lnTo>
                <a:lnTo>
                  <a:pt x="23490" y="67800"/>
                </a:lnTo>
                <a:lnTo>
                  <a:pt x="23470" y="67870"/>
                </a:lnTo>
                <a:lnTo>
                  <a:pt x="23430" y="67880"/>
                </a:lnTo>
                <a:lnTo>
                  <a:pt x="23380" y="67860"/>
                </a:lnTo>
                <a:lnTo>
                  <a:pt x="23330" y="67880"/>
                </a:lnTo>
                <a:lnTo>
                  <a:pt x="23360" y="67910"/>
                </a:lnTo>
                <a:lnTo>
                  <a:pt x="23390" y="67950"/>
                </a:lnTo>
                <a:lnTo>
                  <a:pt x="23410" y="68000"/>
                </a:lnTo>
                <a:lnTo>
                  <a:pt x="23400" y="68020"/>
                </a:lnTo>
                <a:lnTo>
                  <a:pt x="23370" y="68010"/>
                </a:lnTo>
                <a:lnTo>
                  <a:pt x="23280" y="67930"/>
                </a:lnTo>
                <a:lnTo>
                  <a:pt x="23130" y="67830"/>
                </a:lnTo>
                <a:lnTo>
                  <a:pt x="23120" y="67780"/>
                </a:lnTo>
                <a:lnTo>
                  <a:pt x="23120" y="67740"/>
                </a:lnTo>
                <a:lnTo>
                  <a:pt x="23120" y="67690"/>
                </a:lnTo>
                <a:lnTo>
                  <a:pt x="23080" y="67660"/>
                </a:lnTo>
                <a:lnTo>
                  <a:pt x="23050" y="67700"/>
                </a:lnTo>
                <a:lnTo>
                  <a:pt x="23000" y="67710"/>
                </a:lnTo>
                <a:lnTo>
                  <a:pt x="22900" y="67660"/>
                </a:lnTo>
                <a:lnTo>
                  <a:pt x="22800" y="67630"/>
                </a:lnTo>
                <a:lnTo>
                  <a:pt x="22760" y="67620"/>
                </a:lnTo>
                <a:lnTo>
                  <a:pt x="22720" y="67590"/>
                </a:lnTo>
                <a:lnTo>
                  <a:pt x="22720" y="67570"/>
                </a:lnTo>
                <a:lnTo>
                  <a:pt x="22750" y="67550"/>
                </a:lnTo>
                <a:lnTo>
                  <a:pt x="22770" y="67540"/>
                </a:lnTo>
                <a:lnTo>
                  <a:pt x="22800" y="67550"/>
                </a:lnTo>
                <a:lnTo>
                  <a:pt x="22820" y="67570"/>
                </a:lnTo>
                <a:lnTo>
                  <a:pt x="22910" y="67540"/>
                </a:lnTo>
                <a:lnTo>
                  <a:pt x="23000" y="67570"/>
                </a:lnTo>
                <a:lnTo>
                  <a:pt x="23090" y="67570"/>
                </a:lnTo>
                <a:lnTo>
                  <a:pt x="23150" y="67470"/>
                </a:lnTo>
                <a:lnTo>
                  <a:pt x="23040" y="67470"/>
                </a:lnTo>
                <a:lnTo>
                  <a:pt x="23000" y="67450"/>
                </a:lnTo>
                <a:lnTo>
                  <a:pt x="22960" y="67410"/>
                </a:lnTo>
                <a:lnTo>
                  <a:pt x="23000" y="67380"/>
                </a:lnTo>
                <a:lnTo>
                  <a:pt x="23030" y="67350"/>
                </a:lnTo>
                <a:lnTo>
                  <a:pt x="23070" y="67320"/>
                </a:lnTo>
                <a:lnTo>
                  <a:pt x="23140" y="67310"/>
                </a:lnTo>
                <a:lnTo>
                  <a:pt x="23160" y="67300"/>
                </a:lnTo>
                <a:lnTo>
                  <a:pt x="23220" y="67250"/>
                </a:lnTo>
                <a:lnTo>
                  <a:pt x="23260" y="67210"/>
                </a:lnTo>
                <a:lnTo>
                  <a:pt x="23270" y="67200"/>
                </a:lnTo>
                <a:lnTo>
                  <a:pt x="23340" y="67190"/>
                </a:lnTo>
                <a:lnTo>
                  <a:pt x="23410" y="67200"/>
                </a:lnTo>
                <a:lnTo>
                  <a:pt x="23460" y="67180"/>
                </a:lnTo>
                <a:lnTo>
                  <a:pt x="23510" y="67110"/>
                </a:lnTo>
                <a:lnTo>
                  <a:pt x="23560" y="67130"/>
                </a:lnTo>
                <a:lnTo>
                  <a:pt x="23620" y="67110"/>
                </a:lnTo>
                <a:lnTo>
                  <a:pt x="23660" y="67070"/>
                </a:lnTo>
                <a:lnTo>
                  <a:pt x="23690" y="67020"/>
                </a:lnTo>
                <a:lnTo>
                  <a:pt x="23710" y="67050"/>
                </a:lnTo>
                <a:lnTo>
                  <a:pt x="23740" y="67070"/>
                </a:lnTo>
                <a:lnTo>
                  <a:pt x="23770" y="67090"/>
                </a:lnTo>
                <a:lnTo>
                  <a:pt x="23810" y="67110"/>
                </a:lnTo>
                <a:lnTo>
                  <a:pt x="23860" y="66990"/>
                </a:lnTo>
                <a:lnTo>
                  <a:pt x="23940" y="66920"/>
                </a:lnTo>
                <a:lnTo>
                  <a:pt x="24130" y="66810"/>
                </a:lnTo>
                <a:lnTo>
                  <a:pt x="24090" y="66930"/>
                </a:lnTo>
                <a:lnTo>
                  <a:pt x="24100" y="66960"/>
                </a:lnTo>
                <a:lnTo>
                  <a:pt x="24150" y="66970"/>
                </a:lnTo>
                <a:lnTo>
                  <a:pt x="24180" y="66960"/>
                </a:lnTo>
                <a:lnTo>
                  <a:pt x="24210" y="66910"/>
                </a:lnTo>
                <a:lnTo>
                  <a:pt x="24270" y="66810"/>
                </a:lnTo>
                <a:lnTo>
                  <a:pt x="24260" y="66800"/>
                </a:lnTo>
                <a:lnTo>
                  <a:pt x="24250" y="66770"/>
                </a:lnTo>
                <a:lnTo>
                  <a:pt x="24250" y="66740"/>
                </a:lnTo>
                <a:lnTo>
                  <a:pt x="24270" y="66720"/>
                </a:lnTo>
                <a:lnTo>
                  <a:pt x="24310" y="66730"/>
                </a:lnTo>
                <a:lnTo>
                  <a:pt x="24340" y="66770"/>
                </a:lnTo>
                <a:lnTo>
                  <a:pt x="24370" y="66880"/>
                </a:lnTo>
                <a:close/>
                <a:moveTo>
                  <a:pt x="18810" y="72590"/>
                </a:moveTo>
                <a:lnTo>
                  <a:pt x="18810" y="72680"/>
                </a:lnTo>
                <a:lnTo>
                  <a:pt x="18740" y="72690"/>
                </a:lnTo>
                <a:lnTo>
                  <a:pt x="18660" y="72660"/>
                </a:lnTo>
                <a:lnTo>
                  <a:pt x="18650" y="72610"/>
                </a:lnTo>
                <a:lnTo>
                  <a:pt x="18690" y="72590"/>
                </a:lnTo>
                <a:lnTo>
                  <a:pt x="18770" y="72600"/>
                </a:lnTo>
                <a:lnTo>
                  <a:pt x="18810" y="72590"/>
                </a:lnTo>
                <a:close/>
                <a:moveTo>
                  <a:pt x="19350" y="71420"/>
                </a:moveTo>
                <a:lnTo>
                  <a:pt x="19370" y="71420"/>
                </a:lnTo>
                <a:lnTo>
                  <a:pt x="19350" y="71500"/>
                </a:lnTo>
                <a:lnTo>
                  <a:pt x="19300" y="71590"/>
                </a:lnTo>
                <a:lnTo>
                  <a:pt x="19230" y="71660"/>
                </a:lnTo>
                <a:lnTo>
                  <a:pt x="19150" y="71690"/>
                </a:lnTo>
                <a:lnTo>
                  <a:pt x="19180" y="71640"/>
                </a:lnTo>
                <a:lnTo>
                  <a:pt x="19330" y="71460"/>
                </a:lnTo>
                <a:lnTo>
                  <a:pt x="19350" y="71420"/>
                </a:lnTo>
                <a:close/>
                <a:moveTo>
                  <a:pt x="29000" y="75150"/>
                </a:moveTo>
                <a:lnTo>
                  <a:pt x="29040" y="75140"/>
                </a:lnTo>
                <a:lnTo>
                  <a:pt x="29090" y="75160"/>
                </a:lnTo>
                <a:lnTo>
                  <a:pt x="29110" y="75190"/>
                </a:lnTo>
                <a:lnTo>
                  <a:pt x="29090" y="75230"/>
                </a:lnTo>
                <a:lnTo>
                  <a:pt x="29080" y="75240"/>
                </a:lnTo>
                <a:lnTo>
                  <a:pt x="29060" y="75240"/>
                </a:lnTo>
                <a:lnTo>
                  <a:pt x="29030" y="75230"/>
                </a:lnTo>
                <a:lnTo>
                  <a:pt x="29000" y="75190"/>
                </a:lnTo>
                <a:lnTo>
                  <a:pt x="29000" y="75150"/>
                </a:lnTo>
                <a:close/>
                <a:moveTo>
                  <a:pt x="17090" y="73030"/>
                </a:moveTo>
                <a:lnTo>
                  <a:pt x="17120" y="73030"/>
                </a:lnTo>
                <a:lnTo>
                  <a:pt x="17150" y="73040"/>
                </a:lnTo>
                <a:lnTo>
                  <a:pt x="17150" y="73070"/>
                </a:lnTo>
                <a:lnTo>
                  <a:pt x="17130" y="73100"/>
                </a:lnTo>
                <a:lnTo>
                  <a:pt x="17100" y="73100"/>
                </a:lnTo>
                <a:lnTo>
                  <a:pt x="17070" y="73100"/>
                </a:lnTo>
                <a:lnTo>
                  <a:pt x="17050" y="73090"/>
                </a:lnTo>
                <a:lnTo>
                  <a:pt x="17070" y="73050"/>
                </a:lnTo>
                <a:lnTo>
                  <a:pt x="17090" y="73030"/>
                </a:lnTo>
                <a:close/>
                <a:moveTo>
                  <a:pt x="20700" y="71560"/>
                </a:moveTo>
                <a:lnTo>
                  <a:pt x="20700" y="71620"/>
                </a:lnTo>
                <a:lnTo>
                  <a:pt x="20680" y="71650"/>
                </a:lnTo>
                <a:lnTo>
                  <a:pt x="20630" y="71650"/>
                </a:lnTo>
                <a:lnTo>
                  <a:pt x="20570" y="71620"/>
                </a:lnTo>
                <a:lnTo>
                  <a:pt x="20560" y="71600"/>
                </a:lnTo>
                <a:lnTo>
                  <a:pt x="20540" y="71600"/>
                </a:lnTo>
                <a:lnTo>
                  <a:pt x="20530" y="71580"/>
                </a:lnTo>
                <a:lnTo>
                  <a:pt x="20530" y="71560"/>
                </a:lnTo>
                <a:lnTo>
                  <a:pt x="20540" y="71550"/>
                </a:lnTo>
                <a:lnTo>
                  <a:pt x="20560" y="71550"/>
                </a:lnTo>
                <a:lnTo>
                  <a:pt x="20580" y="71520"/>
                </a:lnTo>
                <a:lnTo>
                  <a:pt x="20620" y="71500"/>
                </a:lnTo>
                <a:lnTo>
                  <a:pt x="20670" y="71510"/>
                </a:lnTo>
                <a:lnTo>
                  <a:pt x="20690" y="71540"/>
                </a:lnTo>
                <a:lnTo>
                  <a:pt x="20700" y="71560"/>
                </a:lnTo>
                <a:close/>
                <a:moveTo>
                  <a:pt x="20060" y="68860"/>
                </a:moveTo>
                <a:lnTo>
                  <a:pt x="20070" y="68880"/>
                </a:lnTo>
                <a:lnTo>
                  <a:pt x="20080" y="68890"/>
                </a:lnTo>
                <a:lnTo>
                  <a:pt x="20070" y="68930"/>
                </a:lnTo>
                <a:lnTo>
                  <a:pt x="20050" y="68900"/>
                </a:lnTo>
                <a:lnTo>
                  <a:pt x="20040" y="68850"/>
                </a:lnTo>
                <a:lnTo>
                  <a:pt x="20060" y="68860"/>
                </a:lnTo>
                <a:close/>
                <a:moveTo>
                  <a:pt x="11180" y="78730"/>
                </a:moveTo>
                <a:lnTo>
                  <a:pt x="11200" y="78760"/>
                </a:lnTo>
                <a:lnTo>
                  <a:pt x="11220" y="78830"/>
                </a:lnTo>
                <a:lnTo>
                  <a:pt x="11180" y="78860"/>
                </a:lnTo>
                <a:lnTo>
                  <a:pt x="11070" y="78880"/>
                </a:lnTo>
                <a:lnTo>
                  <a:pt x="11020" y="78870"/>
                </a:lnTo>
                <a:lnTo>
                  <a:pt x="10990" y="78830"/>
                </a:lnTo>
                <a:lnTo>
                  <a:pt x="11000" y="78790"/>
                </a:lnTo>
                <a:lnTo>
                  <a:pt x="11020" y="78780"/>
                </a:lnTo>
                <a:lnTo>
                  <a:pt x="11040" y="78770"/>
                </a:lnTo>
                <a:lnTo>
                  <a:pt x="11050" y="78740"/>
                </a:lnTo>
                <a:lnTo>
                  <a:pt x="11060" y="78700"/>
                </a:lnTo>
                <a:lnTo>
                  <a:pt x="11100" y="78700"/>
                </a:lnTo>
                <a:lnTo>
                  <a:pt x="11150" y="78720"/>
                </a:lnTo>
                <a:lnTo>
                  <a:pt x="11180" y="78730"/>
                </a:lnTo>
                <a:close/>
                <a:moveTo>
                  <a:pt x="17520" y="74290"/>
                </a:moveTo>
                <a:lnTo>
                  <a:pt x="17520" y="74310"/>
                </a:lnTo>
                <a:lnTo>
                  <a:pt x="17520" y="74330"/>
                </a:lnTo>
                <a:lnTo>
                  <a:pt x="17520" y="74370"/>
                </a:lnTo>
                <a:lnTo>
                  <a:pt x="17500" y="74410"/>
                </a:lnTo>
                <a:lnTo>
                  <a:pt x="17500" y="74460"/>
                </a:lnTo>
                <a:lnTo>
                  <a:pt x="17470" y="74490"/>
                </a:lnTo>
                <a:lnTo>
                  <a:pt x="17450" y="74470"/>
                </a:lnTo>
                <a:lnTo>
                  <a:pt x="17440" y="74430"/>
                </a:lnTo>
                <a:lnTo>
                  <a:pt x="17440" y="74400"/>
                </a:lnTo>
                <a:lnTo>
                  <a:pt x="17440" y="74380"/>
                </a:lnTo>
                <a:lnTo>
                  <a:pt x="17450" y="74320"/>
                </a:lnTo>
                <a:lnTo>
                  <a:pt x="17480" y="74280"/>
                </a:lnTo>
                <a:lnTo>
                  <a:pt x="17500" y="74270"/>
                </a:lnTo>
                <a:lnTo>
                  <a:pt x="17520" y="74290"/>
                </a:lnTo>
                <a:close/>
                <a:moveTo>
                  <a:pt x="6500" y="75840"/>
                </a:moveTo>
                <a:lnTo>
                  <a:pt x="6480" y="75840"/>
                </a:lnTo>
                <a:lnTo>
                  <a:pt x="6490" y="75820"/>
                </a:lnTo>
                <a:lnTo>
                  <a:pt x="6500" y="75840"/>
                </a:lnTo>
                <a:close/>
                <a:moveTo>
                  <a:pt x="6470" y="75790"/>
                </a:moveTo>
                <a:lnTo>
                  <a:pt x="6460" y="75820"/>
                </a:lnTo>
                <a:lnTo>
                  <a:pt x="6450" y="75800"/>
                </a:lnTo>
                <a:lnTo>
                  <a:pt x="6470" y="75790"/>
                </a:lnTo>
                <a:close/>
                <a:moveTo>
                  <a:pt x="6370" y="75780"/>
                </a:moveTo>
                <a:lnTo>
                  <a:pt x="6360" y="75790"/>
                </a:lnTo>
                <a:lnTo>
                  <a:pt x="6350" y="75780"/>
                </a:lnTo>
                <a:lnTo>
                  <a:pt x="6370" y="75780"/>
                </a:lnTo>
                <a:close/>
                <a:moveTo>
                  <a:pt x="6320" y="75770"/>
                </a:moveTo>
                <a:lnTo>
                  <a:pt x="6280" y="75770"/>
                </a:lnTo>
                <a:lnTo>
                  <a:pt x="6220" y="75780"/>
                </a:lnTo>
                <a:lnTo>
                  <a:pt x="6230" y="75740"/>
                </a:lnTo>
                <a:lnTo>
                  <a:pt x="6280" y="75730"/>
                </a:lnTo>
                <a:lnTo>
                  <a:pt x="6300" y="75730"/>
                </a:lnTo>
                <a:lnTo>
                  <a:pt x="6320" y="75770"/>
                </a:lnTo>
                <a:close/>
                <a:moveTo>
                  <a:pt x="6470" y="75630"/>
                </a:moveTo>
                <a:lnTo>
                  <a:pt x="6470" y="75650"/>
                </a:lnTo>
                <a:lnTo>
                  <a:pt x="6460" y="75650"/>
                </a:lnTo>
                <a:lnTo>
                  <a:pt x="6470" y="75630"/>
                </a:lnTo>
                <a:close/>
                <a:moveTo>
                  <a:pt x="9320" y="75330"/>
                </a:moveTo>
                <a:lnTo>
                  <a:pt x="9310" y="75330"/>
                </a:lnTo>
                <a:lnTo>
                  <a:pt x="9310" y="75320"/>
                </a:lnTo>
                <a:lnTo>
                  <a:pt x="9320" y="75330"/>
                </a:lnTo>
                <a:close/>
                <a:moveTo>
                  <a:pt x="6700" y="75220"/>
                </a:moveTo>
                <a:lnTo>
                  <a:pt x="6690" y="75230"/>
                </a:lnTo>
                <a:lnTo>
                  <a:pt x="6690" y="75220"/>
                </a:lnTo>
                <a:lnTo>
                  <a:pt x="6700" y="75220"/>
                </a:lnTo>
                <a:close/>
                <a:moveTo>
                  <a:pt x="6710" y="75260"/>
                </a:moveTo>
                <a:lnTo>
                  <a:pt x="6700" y="75230"/>
                </a:lnTo>
                <a:lnTo>
                  <a:pt x="6720" y="75220"/>
                </a:lnTo>
                <a:lnTo>
                  <a:pt x="6730" y="75240"/>
                </a:lnTo>
                <a:lnTo>
                  <a:pt x="6730" y="75250"/>
                </a:lnTo>
                <a:lnTo>
                  <a:pt x="6710" y="75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0" name="Gunm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0640" y="38100"/>
                </a:moveTo>
                <a:lnTo>
                  <a:pt x="50760" y="38030"/>
                </a:lnTo>
                <a:lnTo>
                  <a:pt x="50830" y="38040"/>
                </a:lnTo>
                <a:lnTo>
                  <a:pt x="50900" y="38030"/>
                </a:lnTo>
                <a:lnTo>
                  <a:pt x="50970" y="38000"/>
                </a:lnTo>
                <a:lnTo>
                  <a:pt x="51010" y="37960"/>
                </a:lnTo>
                <a:lnTo>
                  <a:pt x="51030" y="37920"/>
                </a:lnTo>
                <a:lnTo>
                  <a:pt x="51060" y="37830"/>
                </a:lnTo>
                <a:lnTo>
                  <a:pt x="51100" y="37810"/>
                </a:lnTo>
                <a:lnTo>
                  <a:pt x="51250" y="37750"/>
                </a:lnTo>
                <a:lnTo>
                  <a:pt x="51290" y="37710"/>
                </a:lnTo>
                <a:lnTo>
                  <a:pt x="51310" y="37690"/>
                </a:lnTo>
                <a:lnTo>
                  <a:pt x="51330" y="37590"/>
                </a:lnTo>
                <a:lnTo>
                  <a:pt x="51330" y="37560"/>
                </a:lnTo>
                <a:lnTo>
                  <a:pt x="51360" y="37530"/>
                </a:lnTo>
                <a:lnTo>
                  <a:pt x="51450" y="37500"/>
                </a:lnTo>
                <a:lnTo>
                  <a:pt x="51470" y="37470"/>
                </a:lnTo>
                <a:lnTo>
                  <a:pt x="51470" y="37430"/>
                </a:lnTo>
                <a:lnTo>
                  <a:pt x="51460" y="37380"/>
                </a:lnTo>
                <a:lnTo>
                  <a:pt x="51460" y="37270"/>
                </a:lnTo>
                <a:lnTo>
                  <a:pt x="51470" y="37230"/>
                </a:lnTo>
                <a:lnTo>
                  <a:pt x="51500" y="37220"/>
                </a:lnTo>
                <a:lnTo>
                  <a:pt x="51670" y="37160"/>
                </a:lnTo>
                <a:lnTo>
                  <a:pt x="51730" y="37120"/>
                </a:lnTo>
                <a:lnTo>
                  <a:pt x="51740" y="37110"/>
                </a:lnTo>
                <a:lnTo>
                  <a:pt x="51760" y="37080"/>
                </a:lnTo>
                <a:lnTo>
                  <a:pt x="51790" y="37010"/>
                </a:lnTo>
                <a:lnTo>
                  <a:pt x="51810" y="36980"/>
                </a:lnTo>
                <a:lnTo>
                  <a:pt x="51840" y="36970"/>
                </a:lnTo>
                <a:lnTo>
                  <a:pt x="51880" y="36980"/>
                </a:lnTo>
                <a:lnTo>
                  <a:pt x="51900" y="37010"/>
                </a:lnTo>
                <a:lnTo>
                  <a:pt x="51920" y="37020"/>
                </a:lnTo>
                <a:lnTo>
                  <a:pt x="51940" y="37060"/>
                </a:lnTo>
                <a:lnTo>
                  <a:pt x="51950" y="37080"/>
                </a:lnTo>
                <a:lnTo>
                  <a:pt x="51970" y="37100"/>
                </a:lnTo>
                <a:lnTo>
                  <a:pt x="51990" y="37110"/>
                </a:lnTo>
                <a:lnTo>
                  <a:pt x="52020" y="37130"/>
                </a:lnTo>
                <a:lnTo>
                  <a:pt x="52030" y="37160"/>
                </a:lnTo>
                <a:lnTo>
                  <a:pt x="52070" y="37260"/>
                </a:lnTo>
                <a:lnTo>
                  <a:pt x="52100" y="37280"/>
                </a:lnTo>
                <a:lnTo>
                  <a:pt x="52130" y="37290"/>
                </a:lnTo>
                <a:lnTo>
                  <a:pt x="52160" y="37290"/>
                </a:lnTo>
                <a:lnTo>
                  <a:pt x="52200" y="37310"/>
                </a:lnTo>
                <a:lnTo>
                  <a:pt x="52210" y="37370"/>
                </a:lnTo>
                <a:lnTo>
                  <a:pt x="52240" y="37390"/>
                </a:lnTo>
                <a:lnTo>
                  <a:pt x="52300" y="37410"/>
                </a:lnTo>
                <a:lnTo>
                  <a:pt x="52370" y="37410"/>
                </a:lnTo>
                <a:lnTo>
                  <a:pt x="52630" y="37470"/>
                </a:lnTo>
                <a:lnTo>
                  <a:pt x="52570" y="37580"/>
                </a:lnTo>
                <a:lnTo>
                  <a:pt x="52560" y="37630"/>
                </a:lnTo>
                <a:lnTo>
                  <a:pt x="52570" y="37670"/>
                </a:lnTo>
                <a:lnTo>
                  <a:pt x="52600" y="37710"/>
                </a:lnTo>
                <a:lnTo>
                  <a:pt x="52630" y="37740"/>
                </a:lnTo>
                <a:lnTo>
                  <a:pt x="52650" y="37760"/>
                </a:lnTo>
                <a:lnTo>
                  <a:pt x="52660" y="37790"/>
                </a:lnTo>
                <a:lnTo>
                  <a:pt x="52650" y="37810"/>
                </a:lnTo>
                <a:lnTo>
                  <a:pt x="52630" y="37840"/>
                </a:lnTo>
                <a:lnTo>
                  <a:pt x="52610" y="37880"/>
                </a:lnTo>
                <a:lnTo>
                  <a:pt x="52580" y="37920"/>
                </a:lnTo>
                <a:lnTo>
                  <a:pt x="52550" y="37960"/>
                </a:lnTo>
                <a:lnTo>
                  <a:pt x="52540" y="38000"/>
                </a:lnTo>
                <a:lnTo>
                  <a:pt x="52540" y="38140"/>
                </a:lnTo>
                <a:lnTo>
                  <a:pt x="52530" y="38190"/>
                </a:lnTo>
                <a:lnTo>
                  <a:pt x="52490" y="38300"/>
                </a:lnTo>
                <a:lnTo>
                  <a:pt x="52480" y="38360"/>
                </a:lnTo>
                <a:lnTo>
                  <a:pt x="52470" y="38410"/>
                </a:lnTo>
                <a:lnTo>
                  <a:pt x="52490" y="38460"/>
                </a:lnTo>
                <a:lnTo>
                  <a:pt x="52580" y="38520"/>
                </a:lnTo>
                <a:lnTo>
                  <a:pt x="52610" y="38540"/>
                </a:lnTo>
                <a:lnTo>
                  <a:pt x="52640" y="38550"/>
                </a:lnTo>
                <a:lnTo>
                  <a:pt x="52820" y="38570"/>
                </a:lnTo>
                <a:lnTo>
                  <a:pt x="52850" y="38590"/>
                </a:lnTo>
                <a:lnTo>
                  <a:pt x="52880" y="38630"/>
                </a:lnTo>
                <a:lnTo>
                  <a:pt x="52890" y="38670"/>
                </a:lnTo>
                <a:lnTo>
                  <a:pt x="52880" y="38720"/>
                </a:lnTo>
                <a:lnTo>
                  <a:pt x="52860" y="38750"/>
                </a:lnTo>
                <a:lnTo>
                  <a:pt x="52830" y="38780"/>
                </a:lnTo>
                <a:lnTo>
                  <a:pt x="52800" y="38820"/>
                </a:lnTo>
                <a:lnTo>
                  <a:pt x="52790" y="38850"/>
                </a:lnTo>
                <a:lnTo>
                  <a:pt x="52780" y="38870"/>
                </a:lnTo>
                <a:lnTo>
                  <a:pt x="52760" y="38910"/>
                </a:lnTo>
                <a:lnTo>
                  <a:pt x="52740" y="38950"/>
                </a:lnTo>
                <a:lnTo>
                  <a:pt x="52730" y="38990"/>
                </a:lnTo>
                <a:lnTo>
                  <a:pt x="52720" y="39030"/>
                </a:lnTo>
                <a:lnTo>
                  <a:pt x="52700" y="39090"/>
                </a:lnTo>
                <a:lnTo>
                  <a:pt x="52680" y="39140"/>
                </a:lnTo>
                <a:lnTo>
                  <a:pt x="52640" y="39220"/>
                </a:lnTo>
                <a:lnTo>
                  <a:pt x="52620" y="39250"/>
                </a:lnTo>
                <a:lnTo>
                  <a:pt x="52590" y="39300"/>
                </a:lnTo>
                <a:lnTo>
                  <a:pt x="52570" y="39320"/>
                </a:lnTo>
                <a:lnTo>
                  <a:pt x="52560" y="39340"/>
                </a:lnTo>
                <a:lnTo>
                  <a:pt x="52560" y="39380"/>
                </a:lnTo>
                <a:lnTo>
                  <a:pt x="52570" y="39420"/>
                </a:lnTo>
                <a:lnTo>
                  <a:pt x="52580" y="39450"/>
                </a:lnTo>
                <a:lnTo>
                  <a:pt x="52610" y="39490"/>
                </a:lnTo>
                <a:lnTo>
                  <a:pt x="52700" y="39580"/>
                </a:lnTo>
                <a:lnTo>
                  <a:pt x="52720" y="39630"/>
                </a:lnTo>
                <a:lnTo>
                  <a:pt x="52750" y="39670"/>
                </a:lnTo>
                <a:lnTo>
                  <a:pt x="52820" y="39740"/>
                </a:lnTo>
                <a:lnTo>
                  <a:pt x="52870" y="39780"/>
                </a:lnTo>
                <a:lnTo>
                  <a:pt x="52910" y="39780"/>
                </a:lnTo>
                <a:lnTo>
                  <a:pt x="52950" y="39770"/>
                </a:lnTo>
                <a:lnTo>
                  <a:pt x="52990" y="39760"/>
                </a:lnTo>
                <a:lnTo>
                  <a:pt x="53050" y="39760"/>
                </a:lnTo>
                <a:lnTo>
                  <a:pt x="53300" y="39810"/>
                </a:lnTo>
                <a:lnTo>
                  <a:pt x="53350" y="39840"/>
                </a:lnTo>
                <a:lnTo>
                  <a:pt x="53450" y="39940"/>
                </a:lnTo>
                <a:lnTo>
                  <a:pt x="53490" y="40020"/>
                </a:lnTo>
                <a:lnTo>
                  <a:pt x="53550" y="40200"/>
                </a:lnTo>
                <a:lnTo>
                  <a:pt x="53360" y="40100"/>
                </a:lnTo>
                <a:lnTo>
                  <a:pt x="53220" y="40060"/>
                </a:lnTo>
                <a:lnTo>
                  <a:pt x="53080" y="40060"/>
                </a:lnTo>
                <a:lnTo>
                  <a:pt x="52960" y="40110"/>
                </a:lnTo>
                <a:lnTo>
                  <a:pt x="52880" y="40040"/>
                </a:lnTo>
                <a:lnTo>
                  <a:pt x="52780" y="39990"/>
                </a:lnTo>
                <a:lnTo>
                  <a:pt x="52680" y="39950"/>
                </a:lnTo>
                <a:lnTo>
                  <a:pt x="52470" y="39930"/>
                </a:lnTo>
                <a:lnTo>
                  <a:pt x="52260" y="39880"/>
                </a:lnTo>
                <a:lnTo>
                  <a:pt x="52160" y="39830"/>
                </a:lnTo>
                <a:lnTo>
                  <a:pt x="52140" y="39820"/>
                </a:lnTo>
                <a:lnTo>
                  <a:pt x="52100" y="39820"/>
                </a:lnTo>
                <a:lnTo>
                  <a:pt x="51980" y="39770"/>
                </a:lnTo>
                <a:lnTo>
                  <a:pt x="51900" y="39770"/>
                </a:lnTo>
                <a:lnTo>
                  <a:pt x="51890" y="39780"/>
                </a:lnTo>
                <a:lnTo>
                  <a:pt x="51840" y="39850"/>
                </a:lnTo>
                <a:lnTo>
                  <a:pt x="51720" y="40040"/>
                </a:lnTo>
                <a:lnTo>
                  <a:pt x="51710" y="40080"/>
                </a:lnTo>
                <a:lnTo>
                  <a:pt x="51700" y="40120"/>
                </a:lnTo>
                <a:lnTo>
                  <a:pt x="51700" y="40160"/>
                </a:lnTo>
                <a:lnTo>
                  <a:pt x="51690" y="40210"/>
                </a:lnTo>
                <a:lnTo>
                  <a:pt x="51670" y="40250"/>
                </a:lnTo>
                <a:lnTo>
                  <a:pt x="51630" y="40290"/>
                </a:lnTo>
                <a:lnTo>
                  <a:pt x="51450" y="40350"/>
                </a:lnTo>
                <a:lnTo>
                  <a:pt x="51160" y="40490"/>
                </a:lnTo>
                <a:lnTo>
                  <a:pt x="50940" y="40630"/>
                </a:lnTo>
                <a:lnTo>
                  <a:pt x="50890" y="40640"/>
                </a:lnTo>
                <a:lnTo>
                  <a:pt x="50850" y="40660"/>
                </a:lnTo>
                <a:lnTo>
                  <a:pt x="50820" y="40680"/>
                </a:lnTo>
                <a:lnTo>
                  <a:pt x="50800" y="40710"/>
                </a:lnTo>
                <a:lnTo>
                  <a:pt x="50790" y="40750"/>
                </a:lnTo>
                <a:lnTo>
                  <a:pt x="50790" y="40760"/>
                </a:lnTo>
                <a:lnTo>
                  <a:pt x="50750" y="40820"/>
                </a:lnTo>
                <a:lnTo>
                  <a:pt x="50700" y="40870"/>
                </a:lnTo>
                <a:lnTo>
                  <a:pt x="50490" y="40690"/>
                </a:lnTo>
                <a:lnTo>
                  <a:pt x="50450" y="40640"/>
                </a:lnTo>
                <a:lnTo>
                  <a:pt x="50440" y="40600"/>
                </a:lnTo>
                <a:lnTo>
                  <a:pt x="50450" y="40570"/>
                </a:lnTo>
                <a:lnTo>
                  <a:pt x="50450" y="40530"/>
                </a:lnTo>
                <a:lnTo>
                  <a:pt x="50440" y="40450"/>
                </a:lnTo>
                <a:lnTo>
                  <a:pt x="50450" y="40370"/>
                </a:lnTo>
                <a:lnTo>
                  <a:pt x="50440" y="40330"/>
                </a:lnTo>
                <a:lnTo>
                  <a:pt x="50410" y="40300"/>
                </a:lnTo>
                <a:lnTo>
                  <a:pt x="50370" y="40280"/>
                </a:lnTo>
                <a:lnTo>
                  <a:pt x="50330" y="40240"/>
                </a:lnTo>
                <a:lnTo>
                  <a:pt x="50320" y="40200"/>
                </a:lnTo>
                <a:lnTo>
                  <a:pt x="50310" y="40160"/>
                </a:lnTo>
                <a:lnTo>
                  <a:pt x="50330" y="40140"/>
                </a:lnTo>
                <a:lnTo>
                  <a:pt x="50380" y="40140"/>
                </a:lnTo>
                <a:lnTo>
                  <a:pt x="50410" y="40120"/>
                </a:lnTo>
                <a:lnTo>
                  <a:pt x="50420" y="40080"/>
                </a:lnTo>
                <a:lnTo>
                  <a:pt x="50420" y="40010"/>
                </a:lnTo>
                <a:lnTo>
                  <a:pt x="50390" y="39930"/>
                </a:lnTo>
                <a:lnTo>
                  <a:pt x="50370" y="39830"/>
                </a:lnTo>
                <a:lnTo>
                  <a:pt x="50370" y="39780"/>
                </a:lnTo>
                <a:lnTo>
                  <a:pt x="50380" y="39740"/>
                </a:lnTo>
                <a:lnTo>
                  <a:pt x="50440" y="39700"/>
                </a:lnTo>
                <a:lnTo>
                  <a:pt x="50470" y="39670"/>
                </a:lnTo>
                <a:lnTo>
                  <a:pt x="50490" y="39630"/>
                </a:lnTo>
                <a:lnTo>
                  <a:pt x="50500" y="39580"/>
                </a:lnTo>
                <a:lnTo>
                  <a:pt x="50490" y="39550"/>
                </a:lnTo>
                <a:lnTo>
                  <a:pt x="50490" y="39530"/>
                </a:lnTo>
                <a:lnTo>
                  <a:pt x="50470" y="39360"/>
                </a:lnTo>
                <a:lnTo>
                  <a:pt x="50450" y="39300"/>
                </a:lnTo>
                <a:lnTo>
                  <a:pt x="50410" y="39260"/>
                </a:lnTo>
                <a:lnTo>
                  <a:pt x="50360" y="39240"/>
                </a:lnTo>
                <a:lnTo>
                  <a:pt x="50310" y="39240"/>
                </a:lnTo>
                <a:lnTo>
                  <a:pt x="50270" y="39240"/>
                </a:lnTo>
                <a:lnTo>
                  <a:pt x="50230" y="39250"/>
                </a:lnTo>
                <a:lnTo>
                  <a:pt x="50150" y="39290"/>
                </a:lnTo>
                <a:lnTo>
                  <a:pt x="50110" y="39300"/>
                </a:lnTo>
                <a:lnTo>
                  <a:pt x="50060" y="39290"/>
                </a:lnTo>
                <a:lnTo>
                  <a:pt x="50010" y="39310"/>
                </a:lnTo>
                <a:lnTo>
                  <a:pt x="49970" y="39310"/>
                </a:lnTo>
                <a:lnTo>
                  <a:pt x="49930" y="39300"/>
                </a:lnTo>
                <a:lnTo>
                  <a:pt x="49840" y="39240"/>
                </a:lnTo>
                <a:lnTo>
                  <a:pt x="49790" y="39180"/>
                </a:lnTo>
                <a:lnTo>
                  <a:pt x="49760" y="39130"/>
                </a:lnTo>
                <a:lnTo>
                  <a:pt x="49750" y="39060"/>
                </a:lnTo>
                <a:lnTo>
                  <a:pt x="49760" y="39000"/>
                </a:lnTo>
                <a:lnTo>
                  <a:pt x="49770" y="38930"/>
                </a:lnTo>
                <a:lnTo>
                  <a:pt x="49820" y="38770"/>
                </a:lnTo>
                <a:lnTo>
                  <a:pt x="49830" y="38680"/>
                </a:lnTo>
                <a:lnTo>
                  <a:pt x="49850" y="38650"/>
                </a:lnTo>
                <a:lnTo>
                  <a:pt x="49870" y="38610"/>
                </a:lnTo>
                <a:lnTo>
                  <a:pt x="49890" y="38580"/>
                </a:lnTo>
                <a:lnTo>
                  <a:pt x="49900" y="38550"/>
                </a:lnTo>
                <a:lnTo>
                  <a:pt x="49910" y="38510"/>
                </a:lnTo>
                <a:lnTo>
                  <a:pt x="49930" y="38480"/>
                </a:lnTo>
                <a:lnTo>
                  <a:pt x="49960" y="38460"/>
                </a:lnTo>
                <a:lnTo>
                  <a:pt x="50070" y="38430"/>
                </a:lnTo>
                <a:lnTo>
                  <a:pt x="50090" y="38410"/>
                </a:lnTo>
                <a:lnTo>
                  <a:pt x="50110" y="38370"/>
                </a:lnTo>
                <a:lnTo>
                  <a:pt x="50100" y="38320"/>
                </a:lnTo>
                <a:lnTo>
                  <a:pt x="50110" y="38280"/>
                </a:lnTo>
                <a:lnTo>
                  <a:pt x="50130" y="38250"/>
                </a:lnTo>
                <a:lnTo>
                  <a:pt x="50170" y="38240"/>
                </a:lnTo>
                <a:lnTo>
                  <a:pt x="50230" y="38220"/>
                </a:lnTo>
                <a:lnTo>
                  <a:pt x="50350" y="38200"/>
                </a:lnTo>
                <a:lnTo>
                  <a:pt x="50410" y="38190"/>
                </a:lnTo>
                <a:lnTo>
                  <a:pt x="50440" y="38160"/>
                </a:lnTo>
                <a:lnTo>
                  <a:pt x="50490" y="38140"/>
                </a:lnTo>
                <a:lnTo>
                  <a:pt x="50580" y="38120"/>
                </a:lnTo>
                <a:lnTo>
                  <a:pt x="50640" y="38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1" name="Nagano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7370" y="39390"/>
                </a:moveTo>
                <a:lnTo>
                  <a:pt x="47420" y="39320"/>
                </a:lnTo>
                <a:lnTo>
                  <a:pt x="47510" y="39250"/>
                </a:lnTo>
                <a:lnTo>
                  <a:pt x="47540" y="39220"/>
                </a:lnTo>
                <a:lnTo>
                  <a:pt x="47560" y="39180"/>
                </a:lnTo>
                <a:lnTo>
                  <a:pt x="47600" y="39050"/>
                </a:lnTo>
                <a:lnTo>
                  <a:pt x="47640" y="38970"/>
                </a:lnTo>
                <a:lnTo>
                  <a:pt x="47680" y="38920"/>
                </a:lnTo>
                <a:lnTo>
                  <a:pt x="47700" y="38870"/>
                </a:lnTo>
                <a:lnTo>
                  <a:pt x="47700" y="38840"/>
                </a:lnTo>
                <a:lnTo>
                  <a:pt x="47690" y="38800"/>
                </a:lnTo>
                <a:lnTo>
                  <a:pt x="47700" y="38760"/>
                </a:lnTo>
                <a:lnTo>
                  <a:pt x="47730" y="38720"/>
                </a:lnTo>
                <a:lnTo>
                  <a:pt x="47770" y="38680"/>
                </a:lnTo>
                <a:lnTo>
                  <a:pt x="47830" y="38610"/>
                </a:lnTo>
                <a:lnTo>
                  <a:pt x="47840" y="38560"/>
                </a:lnTo>
                <a:lnTo>
                  <a:pt x="47850" y="38500"/>
                </a:lnTo>
                <a:lnTo>
                  <a:pt x="47860" y="38410"/>
                </a:lnTo>
                <a:lnTo>
                  <a:pt x="47870" y="38330"/>
                </a:lnTo>
                <a:lnTo>
                  <a:pt x="47860" y="37940"/>
                </a:lnTo>
                <a:lnTo>
                  <a:pt x="47990" y="37890"/>
                </a:lnTo>
                <a:lnTo>
                  <a:pt x="48030" y="37870"/>
                </a:lnTo>
                <a:lnTo>
                  <a:pt x="48070" y="37830"/>
                </a:lnTo>
                <a:lnTo>
                  <a:pt x="48170" y="37670"/>
                </a:lnTo>
                <a:lnTo>
                  <a:pt x="48190" y="37620"/>
                </a:lnTo>
                <a:lnTo>
                  <a:pt x="48210" y="37580"/>
                </a:lnTo>
                <a:lnTo>
                  <a:pt x="48200" y="37510"/>
                </a:lnTo>
                <a:lnTo>
                  <a:pt x="48210" y="37480"/>
                </a:lnTo>
                <a:lnTo>
                  <a:pt x="48220" y="37450"/>
                </a:lnTo>
                <a:lnTo>
                  <a:pt x="48240" y="37420"/>
                </a:lnTo>
                <a:lnTo>
                  <a:pt x="48260" y="37410"/>
                </a:lnTo>
                <a:lnTo>
                  <a:pt x="48280" y="37400"/>
                </a:lnTo>
                <a:lnTo>
                  <a:pt x="48310" y="37400"/>
                </a:lnTo>
                <a:lnTo>
                  <a:pt x="48350" y="37400"/>
                </a:lnTo>
                <a:lnTo>
                  <a:pt x="48390" y="37410"/>
                </a:lnTo>
                <a:lnTo>
                  <a:pt x="48440" y="37440"/>
                </a:lnTo>
                <a:lnTo>
                  <a:pt x="48480" y="37450"/>
                </a:lnTo>
                <a:lnTo>
                  <a:pt x="48530" y="37460"/>
                </a:lnTo>
                <a:lnTo>
                  <a:pt x="48570" y="37470"/>
                </a:lnTo>
                <a:lnTo>
                  <a:pt x="48620" y="37490"/>
                </a:lnTo>
                <a:lnTo>
                  <a:pt x="48640" y="37510"/>
                </a:lnTo>
                <a:lnTo>
                  <a:pt x="48660" y="37540"/>
                </a:lnTo>
                <a:lnTo>
                  <a:pt x="48670" y="37570"/>
                </a:lnTo>
                <a:lnTo>
                  <a:pt x="48670" y="37610"/>
                </a:lnTo>
                <a:lnTo>
                  <a:pt x="48660" y="37700"/>
                </a:lnTo>
                <a:lnTo>
                  <a:pt x="48670" y="37730"/>
                </a:lnTo>
                <a:lnTo>
                  <a:pt x="48680" y="37750"/>
                </a:lnTo>
                <a:lnTo>
                  <a:pt x="48780" y="37820"/>
                </a:lnTo>
                <a:lnTo>
                  <a:pt x="48820" y="37810"/>
                </a:lnTo>
                <a:lnTo>
                  <a:pt x="48860" y="37750"/>
                </a:lnTo>
                <a:lnTo>
                  <a:pt x="48900" y="37720"/>
                </a:lnTo>
                <a:lnTo>
                  <a:pt x="48940" y="37720"/>
                </a:lnTo>
                <a:lnTo>
                  <a:pt x="49080" y="37710"/>
                </a:lnTo>
                <a:lnTo>
                  <a:pt x="49130" y="37700"/>
                </a:lnTo>
                <a:lnTo>
                  <a:pt x="49170" y="37680"/>
                </a:lnTo>
                <a:lnTo>
                  <a:pt x="49260" y="37630"/>
                </a:lnTo>
                <a:lnTo>
                  <a:pt x="49280" y="37630"/>
                </a:lnTo>
                <a:lnTo>
                  <a:pt x="49300" y="37630"/>
                </a:lnTo>
                <a:lnTo>
                  <a:pt x="49330" y="37640"/>
                </a:lnTo>
                <a:lnTo>
                  <a:pt x="49390" y="37670"/>
                </a:lnTo>
                <a:lnTo>
                  <a:pt x="49420" y="37660"/>
                </a:lnTo>
                <a:lnTo>
                  <a:pt x="49440" y="37630"/>
                </a:lnTo>
                <a:lnTo>
                  <a:pt x="49450" y="37540"/>
                </a:lnTo>
                <a:lnTo>
                  <a:pt x="49460" y="37500"/>
                </a:lnTo>
                <a:lnTo>
                  <a:pt x="49490" y="37450"/>
                </a:lnTo>
                <a:lnTo>
                  <a:pt x="49520" y="37420"/>
                </a:lnTo>
                <a:lnTo>
                  <a:pt x="49600" y="37390"/>
                </a:lnTo>
                <a:lnTo>
                  <a:pt x="49680" y="37240"/>
                </a:lnTo>
                <a:lnTo>
                  <a:pt x="49720" y="37200"/>
                </a:lnTo>
                <a:lnTo>
                  <a:pt x="49770" y="37160"/>
                </a:lnTo>
                <a:lnTo>
                  <a:pt x="49890" y="37110"/>
                </a:lnTo>
                <a:lnTo>
                  <a:pt x="50060" y="37060"/>
                </a:lnTo>
                <a:lnTo>
                  <a:pt x="50110" y="37060"/>
                </a:lnTo>
                <a:lnTo>
                  <a:pt x="50170" y="37060"/>
                </a:lnTo>
                <a:lnTo>
                  <a:pt x="50220" y="37080"/>
                </a:lnTo>
                <a:lnTo>
                  <a:pt x="50270" y="37100"/>
                </a:lnTo>
                <a:lnTo>
                  <a:pt x="50270" y="37110"/>
                </a:lnTo>
                <a:lnTo>
                  <a:pt x="50290" y="37150"/>
                </a:lnTo>
                <a:lnTo>
                  <a:pt x="50330" y="37390"/>
                </a:lnTo>
                <a:lnTo>
                  <a:pt x="50350" y="37450"/>
                </a:lnTo>
                <a:lnTo>
                  <a:pt x="50420" y="37530"/>
                </a:lnTo>
                <a:lnTo>
                  <a:pt x="50540" y="37630"/>
                </a:lnTo>
                <a:lnTo>
                  <a:pt x="50570" y="37660"/>
                </a:lnTo>
                <a:lnTo>
                  <a:pt x="50600" y="37710"/>
                </a:lnTo>
                <a:lnTo>
                  <a:pt x="50610" y="37760"/>
                </a:lnTo>
                <a:lnTo>
                  <a:pt x="50600" y="37980"/>
                </a:lnTo>
                <a:lnTo>
                  <a:pt x="50640" y="38100"/>
                </a:lnTo>
                <a:lnTo>
                  <a:pt x="50580" y="38120"/>
                </a:lnTo>
                <a:lnTo>
                  <a:pt x="50490" y="38140"/>
                </a:lnTo>
                <a:lnTo>
                  <a:pt x="50440" y="38160"/>
                </a:lnTo>
                <a:lnTo>
                  <a:pt x="50410" y="38190"/>
                </a:lnTo>
                <a:lnTo>
                  <a:pt x="50350" y="38200"/>
                </a:lnTo>
                <a:lnTo>
                  <a:pt x="50230" y="38220"/>
                </a:lnTo>
                <a:lnTo>
                  <a:pt x="50170" y="38240"/>
                </a:lnTo>
                <a:lnTo>
                  <a:pt x="50130" y="38250"/>
                </a:lnTo>
                <a:lnTo>
                  <a:pt x="50110" y="38280"/>
                </a:lnTo>
                <a:lnTo>
                  <a:pt x="50100" y="38320"/>
                </a:lnTo>
                <a:lnTo>
                  <a:pt x="50110" y="38370"/>
                </a:lnTo>
                <a:lnTo>
                  <a:pt x="50090" y="38410"/>
                </a:lnTo>
                <a:lnTo>
                  <a:pt x="50070" y="38430"/>
                </a:lnTo>
                <a:lnTo>
                  <a:pt x="49960" y="38460"/>
                </a:lnTo>
                <a:lnTo>
                  <a:pt x="49930" y="38480"/>
                </a:lnTo>
                <a:lnTo>
                  <a:pt x="49910" y="38510"/>
                </a:lnTo>
                <a:lnTo>
                  <a:pt x="49900" y="38550"/>
                </a:lnTo>
                <a:lnTo>
                  <a:pt x="49890" y="38580"/>
                </a:lnTo>
                <a:lnTo>
                  <a:pt x="49870" y="38610"/>
                </a:lnTo>
                <a:lnTo>
                  <a:pt x="49850" y="38650"/>
                </a:lnTo>
                <a:lnTo>
                  <a:pt x="49830" y="38680"/>
                </a:lnTo>
                <a:lnTo>
                  <a:pt x="49820" y="38770"/>
                </a:lnTo>
                <a:lnTo>
                  <a:pt x="49770" y="38930"/>
                </a:lnTo>
                <a:lnTo>
                  <a:pt x="49760" y="39000"/>
                </a:lnTo>
                <a:lnTo>
                  <a:pt x="49750" y="39060"/>
                </a:lnTo>
                <a:lnTo>
                  <a:pt x="49760" y="39130"/>
                </a:lnTo>
                <a:lnTo>
                  <a:pt x="49790" y="39180"/>
                </a:lnTo>
                <a:lnTo>
                  <a:pt x="49840" y="39240"/>
                </a:lnTo>
                <a:lnTo>
                  <a:pt x="49930" y="39300"/>
                </a:lnTo>
                <a:lnTo>
                  <a:pt x="49970" y="39310"/>
                </a:lnTo>
                <a:lnTo>
                  <a:pt x="50010" y="39310"/>
                </a:lnTo>
                <a:lnTo>
                  <a:pt x="50060" y="39290"/>
                </a:lnTo>
                <a:lnTo>
                  <a:pt x="50110" y="39300"/>
                </a:lnTo>
                <a:lnTo>
                  <a:pt x="50150" y="39290"/>
                </a:lnTo>
                <a:lnTo>
                  <a:pt x="50230" y="39250"/>
                </a:lnTo>
                <a:lnTo>
                  <a:pt x="50270" y="39240"/>
                </a:lnTo>
                <a:lnTo>
                  <a:pt x="50310" y="39240"/>
                </a:lnTo>
                <a:lnTo>
                  <a:pt x="50360" y="39240"/>
                </a:lnTo>
                <a:lnTo>
                  <a:pt x="50410" y="39260"/>
                </a:lnTo>
                <a:lnTo>
                  <a:pt x="50450" y="39300"/>
                </a:lnTo>
                <a:lnTo>
                  <a:pt x="50470" y="39360"/>
                </a:lnTo>
                <a:lnTo>
                  <a:pt x="50490" y="39530"/>
                </a:lnTo>
                <a:lnTo>
                  <a:pt x="50490" y="39550"/>
                </a:lnTo>
                <a:lnTo>
                  <a:pt x="50500" y="39580"/>
                </a:lnTo>
                <a:lnTo>
                  <a:pt x="50490" y="39630"/>
                </a:lnTo>
                <a:lnTo>
                  <a:pt x="50470" y="39670"/>
                </a:lnTo>
                <a:lnTo>
                  <a:pt x="50440" y="39700"/>
                </a:lnTo>
                <a:lnTo>
                  <a:pt x="50380" y="39740"/>
                </a:lnTo>
                <a:lnTo>
                  <a:pt x="50370" y="39780"/>
                </a:lnTo>
                <a:lnTo>
                  <a:pt x="50370" y="39830"/>
                </a:lnTo>
                <a:lnTo>
                  <a:pt x="50390" y="39930"/>
                </a:lnTo>
                <a:lnTo>
                  <a:pt x="50420" y="40010"/>
                </a:lnTo>
                <a:lnTo>
                  <a:pt x="50420" y="40080"/>
                </a:lnTo>
                <a:lnTo>
                  <a:pt x="50410" y="40120"/>
                </a:lnTo>
                <a:lnTo>
                  <a:pt x="50380" y="40140"/>
                </a:lnTo>
                <a:lnTo>
                  <a:pt x="50330" y="40140"/>
                </a:lnTo>
                <a:lnTo>
                  <a:pt x="50310" y="40160"/>
                </a:lnTo>
                <a:lnTo>
                  <a:pt x="50320" y="40200"/>
                </a:lnTo>
                <a:lnTo>
                  <a:pt x="50330" y="40240"/>
                </a:lnTo>
                <a:lnTo>
                  <a:pt x="50370" y="40280"/>
                </a:lnTo>
                <a:lnTo>
                  <a:pt x="50410" y="40300"/>
                </a:lnTo>
                <a:lnTo>
                  <a:pt x="50440" y="40330"/>
                </a:lnTo>
                <a:lnTo>
                  <a:pt x="50450" y="40370"/>
                </a:lnTo>
                <a:lnTo>
                  <a:pt x="50440" y="40450"/>
                </a:lnTo>
                <a:lnTo>
                  <a:pt x="50450" y="40530"/>
                </a:lnTo>
                <a:lnTo>
                  <a:pt x="50450" y="40570"/>
                </a:lnTo>
                <a:lnTo>
                  <a:pt x="50440" y="40600"/>
                </a:lnTo>
                <a:lnTo>
                  <a:pt x="50450" y="40640"/>
                </a:lnTo>
                <a:lnTo>
                  <a:pt x="50490" y="40690"/>
                </a:lnTo>
                <a:lnTo>
                  <a:pt x="50700" y="40870"/>
                </a:lnTo>
                <a:lnTo>
                  <a:pt x="50700" y="40940"/>
                </a:lnTo>
                <a:lnTo>
                  <a:pt x="50740" y="41130"/>
                </a:lnTo>
                <a:lnTo>
                  <a:pt x="50590" y="41260"/>
                </a:lnTo>
                <a:lnTo>
                  <a:pt x="50540" y="41280"/>
                </a:lnTo>
                <a:lnTo>
                  <a:pt x="50510" y="41290"/>
                </a:lnTo>
                <a:lnTo>
                  <a:pt x="50470" y="41280"/>
                </a:lnTo>
                <a:lnTo>
                  <a:pt x="50440" y="41270"/>
                </a:lnTo>
                <a:lnTo>
                  <a:pt x="50420" y="41240"/>
                </a:lnTo>
                <a:lnTo>
                  <a:pt x="50400" y="41200"/>
                </a:lnTo>
                <a:lnTo>
                  <a:pt x="50390" y="41170"/>
                </a:lnTo>
                <a:lnTo>
                  <a:pt x="50360" y="41150"/>
                </a:lnTo>
                <a:lnTo>
                  <a:pt x="50320" y="41140"/>
                </a:lnTo>
                <a:lnTo>
                  <a:pt x="50280" y="41130"/>
                </a:lnTo>
                <a:lnTo>
                  <a:pt x="50210" y="41120"/>
                </a:lnTo>
                <a:lnTo>
                  <a:pt x="50170" y="41120"/>
                </a:lnTo>
                <a:lnTo>
                  <a:pt x="50010" y="41160"/>
                </a:lnTo>
                <a:lnTo>
                  <a:pt x="49970" y="41150"/>
                </a:lnTo>
                <a:lnTo>
                  <a:pt x="49950" y="41120"/>
                </a:lnTo>
                <a:lnTo>
                  <a:pt x="49940" y="41090"/>
                </a:lnTo>
                <a:lnTo>
                  <a:pt x="49940" y="41050"/>
                </a:lnTo>
                <a:lnTo>
                  <a:pt x="49940" y="41030"/>
                </a:lnTo>
                <a:lnTo>
                  <a:pt x="49930" y="41000"/>
                </a:lnTo>
                <a:lnTo>
                  <a:pt x="49900" y="40980"/>
                </a:lnTo>
                <a:lnTo>
                  <a:pt x="49810" y="40930"/>
                </a:lnTo>
                <a:lnTo>
                  <a:pt x="49740" y="40910"/>
                </a:lnTo>
                <a:lnTo>
                  <a:pt x="49700" y="40910"/>
                </a:lnTo>
                <a:lnTo>
                  <a:pt x="49670" y="40930"/>
                </a:lnTo>
                <a:lnTo>
                  <a:pt x="49640" y="40980"/>
                </a:lnTo>
                <a:lnTo>
                  <a:pt x="49490" y="41250"/>
                </a:lnTo>
                <a:lnTo>
                  <a:pt x="49460" y="41280"/>
                </a:lnTo>
                <a:lnTo>
                  <a:pt x="49440" y="41300"/>
                </a:lnTo>
                <a:lnTo>
                  <a:pt x="49400" y="41300"/>
                </a:lnTo>
                <a:lnTo>
                  <a:pt x="49340" y="41270"/>
                </a:lnTo>
                <a:lnTo>
                  <a:pt x="49310" y="41270"/>
                </a:lnTo>
                <a:lnTo>
                  <a:pt x="49280" y="41300"/>
                </a:lnTo>
                <a:lnTo>
                  <a:pt x="49180" y="41530"/>
                </a:lnTo>
                <a:lnTo>
                  <a:pt x="49170" y="41560"/>
                </a:lnTo>
                <a:lnTo>
                  <a:pt x="49190" y="41600"/>
                </a:lnTo>
                <a:lnTo>
                  <a:pt x="49230" y="41630"/>
                </a:lnTo>
                <a:lnTo>
                  <a:pt x="49240" y="41670"/>
                </a:lnTo>
                <a:lnTo>
                  <a:pt x="49230" y="41710"/>
                </a:lnTo>
                <a:lnTo>
                  <a:pt x="49160" y="41790"/>
                </a:lnTo>
                <a:lnTo>
                  <a:pt x="49140" y="41840"/>
                </a:lnTo>
                <a:lnTo>
                  <a:pt x="49150" y="41930"/>
                </a:lnTo>
                <a:lnTo>
                  <a:pt x="49180" y="42030"/>
                </a:lnTo>
                <a:lnTo>
                  <a:pt x="49220" y="42100"/>
                </a:lnTo>
                <a:lnTo>
                  <a:pt x="49190" y="42170"/>
                </a:lnTo>
                <a:lnTo>
                  <a:pt x="49180" y="42250"/>
                </a:lnTo>
                <a:lnTo>
                  <a:pt x="49170" y="42280"/>
                </a:lnTo>
                <a:lnTo>
                  <a:pt x="49140" y="42300"/>
                </a:lnTo>
                <a:lnTo>
                  <a:pt x="49100" y="42320"/>
                </a:lnTo>
                <a:lnTo>
                  <a:pt x="49070" y="42340"/>
                </a:lnTo>
                <a:lnTo>
                  <a:pt x="49050" y="42390"/>
                </a:lnTo>
                <a:lnTo>
                  <a:pt x="49050" y="42430"/>
                </a:lnTo>
                <a:lnTo>
                  <a:pt x="49060" y="42480"/>
                </a:lnTo>
                <a:lnTo>
                  <a:pt x="49050" y="42520"/>
                </a:lnTo>
                <a:lnTo>
                  <a:pt x="49040" y="42590"/>
                </a:lnTo>
                <a:lnTo>
                  <a:pt x="49050" y="42630"/>
                </a:lnTo>
                <a:lnTo>
                  <a:pt x="49060" y="42670"/>
                </a:lnTo>
                <a:lnTo>
                  <a:pt x="49050" y="42700"/>
                </a:lnTo>
                <a:lnTo>
                  <a:pt x="49030" y="42750"/>
                </a:lnTo>
                <a:lnTo>
                  <a:pt x="48980" y="42800"/>
                </a:lnTo>
                <a:lnTo>
                  <a:pt x="48970" y="42830"/>
                </a:lnTo>
                <a:lnTo>
                  <a:pt x="48970" y="42870"/>
                </a:lnTo>
                <a:lnTo>
                  <a:pt x="48990" y="42900"/>
                </a:lnTo>
                <a:lnTo>
                  <a:pt x="49010" y="42940"/>
                </a:lnTo>
                <a:lnTo>
                  <a:pt x="49020" y="42970"/>
                </a:lnTo>
                <a:lnTo>
                  <a:pt x="49010" y="43020"/>
                </a:lnTo>
                <a:lnTo>
                  <a:pt x="48980" y="43070"/>
                </a:lnTo>
                <a:lnTo>
                  <a:pt x="48900" y="43140"/>
                </a:lnTo>
                <a:lnTo>
                  <a:pt x="48850" y="43170"/>
                </a:lnTo>
                <a:lnTo>
                  <a:pt x="48760" y="43190"/>
                </a:lnTo>
                <a:lnTo>
                  <a:pt x="48730" y="43210"/>
                </a:lnTo>
                <a:lnTo>
                  <a:pt x="48690" y="43250"/>
                </a:lnTo>
                <a:lnTo>
                  <a:pt x="48660" y="43290"/>
                </a:lnTo>
                <a:lnTo>
                  <a:pt x="48640" y="43310"/>
                </a:lnTo>
                <a:lnTo>
                  <a:pt x="48600" y="43330"/>
                </a:lnTo>
                <a:lnTo>
                  <a:pt x="48530" y="43340"/>
                </a:lnTo>
                <a:lnTo>
                  <a:pt x="48470" y="43370"/>
                </a:lnTo>
                <a:lnTo>
                  <a:pt x="48340" y="43480"/>
                </a:lnTo>
                <a:lnTo>
                  <a:pt x="48280" y="43510"/>
                </a:lnTo>
                <a:lnTo>
                  <a:pt x="48170" y="43620"/>
                </a:lnTo>
                <a:lnTo>
                  <a:pt x="48080" y="43660"/>
                </a:lnTo>
                <a:lnTo>
                  <a:pt x="47920" y="43650"/>
                </a:lnTo>
                <a:lnTo>
                  <a:pt x="47720" y="43600"/>
                </a:lnTo>
                <a:lnTo>
                  <a:pt x="47660" y="43600"/>
                </a:lnTo>
                <a:lnTo>
                  <a:pt x="47600" y="43620"/>
                </a:lnTo>
                <a:lnTo>
                  <a:pt x="47560" y="43640"/>
                </a:lnTo>
                <a:lnTo>
                  <a:pt x="47530" y="43660"/>
                </a:lnTo>
                <a:lnTo>
                  <a:pt x="47440" y="43680"/>
                </a:lnTo>
                <a:lnTo>
                  <a:pt x="47400" y="43680"/>
                </a:lnTo>
                <a:lnTo>
                  <a:pt x="47370" y="43660"/>
                </a:lnTo>
                <a:lnTo>
                  <a:pt x="47350" y="43630"/>
                </a:lnTo>
                <a:lnTo>
                  <a:pt x="47300" y="43500"/>
                </a:lnTo>
                <a:lnTo>
                  <a:pt x="47320" y="43380"/>
                </a:lnTo>
                <a:lnTo>
                  <a:pt x="47370" y="43270"/>
                </a:lnTo>
                <a:lnTo>
                  <a:pt x="47400" y="43230"/>
                </a:lnTo>
                <a:lnTo>
                  <a:pt x="47410" y="43180"/>
                </a:lnTo>
                <a:lnTo>
                  <a:pt x="47400" y="43120"/>
                </a:lnTo>
                <a:lnTo>
                  <a:pt x="47370" y="43020"/>
                </a:lnTo>
                <a:lnTo>
                  <a:pt x="47380" y="42990"/>
                </a:lnTo>
                <a:lnTo>
                  <a:pt x="47410" y="42980"/>
                </a:lnTo>
                <a:lnTo>
                  <a:pt x="47470" y="42990"/>
                </a:lnTo>
                <a:lnTo>
                  <a:pt x="47490" y="42970"/>
                </a:lnTo>
                <a:lnTo>
                  <a:pt x="47490" y="42940"/>
                </a:lnTo>
                <a:lnTo>
                  <a:pt x="47460" y="42830"/>
                </a:lnTo>
                <a:lnTo>
                  <a:pt x="47450" y="42790"/>
                </a:lnTo>
                <a:lnTo>
                  <a:pt x="47460" y="42730"/>
                </a:lnTo>
                <a:lnTo>
                  <a:pt x="47460" y="42670"/>
                </a:lnTo>
                <a:lnTo>
                  <a:pt x="47430" y="42580"/>
                </a:lnTo>
                <a:lnTo>
                  <a:pt x="47360" y="42500"/>
                </a:lnTo>
                <a:lnTo>
                  <a:pt x="47300" y="42460"/>
                </a:lnTo>
                <a:lnTo>
                  <a:pt x="47280" y="42450"/>
                </a:lnTo>
                <a:lnTo>
                  <a:pt x="47280" y="42440"/>
                </a:lnTo>
                <a:lnTo>
                  <a:pt x="47270" y="42420"/>
                </a:lnTo>
                <a:lnTo>
                  <a:pt x="47210" y="42240"/>
                </a:lnTo>
                <a:lnTo>
                  <a:pt x="47220" y="42120"/>
                </a:lnTo>
                <a:lnTo>
                  <a:pt x="47220" y="42070"/>
                </a:lnTo>
                <a:lnTo>
                  <a:pt x="47190" y="42030"/>
                </a:lnTo>
                <a:lnTo>
                  <a:pt x="47130" y="41950"/>
                </a:lnTo>
                <a:lnTo>
                  <a:pt x="47100" y="41910"/>
                </a:lnTo>
                <a:lnTo>
                  <a:pt x="47020" y="41720"/>
                </a:lnTo>
                <a:lnTo>
                  <a:pt x="46990" y="41690"/>
                </a:lnTo>
                <a:lnTo>
                  <a:pt x="46960" y="41660"/>
                </a:lnTo>
                <a:lnTo>
                  <a:pt x="46880" y="41640"/>
                </a:lnTo>
                <a:lnTo>
                  <a:pt x="46850" y="41620"/>
                </a:lnTo>
                <a:lnTo>
                  <a:pt x="46830" y="41590"/>
                </a:lnTo>
                <a:lnTo>
                  <a:pt x="46800" y="41560"/>
                </a:lnTo>
                <a:lnTo>
                  <a:pt x="46770" y="41550"/>
                </a:lnTo>
                <a:lnTo>
                  <a:pt x="46700" y="41540"/>
                </a:lnTo>
                <a:lnTo>
                  <a:pt x="46670" y="41510"/>
                </a:lnTo>
                <a:lnTo>
                  <a:pt x="46670" y="41470"/>
                </a:lnTo>
                <a:lnTo>
                  <a:pt x="46710" y="41390"/>
                </a:lnTo>
                <a:lnTo>
                  <a:pt x="46820" y="41230"/>
                </a:lnTo>
                <a:lnTo>
                  <a:pt x="46870" y="41190"/>
                </a:lnTo>
                <a:lnTo>
                  <a:pt x="46920" y="41170"/>
                </a:lnTo>
                <a:lnTo>
                  <a:pt x="46970" y="41170"/>
                </a:lnTo>
                <a:lnTo>
                  <a:pt x="47030" y="41170"/>
                </a:lnTo>
                <a:lnTo>
                  <a:pt x="47070" y="41160"/>
                </a:lnTo>
                <a:lnTo>
                  <a:pt x="47110" y="41120"/>
                </a:lnTo>
                <a:lnTo>
                  <a:pt x="47140" y="41060"/>
                </a:lnTo>
                <a:lnTo>
                  <a:pt x="47240" y="40930"/>
                </a:lnTo>
                <a:lnTo>
                  <a:pt x="47350" y="40750"/>
                </a:lnTo>
                <a:lnTo>
                  <a:pt x="47410" y="40640"/>
                </a:lnTo>
                <a:lnTo>
                  <a:pt x="47420" y="40600"/>
                </a:lnTo>
                <a:lnTo>
                  <a:pt x="47420" y="40550"/>
                </a:lnTo>
                <a:lnTo>
                  <a:pt x="47400" y="40490"/>
                </a:lnTo>
                <a:lnTo>
                  <a:pt x="47350" y="40450"/>
                </a:lnTo>
                <a:lnTo>
                  <a:pt x="47310" y="40390"/>
                </a:lnTo>
                <a:lnTo>
                  <a:pt x="47300" y="40330"/>
                </a:lnTo>
                <a:lnTo>
                  <a:pt x="47320" y="40250"/>
                </a:lnTo>
                <a:lnTo>
                  <a:pt x="47360" y="40160"/>
                </a:lnTo>
                <a:lnTo>
                  <a:pt x="47370" y="40120"/>
                </a:lnTo>
                <a:lnTo>
                  <a:pt x="47370" y="40070"/>
                </a:lnTo>
                <a:lnTo>
                  <a:pt x="47360" y="40040"/>
                </a:lnTo>
                <a:lnTo>
                  <a:pt x="47370" y="39990"/>
                </a:lnTo>
                <a:lnTo>
                  <a:pt x="47390" y="39930"/>
                </a:lnTo>
                <a:lnTo>
                  <a:pt x="47470" y="39850"/>
                </a:lnTo>
                <a:lnTo>
                  <a:pt x="47490" y="39810"/>
                </a:lnTo>
                <a:lnTo>
                  <a:pt x="47510" y="39770"/>
                </a:lnTo>
                <a:lnTo>
                  <a:pt x="47540" y="39670"/>
                </a:lnTo>
                <a:lnTo>
                  <a:pt x="47550" y="39610"/>
                </a:lnTo>
                <a:lnTo>
                  <a:pt x="47530" y="39560"/>
                </a:lnTo>
                <a:lnTo>
                  <a:pt x="47500" y="39500"/>
                </a:lnTo>
                <a:lnTo>
                  <a:pt x="47370" y="39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2" name="Tochigi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2630" y="37470"/>
                </a:moveTo>
                <a:lnTo>
                  <a:pt x="52770" y="37390"/>
                </a:lnTo>
                <a:lnTo>
                  <a:pt x="52880" y="37270"/>
                </a:lnTo>
                <a:lnTo>
                  <a:pt x="52930" y="37250"/>
                </a:lnTo>
                <a:lnTo>
                  <a:pt x="53070" y="37200"/>
                </a:lnTo>
                <a:lnTo>
                  <a:pt x="53560" y="36920"/>
                </a:lnTo>
                <a:lnTo>
                  <a:pt x="53760" y="36830"/>
                </a:lnTo>
                <a:lnTo>
                  <a:pt x="53810" y="36820"/>
                </a:lnTo>
                <a:lnTo>
                  <a:pt x="53890" y="36810"/>
                </a:lnTo>
                <a:lnTo>
                  <a:pt x="53980" y="36730"/>
                </a:lnTo>
                <a:lnTo>
                  <a:pt x="54100" y="36630"/>
                </a:lnTo>
                <a:lnTo>
                  <a:pt x="54170" y="36600"/>
                </a:lnTo>
                <a:lnTo>
                  <a:pt x="54260" y="36590"/>
                </a:lnTo>
                <a:lnTo>
                  <a:pt x="54380" y="36600"/>
                </a:lnTo>
                <a:lnTo>
                  <a:pt x="54790" y="36720"/>
                </a:lnTo>
                <a:lnTo>
                  <a:pt x="54840" y="36750"/>
                </a:lnTo>
                <a:lnTo>
                  <a:pt x="54980" y="36870"/>
                </a:lnTo>
                <a:lnTo>
                  <a:pt x="55020" y="36900"/>
                </a:lnTo>
                <a:lnTo>
                  <a:pt x="55050" y="36920"/>
                </a:lnTo>
                <a:lnTo>
                  <a:pt x="55060" y="36950"/>
                </a:lnTo>
                <a:lnTo>
                  <a:pt x="55070" y="37000"/>
                </a:lnTo>
                <a:lnTo>
                  <a:pt x="55090" y="37040"/>
                </a:lnTo>
                <a:lnTo>
                  <a:pt x="55110" y="37070"/>
                </a:lnTo>
                <a:lnTo>
                  <a:pt x="55160" y="37100"/>
                </a:lnTo>
                <a:lnTo>
                  <a:pt x="55170" y="37110"/>
                </a:lnTo>
                <a:lnTo>
                  <a:pt x="55180" y="37110"/>
                </a:lnTo>
                <a:lnTo>
                  <a:pt x="55190" y="37150"/>
                </a:lnTo>
                <a:lnTo>
                  <a:pt x="55210" y="37320"/>
                </a:lnTo>
                <a:lnTo>
                  <a:pt x="55200" y="37390"/>
                </a:lnTo>
                <a:lnTo>
                  <a:pt x="55210" y="37490"/>
                </a:lnTo>
                <a:lnTo>
                  <a:pt x="55220" y="37570"/>
                </a:lnTo>
                <a:lnTo>
                  <a:pt x="55230" y="37630"/>
                </a:lnTo>
                <a:lnTo>
                  <a:pt x="55230" y="37690"/>
                </a:lnTo>
                <a:lnTo>
                  <a:pt x="55240" y="37810"/>
                </a:lnTo>
                <a:lnTo>
                  <a:pt x="55240" y="37990"/>
                </a:lnTo>
                <a:lnTo>
                  <a:pt x="55250" y="38050"/>
                </a:lnTo>
                <a:lnTo>
                  <a:pt x="55280" y="38140"/>
                </a:lnTo>
                <a:lnTo>
                  <a:pt x="55260" y="38180"/>
                </a:lnTo>
                <a:lnTo>
                  <a:pt x="55210" y="38210"/>
                </a:lnTo>
                <a:lnTo>
                  <a:pt x="55170" y="38250"/>
                </a:lnTo>
                <a:lnTo>
                  <a:pt x="55150" y="38290"/>
                </a:lnTo>
                <a:lnTo>
                  <a:pt x="55150" y="38350"/>
                </a:lnTo>
                <a:lnTo>
                  <a:pt x="55180" y="38490"/>
                </a:lnTo>
                <a:lnTo>
                  <a:pt x="55200" y="38790"/>
                </a:lnTo>
                <a:lnTo>
                  <a:pt x="55190" y="38880"/>
                </a:lnTo>
                <a:lnTo>
                  <a:pt x="55180" y="38940"/>
                </a:lnTo>
                <a:lnTo>
                  <a:pt x="55120" y="39030"/>
                </a:lnTo>
                <a:lnTo>
                  <a:pt x="55090" y="39090"/>
                </a:lnTo>
                <a:lnTo>
                  <a:pt x="55030" y="39250"/>
                </a:lnTo>
                <a:lnTo>
                  <a:pt x="55000" y="39300"/>
                </a:lnTo>
                <a:lnTo>
                  <a:pt x="54960" y="39330"/>
                </a:lnTo>
                <a:lnTo>
                  <a:pt x="54930" y="39340"/>
                </a:lnTo>
                <a:lnTo>
                  <a:pt x="54840" y="39320"/>
                </a:lnTo>
                <a:lnTo>
                  <a:pt x="54760" y="39330"/>
                </a:lnTo>
                <a:lnTo>
                  <a:pt x="54660" y="39360"/>
                </a:lnTo>
                <a:lnTo>
                  <a:pt x="54620" y="39400"/>
                </a:lnTo>
                <a:lnTo>
                  <a:pt x="54550" y="39430"/>
                </a:lnTo>
                <a:lnTo>
                  <a:pt x="54510" y="39430"/>
                </a:lnTo>
                <a:lnTo>
                  <a:pt x="54490" y="39430"/>
                </a:lnTo>
                <a:lnTo>
                  <a:pt x="54430" y="39420"/>
                </a:lnTo>
                <a:lnTo>
                  <a:pt x="54400" y="39430"/>
                </a:lnTo>
                <a:lnTo>
                  <a:pt x="54370" y="39440"/>
                </a:lnTo>
                <a:lnTo>
                  <a:pt x="54230" y="39570"/>
                </a:lnTo>
                <a:lnTo>
                  <a:pt x="54200" y="39630"/>
                </a:lnTo>
                <a:lnTo>
                  <a:pt x="54160" y="39650"/>
                </a:lnTo>
                <a:lnTo>
                  <a:pt x="54140" y="39650"/>
                </a:lnTo>
                <a:lnTo>
                  <a:pt x="54090" y="39650"/>
                </a:lnTo>
                <a:lnTo>
                  <a:pt x="54040" y="39670"/>
                </a:lnTo>
                <a:lnTo>
                  <a:pt x="53970" y="39740"/>
                </a:lnTo>
                <a:lnTo>
                  <a:pt x="53940" y="39790"/>
                </a:lnTo>
                <a:lnTo>
                  <a:pt x="53890" y="39880"/>
                </a:lnTo>
                <a:lnTo>
                  <a:pt x="53870" y="39910"/>
                </a:lnTo>
                <a:lnTo>
                  <a:pt x="53760" y="39960"/>
                </a:lnTo>
                <a:lnTo>
                  <a:pt x="53640" y="40010"/>
                </a:lnTo>
                <a:lnTo>
                  <a:pt x="53560" y="40030"/>
                </a:lnTo>
                <a:lnTo>
                  <a:pt x="53530" y="40030"/>
                </a:lnTo>
                <a:lnTo>
                  <a:pt x="53490" y="40020"/>
                </a:lnTo>
                <a:lnTo>
                  <a:pt x="53450" y="39940"/>
                </a:lnTo>
                <a:lnTo>
                  <a:pt x="53350" y="39840"/>
                </a:lnTo>
                <a:lnTo>
                  <a:pt x="53300" y="39810"/>
                </a:lnTo>
                <a:lnTo>
                  <a:pt x="53050" y="39760"/>
                </a:lnTo>
                <a:lnTo>
                  <a:pt x="52990" y="39760"/>
                </a:lnTo>
                <a:lnTo>
                  <a:pt x="52950" y="39770"/>
                </a:lnTo>
                <a:lnTo>
                  <a:pt x="52910" y="39780"/>
                </a:lnTo>
                <a:lnTo>
                  <a:pt x="52870" y="39780"/>
                </a:lnTo>
                <a:lnTo>
                  <a:pt x="52820" y="39740"/>
                </a:lnTo>
                <a:lnTo>
                  <a:pt x="52750" y="39670"/>
                </a:lnTo>
                <a:lnTo>
                  <a:pt x="52720" y="39630"/>
                </a:lnTo>
                <a:lnTo>
                  <a:pt x="52700" y="39580"/>
                </a:lnTo>
                <a:lnTo>
                  <a:pt x="52610" y="39490"/>
                </a:lnTo>
                <a:lnTo>
                  <a:pt x="52580" y="39450"/>
                </a:lnTo>
                <a:lnTo>
                  <a:pt x="52570" y="39420"/>
                </a:lnTo>
                <a:lnTo>
                  <a:pt x="52560" y="39380"/>
                </a:lnTo>
                <a:lnTo>
                  <a:pt x="52560" y="39340"/>
                </a:lnTo>
                <a:lnTo>
                  <a:pt x="52570" y="39320"/>
                </a:lnTo>
                <a:lnTo>
                  <a:pt x="52590" y="39300"/>
                </a:lnTo>
                <a:lnTo>
                  <a:pt x="52620" y="39250"/>
                </a:lnTo>
                <a:lnTo>
                  <a:pt x="52640" y="39220"/>
                </a:lnTo>
                <a:lnTo>
                  <a:pt x="52680" y="39140"/>
                </a:lnTo>
                <a:lnTo>
                  <a:pt x="52700" y="39090"/>
                </a:lnTo>
                <a:lnTo>
                  <a:pt x="52720" y="39030"/>
                </a:lnTo>
                <a:lnTo>
                  <a:pt x="52730" y="38990"/>
                </a:lnTo>
                <a:lnTo>
                  <a:pt x="52740" y="38950"/>
                </a:lnTo>
                <a:lnTo>
                  <a:pt x="52760" y="38910"/>
                </a:lnTo>
                <a:lnTo>
                  <a:pt x="52780" y="38870"/>
                </a:lnTo>
                <a:lnTo>
                  <a:pt x="52790" y="38850"/>
                </a:lnTo>
                <a:lnTo>
                  <a:pt x="52800" y="38820"/>
                </a:lnTo>
                <a:lnTo>
                  <a:pt x="52830" y="38780"/>
                </a:lnTo>
                <a:lnTo>
                  <a:pt x="52860" y="38750"/>
                </a:lnTo>
                <a:lnTo>
                  <a:pt x="52880" y="38720"/>
                </a:lnTo>
                <a:lnTo>
                  <a:pt x="52890" y="38670"/>
                </a:lnTo>
                <a:lnTo>
                  <a:pt x="52880" y="38630"/>
                </a:lnTo>
                <a:lnTo>
                  <a:pt x="52850" y="38590"/>
                </a:lnTo>
                <a:lnTo>
                  <a:pt x="52820" y="38570"/>
                </a:lnTo>
                <a:lnTo>
                  <a:pt x="52640" y="38550"/>
                </a:lnTo>
                <a:lnTo>
                  <a:pt x="52610" y="38540"/>
                </a:lnTo>
                <a:lnTo>
                  <a:pt x="52580" y="38520"/>
                </a:lnTo>
                <a:lnTo>
                  <a:pt x="52490" y="38460"/>
                </a:lnTo>
                <a:lnTo>
                  <a:pt x="52470" y="38410"/>
                </a:lnTo>
                <a:lnTo>
                  <a:pt x="52480" y="38360"/>
                </a:lnTo>
                <a:lnTo>
                  <a:pt x="52490" y="38300"/>
                </a:lnTo>
                <a:lnTo>
                  <a:pt x="52530" y="38190"/>
                </a:lnTo>
                <a:lnTo>
                  <a:pt x="52540" y="38140"/>
                </a:lnTo>
                <a:lnTo>
                  <a:pt x="52540" y="38000"/>
                </a:lnTo>
                <a:lnTo>
                  <a:pt x="52550" y="37960"/>
                </a:lnTo>
                <a:lnTo>
                  <a:pt x="52580" y="37920"/>
                </a:lnTo>
                <a:lnTo>
                  <a:pt x="52610" y="37880"/>
                </a:lnTo>
                <a:lnTo>
                  <a:pt x="52630" y="37840"/>
                </a:lnTo>
                <a:lnTo>
                  <a:pt x="52650" y="37810"/>
                </a:lnTo>
                <a:lnTo>
                  <a:pt x="52660" y="37790"/>
                </a:lnTo>
                <a:lnTo>
                  <a:pt x="52650" y="37760"/>
                </a:lnTo>
                <a:lnTo>
                  <a:pt x="52630" y="37740"/>
                </a:lnTo>
                <a:lnTo>
                  <a:pt x="52600" y="37710"/>
                </a:lnTo>
                <a:lnTo>
                  <a:pt x="52570" y="37670"/>
                </a:lnTo>
                <a:lnTo>
                  <a:pt x="52560" y="37630"/>
                </a:lnTo>
                <a:lnTo>
                  <a:pt x="52570" y="37580"/>
                </a:lnTo>
                <a:lnTo>
                  <a:pt x="52630" y="37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3" name="Gifu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3540" y="42030"/>
                </a:moveTo>
                <a:lnTo>
                  <a:pt x="43640" y="41860"/>
                </a:lnTo>
                <a:lnTo>
                  <a:pt x="43680" y="41680"/>
                </a:lnTo>
                <a:lnTo>
                  <a:pt x="43710" y="41640"/>
                </a:lnTo>
                <a:lnTo>
                  <a:pt x="43740" y="41620"/>
                </a:lnTo>
                <a:lnTo>
                  <a:pt x="43780" y="41600"/>
                </a:lnTo>
                <a:lnTo>
                  <a:pt x="43820" y="41590"/>
                </a:lnTo>
                <a:lnTo>
                  <a:pt x="43860" y="41600"/>
                </a:lnTo>
                <a:lnTo>
                  <a:pt x="43960" y="41640"/>
                </a:lnTo>
                <a:lnTo>
                  <a:pt x="44010" y="41640"/>
                </a:lnTo>
                <a:lnTo>
                  <a:pt x="44050" y="41640"/>
                </a:lnTo>
                <a:lnTo>
                  <a:pt x="44090" y="41640"/>
                </a:lnTo>
                <a:lnTo>
                  <a:pt x="44120" y="41650"/>
                </a:lnTo>
                <a:lnTo>
                  <a:pt x="44190" y="41690"/>
                </a:lnTo>
                <a:lnTo>
                  <a:pt x="44210" y="41700"/>
                </a:lnTo>
                <a:lnTo>
                  <a:pt x="44220" y="41670"/>
                </a:lnTo>
                <a:lnTo>
                  <a:pt x="44240" y="41640"/>
                </a:lnTo>
                <a:lnTo>
                  <a:pt x="44280" y="41620"/>
                </a:lnTo>
                <a:lnTo>
                  <a:pt x="44580" y="41550"/>
                </a:lnTo>
                <a:lnTo>
                  <a:pt x="44650" y="41550"/>
                </a:lnTo>
                <a:lnTo>
                  <a:pt x="44750" y="41570"/>
                </a:lnTo>
                <a:lnTo>
                  <a:pt x="44800" y="41570"/>
                </a:lnTo>
                <a:lnTo>
                  <a:pt x="44870" y="41550"/>
                </a:lnTo>
                <a:lnTo>
                  <a:pt x="44920" y="41540"/>
                </a:lnTo>
                <a:lnTo>
                  <a:pt x="45010" y="41540"/>
                </a:lnTo>
                <a:lnTo>
                  <a:pt x="45040" y="41510"/>
                </a:lnTo>
                <a:lnTo>
                  <a:pt x="45080" y="41430"/>
                </a:lnTo>
                <a:lnTo>
                  <a:pt x="45120" y="41390"/>
                </a:lnTo>
                <a:lnTo>
                  <a:pt x="45140" y="41350"/>
                </a:lnTo>
                <a:lnTo>
                  <a:pt x="45140" y="41300"/>
                </a:lnTo>
                <a:lnTo>
                  <a:pt x="45110" y="41230"/>
                </a:lnTo>
                <a:lnTo>
                  <a:pt x="45070" y="41160"/>
                </a:lnTo>
                <a:lnTo>
                  <a:pt x="45030" y="41120"/>
                </a:lnTo>
                <a:lnTo>
                  <a:pt x="45000" y="41100"/>
                </a:lnTo>
                <a:lnTo>
                  <a:pt x="44920" y="41080"/>
                </a:lnTo>
                <a:lnTo>
                  <a:pt x="44890" y="41060"/>
                </a:lnTo>
                <a:lnTo>
                  <a:pt x="44860" y="41030"/>
                </a:lnTo>
                <a:lnTo>
                  <a:pt x="44840" y="41000"/>
                </a:lnTo>
                <a:lnTo>
                  <a:pt x="44840" y="40960"/>
                </a:lnTo>
                <a:lnTo>
                  <a:pt x="44840" y="40920"/>
                </a:lnTo>
                <a:lnTo>
                  <a:pt x="44850" y="40850"/>
                </a:lnTo>
                <a:lnTo>
                  <a:pt x="44860" y="40700"/>
                </a:lnTo>
                <a:lnTo>
                  <a:pt x="44890" y="40610"/>
                </a:lnTo>
                <a:lnTo>
                  <a:pt x="44910" y="40570"/>
                </a:lnTo>
                <a:lnTo>
                  <a:pt x="44910" y="40540"/>
                </a:lnTo>
                <a:lnTo>
                  <a:pt x="44900" y="40480"/>
                </a:lnTo>
                <a:lnTo>
                  <a:pt x="44970" y="40370"/>
                </a:lnTo>
                <a:lnTo>
                  <a:pt x="45000" y="40220"/>
                </a:lnTo>
                <a:lnTo>
                  <a:pt x="45020" y="40170"/>
                </a:lnTo>
                <a:lnTo>
                  <a:pt x="45170" y="39960"/>
                </a:lnTo>
                <a:lnTo>
                  <a:pt x="45180" y="39900"/>
                </a:lnTo>
                <a:lnTo>
                  <a:pt x="45170" y="39860"/>
                </a:lnTo>
                <a:lnTo>
                  <a:pt x="45110" y="39790"/>
                </a:lnTo>
                <a:lnTo>
                  <a:pt x="45090" y="39770"/>
                </a:lnTo>
                <a:lnTo>
                  <a:pt x="45060" y="39700"/>
                </a:lnTo>
                <a:lnTo>
                  <a:pt x="45130" y="39710"/>
                </a:lnTo>
                <a:lnTo>
                  <a:pt x="45150" y="39710"/>
                </a:lnTo>
                <a:lnTo>
                  <a:pt x="45180" y="39690"/>
                </a:lnTo>
                <a:lnTo>
                  <a:pt x="45190" y="39660"/>
                </a:lnTo>
                <a:lnTo>
                  <a:pt x="45200" y="39610"/>
                </a:lnTo>
                <a:lnTo>
                  <a:pt x="45220" y="39560"/>
                </a:lnTo>
                <a:lnTo>
                  <a:pt x="45240" y="39530"/>
                </a:lnTo>
                <a:lnTo>
                  <a:pt x="45280" y="39510"/>
                </a:lnTo>
                <a:lnTo>
                  <a:pt x="45370" y="39530"/>
                </a:lnTo>
                <a:lnTo>
                  <a:pt x="45420" y="39530"/>
                </a:lnTo>
                <a:lnTo>
                  <a:pt x="45490" y="39550"/>
                </a:lnTo>
                <a:lnTo>
                  <a:pt x="45530" y="39570"/>
                </a:lnTo>
                <a:lnTo>
                  <a:pt x="45560" y="39600"/>
                </a:lnTo>
                <a:lnTo>
                  <a:pt x="45570" y="39630"/>
                </a:lnTo>
                <a:lnTo>
                  <a:pt x="45570" y="39660"/>
                </a:lnTo>
                <a:lnTo>
                  <a:pt x="45550" y="39730"/>
                </a:lnTo>
                <a:lnTo>
                  <a:pt x="45560" y="39750"/>
                </a:lnTo>
                <a:lnTo>
                  <a:pt x="45600" y="39760"/>
                </a:lnTo>
                <a:lnTo>
                  <a:pt x="45650" y="39730"/>
                </a:lnTo>
                <a:lnTo>
                  <a:pt x="45720" y="39650"/>
                </a:lnTo>
                <a:lnTo>
                  <a:pt x="45730" y="39640"/>
                </a:lnTo>
                <a:lnTo>
                  <a:pt x="45770" y="39620"/>
                </a:lnTo>
                <a:lnTo>
                  <a:pt x="45800" y="39600"/>
                </a:lnTo>
                <a:lnTo>
                  <a:pt x="45820" y="39560"/>
                </a:lnTo>
                <a:lnTo>
                  <a:pt x="45830" y="39520"/>
                </a:lnTo>
                <a:lnTo>
                  <a:pt x="45840" y="39480"/>
                </a:lnTo>
                <a:lnTo>
                  <a:pt x="45860" y="39460"/>
                </a:lnTo>
                <a:lnTo>
                  <a:pt x="45880" y="39440"/>
                </a:lnTo>
                <a:lnTo>
                  <a:pt x="45920" y="39420"/>
                </a:lnTo>
                <a:lnTo>
                  <a:pt x="45960" y="39380"/>
                </a:lnTo>
                <a:lnTo>
                  <a:pt x="46110" y="39210"/>
                </a:lnTo>
                <a:lnTo>
                  <a:pt x="46150" y="39180"/>
                </a:lnTo>
                <a:lnTo>
                  <a:pt x="46190" y="39170"/>
                </a:lnTo>
                <a:lnTo>
                  <a:pt x="46230" y="39190"/>
                </a:lnTo>
                <a:lnTo>
                  <a:pt x="46270" y="39200"/>
                </a:lnTo>
                <a:lnTo>
                  <a:pt x="46310" y="39200"/>
                </a:lnTo>
                <a:lnTo>
                  <a:pt x="46490" y="39120"/>
                </a:lnTo>
                <a:lnTo>
                  <a:pt x="46530" y="39110"/>
                </a:lnTo>
                <a:lnTo>
                  <a:pt x="46550" y="39120"/>
                </a:lnTo>
                <a:lnTo>
                  <a:pt x="46560" y="39140"/>
                </a:lnTo>
                <a:lnTo>
                  <a:pt x="46560" y="39170"/>
                </a:lnTo>
                <a:lnTo>
                  <a:pt x="46550" y="39190"/>
                </a:lnTo>
                <a:lnTo>
                  <a:pt x="46560" y="39210"/>
                </a:lnTo>
                <a:lnTo>
                  <a:pt x="46580" y="39230"/>
                </a:lnTo>
                <a:lnTo>
                  <a:pt x="46620" y="39220"/>
                </a:lnTo>
                <a:lnTo>
                  <a:pt x="46650" y="39200"/>
                </a:lnTo>
                <a:lnTo>
                  <a:pt x="46680" y="39170"/>
                </a:lnTo>
                <a:lnTo>
                  <a:pt x="46720" y="39160"/>
                </a:lnTo>
                <a:lnTo>
                  <a:pt x="46770" y="39170"/>
                </a:lnTo>
                <a:lnTo>
                  <a:pt x="46860" y="39220"/>
                </a:lnTo>
                <a:lnTo>
                  <a:pt x="46930" y="39250"/>
                </a:lnTo>
                <a:lnTo>
                  <a:pt x="47120" y="39280"/>
                </a:lnTo>
                <a:lnTo>
                  <a:pt x="47260" y="39350"/>
                </a:lnTo>
                <a:lnTo>
                  <a:pt x="47370" y="39390"/>
                </a:lnTo>
                <a:lnTo>
                  <a:pt x="47500" y="39500"/>
                </a:lnTo>
                <a:lnTo>
                  <a:pt x="47530" y="39560"/>
                </a:lnTo>
                <a:lnTo>
                  <a:pt x="47550" y="39610"/>
                </a:lnTo>
                <a:lnTo>
                  <a:pt x="47540" y="39670"/>
                </a:lnTo>
                <a:lnTo>
                  <a:pt x="47510" y="39770"/>
                </a:lnTo>
                <a:lnTo>
                  <a:pt x="47490" y="39810"/>
                </a:lnTo>
                <a:lnTo>
                  <a:pt x="47470" y="39850"/>
                </a:lnTo>
                <a:lnTo>
                  <a:pt x="47390" y="39930"/>
                </a:lnTo>
                <a:lnTo>
                  <a:pt x="47370" y="39990"/>
                </a:lnTo>
                <a:lnTo>
                  <a:pt x="47360" y="40040"/>
                </a:lnTo>
                <a:lnTo>
                  <a:pt x="47370" y="40070"/>
                </a:lnTo>
                <a:lnTo>
                  <a:pt x="47370" y="40120"/>
                </a:lnTo>
                <a:lnTo>
                  <a:pt x="47360" y="40160"/>
                </a:lnTo>
                <a:lnTo>
                  <a:pt x="47320" y="40250"/>
                </a:lnTo>
                <a:lnTo>
                  <a:pt x="47300" y="40330"/>
                </a:lnTo>
                <a:lnTo>
                  <a:pt x="47310" y="40390"/>
                </a:lnTo>
                <a:lnTo>
                  <a:pt x="47350" y="40450"/>
                </a:lnTo>
                <a:lnTo>
                  <a:pt x="47400" y="40490"/>
                </a:lnTo>
                <a:lnTo>
                  <a:pt x="47420" y="40550"/>
                </a:lnTo>
                <a:lnTo>
                  <a:pt x="47420" y="40600"/>
                </a:lnTo>
                <a:lnTo>
                  <a:pt x="47410" y="40640"/>
                </a:lnTo>
                <a:lnTo>
                  <a:pt x="47350" y="40750"/>
                </a:lnTo>
                <a:lnTo>
                  <a:pt x="47240" y="40930"/>
                </a:lnTo>
                <a:lnTo>
                  <a:pt x="47140" y="41060"/>
                </a:lnTo>
                <a:lnTo>
                  <a:pt x="47110" y="41120"/>
                </a:lnTo>
                <a:lnTo>
                  <a:pt x="47070" y="41160"/>
                </a:lnTo>
                <a:lnTo>
                  <a:pt x="47030" y="41170"/>
                </a:lnTo>
                <a:lnTo>
                  <a:pt x="46970" y="41170"/>
                </a:lnTo>
                <a:lnTo>
                  <a:pt x="46920" y="41170"/>
                </a:lnTo>
                <a:lnTo>
                  <a:pt x="46870" y="41190"/>
                </a:lnTo>
                <a:lnTo>
                  <a:pt x="46820" y="41230"/>
                </a:lnTo>
                <a:lnTo>
                  <a:pt x="46710" y="41390"/>
                </a:lnTo>
                <a:lnTo>
                  <a:pt x="46670" y="41470"/>
                </a:lnTo>
                <a:lnTo>
                  <a:pt x="46670" y="41510"/>
                </a:lnTo>
                <a:lnTo>
                  <a:pt x="46700" y="41540"/>
                </a:lnTo>
                <a:lnTo>
                  <a:pt x="46770" y="41550"/>
                </a:lnTo>
                <a:lnTo>
                  <a:pt x="46800" y="41560"/>
                </a:lnTo>
                <a:lnTo>
                  <a:pt x="46830" y="41590"/>
                </a:lnTo>
                <a:lnTo>
                  <a:pt x="46850" y="41620"/>
                </a:lnTo>
                <a:lnTo>
                  <a:pt x="46880" y="41640"/>
                </a:lnTo>
                <a:lnTo>
                  <a:pt x="46960" y="41660"/>
                </a:lnTo>
                <a:lnTo>
                  <a:pt x="46990" y="41690"/>
                </a:lnTo>
                <a:lnTo>
                  <a:pt x="47020" y="41720"/>
                </a:lnTo>
                <a:lnTo>
                  <a:pt x="47100" y="41910"/>
                </a:lnTo>
                <a:lnTo>
                  <a:pt x="47130" y="41950"/>
                </a:lnTo>
                <a:lnTo>
                  <a:pt x="47190" y="42030"/>
                </a:lnTo>
                <a:lnTo>
                  <a:pt x="47220" y="42070"/>
                </a:lnTo>
                <a:lnTo>
                  <a:pt x="47220" y="42120"/>
                </a:lnTo>
                <a:lnTo>
                  <a:pt x="47210" y="42240"/>
                </a:lnTo>
                <a:lnTo>
                  <a:pt x="47270" y="42420"/>
                </a:lnTo>
                <a:lnTo>
                  <a:pt x="47280" y="42440"/>
                </a:lnTo>
                <a:lnTo>
                  <a:pt x="47280" y="42450"/>
                </a:lnTo>
                <a:lnTo>
                  <a:pt x="47300" y="42460"/>
                </a:lnTo>
                <a:lnTo>
                  <a:pt x="47360" y="42500"/>
                </a:lnTo>
                <a:lnTo>
                  <a:pt x="47430" y="42580"/>
                </a:lnTo>
                <a:lnTo>
                  <a:pt x="47460" y="42670"/>
                </a:lnTo>
                <a:lnTo>
                  <a:pt x="47460" y="42730"/>
                </a:lnTo>
                <a:lnTo>
                  <a:pt x="47450" y="42790"/>
                </a:lnTo>
                <a:lnTo>
                  <a:pt x="47460" y="42830"/>
                </a:lnTo>
                <a:lnTo>
                  <a:pt x="47490" y="42940"/>
                </a:lnTo>
                <a:lnTo>
                  <a:pt x="47490" y="42970"/>
                </a:lnTo>
                <a:lnTo>
                  <a:pt x="47470" y="42990"/>
                </a:lnTo>
                <a:lnTo>
                  <a:pt x="47410" y="42980"/>
                </a:lnTo>
                <a:lnTo>
                  <a:pt x="47380" y="42990"/>
                </a:lnTo>
                <a:lnTo>
                  <a:pt x="47370" y="43020"/>
                </a:lnTo>
                <a:lnTo>
                  <a:pt x="47400" y="43120"/>
                </a:lnTo>
                <a:lnTo>
                  <a:pt x="47410" y="43180"/>
                </a:lnTo>
                <a:lnTo>
                  <a:pt x="47400" y="43230"/>
                </a:lnTo>
                <a:lnTo>
                  <a:pt x="47370" y="43270"/>
                </a:lnTo>
                <a:lnTo>
                  <a:pt x="47320" y="43380"/>
                </a:lnTo>
                <a:lnTo>
                  <a:pt x="47180" y="43450"/>
                </a:lnTo>
                <a:lnTo>
                  <a:pt x="47160" y="43470"/>
                </a:lnTo>
                <a:lnTo>
                  <a:pt x="47090" y="43520"/>
                </a:lnTo>
                <a:lnTo>
                  <a:pt x="46960" y="43580"/>
                </a:lnTo>
                <a:lnTo>
                  <a:pt x="46910" y="43580"/>
                </a:lnTo>
                <a:lnTo>
                  <a:pt x="46870" y="43560"/>
                </a:lnTo>
                <a:lnTo>
                  <a:pt x="46800" y="43500"/>
                </a:lnTo>
                <a:lnTo>
                  <a:pt x="46760" y="43480"/>
                </a:lnTo>
                <a:lnTo>
                  <a:pt x="46700" y="43460"/>
                </a:lnTo>
                <a:lnTo>
                  <a:pt x="46580" y="43390"/>
                </a:lnTo>
                <a:lnTo>
                  <a:pt x="46540" y="43390"/>
                </a:lnTo>
                <a:lnTo>
                  <a:pt x="46490" y="43400"/>
                </a:lnTo>
                <a:lnTo>
                  <a:pt x="46300" y="43490"/>
                </a:lnTo>
                <a:lnTo>
                  <a:pt x="46250" y="43490"/>
                </a:lnTo>
                <a:lnTo>
                  <a:pt x="46210" y="43480"/>
                </a:lnTo>
                <a:lnTo>
                  <a:pt x="46190" y="43470"/>
                </a:lnTo>
                <a:lnTo>
                  <a:pt x="46090" y="43400"/>
                </a:lnTo>
                <a:lnTo>
                  <a:pt x="46060" y="43380"/>
                </a:lnTo>
                <a:lnTo>
                  <a:pt x="46020" y="43360"/>
                </a:lnTo>
                <a:lnTo>
                  <a:pt x="45970" y="43360"/>
                </a:lnTo>
                <a:lnTo>
                  <a:pt x="45950" y="43350"/>
                </a:lnTo>
                <a:lnTo>
                  <a:pt x="45930" y="43330"/>
                </a:lnTo>
                <a:lnTo>
                  <a:pt x="45890" y="43260"/>
                </a:lnTo>
                <a:lnTo>
                  <a:pt x="45870" y="43240"/>
                </a:lnTo>
                <a:lnTo>
                  <a:pt x="45840" y="43220"/>
                </a:lnTo>
                <a:lnTo>
                  <a:pt x="45830" y="43200"/>
                </a:lnTo>
                <a:lnTo>
                  <a:pt x="45810" y="43180"/>
                </a:lnTo>
                <a:lnTo>
                  <a:pt x="45800" y="43140"/>
                </a:lnTo>
                <a:lnTo>
                  <a:pt x="45780" y="43110"/>
                </a:lnTo>
                <a:lnTo>
                  <a:pt x="45760" y="43080"/>
                </a:lnTo>
                <a:lnTo>
                  <a:pt x="45700" y="43050"/>
                </a:lnTo>
                <a:lnTo>
                  <a:pt x="45620" y="42990"/>
                </a:lnTo>
                <a:lnTo>
                  <a:pt x="45580" y="42980"/>
                </a:lnTo>
                <a:lnTo>
                  <a:pt x="45540" y="42980"/>
                </a:lnTo>
                <a:lnTo>
                  <a:pt x="45520" y="42990"/>
                </a:lnTo>
                <a:lnTo>
                  <a:pt x="45460" y="43020"/>
                </a:lnTo>
                <a:lnTo>
                  <a:pt x="45280" y="43060"/>
                </a:lnTo>
                <a:lnTo>
                  <a:pt x="45220" y="43090"/>
                </a:lnTo>
                <a:lnTo>
                  <a:pt x="45150" y="43130"/>
                </a:lnTo>
                <a:lnTo>
                  <a:pt x="45130" y="43130"/>
                </a:lnTo>
                <a:lnTo>
                  <a:pt x="45100" y="43130"/>
                </a:lnTo>
                <a:lnTo>
                  <a:pt x="45070" y="43110"/>
                </a:lnTo>
                <a:lnTo>
                  <a:pt x="45050" y="43090"/>
                </a:lnTo>
                <a:lnTo>
                  <a:pt x="45020" y="43110"/>
                </a:lnTo>
                <a:lnTo>
                  <a:pt x="45000" y="43140"/>
                </a:lnTo>
                <a:lnTo>
                  <a:pt x="44920" y="43310"/>
                </a:lnTo>
                <a:lnTo>
                  <a:pt x="44780" y="43510"/>
                </a:lnTo>
                <a:lnTo>
                  <a:pt x="44770" y="43580"/>
                </a:lnTo>
                <a:lnTo>
                  <a:pt x="44760" y="43860"/>
                </a:lnTo>
                <a:lnTo>
                  <a:pt x="44600" y="43790"/>
                </a:lnTo>
                <a:lnTo>
                  <a:pt x="44500" y="43730"/>
                </a:lnTo>
                <a:lnTo>
                  <a:pt x="44430" y="43660"/>
                </a:lnTo>
                <a:lnTo>
                  <a:pt x="44400" y="43620"/>
                </a:lnTo>
                <a:lnTo>
                  <a:pt x="44370" y="43550"/>
                </a:lnTo>
                <a:lnTo>
                  <a:pt x="44340" y="43530"/>
                </a:lnTo>
                <a:lnTo>
                  <a:pt x="44300" y="43520"/>
                </a:lnTo>
                <a:lnTo>
                  <a:pt x="43960" y="43630"/>
                </a:lnTo>
                <a:lnTo>
                  <a:pt x="43890" y="43520"/>
                </a:lnTo>
                <a:lnTo>
                  <a:pt x="43890" y="43400"/>
                </a:lnTo>
                <a:lnTo>
                  <a:pt x="43950" y="43210"/>
                </a:lnTo>
                <a:lnTo>
                  <a:pt x="43960" y="43120"/>
                </a:lnTo>
                <a:lnTo>
                  <a:pt x="43970" y="43070"/>
                </a:lnTo>
                <a:lnTo>
                  <a:pt x="43980" y="42940"/>
                </a:lnTo>
                <a:lnTo>
                  <a:pt x="43960" y="42730"/>
                </a:lnTo>
                <a:lnTo>
                  <a:pt x="43900" y="42560"/>
                </a:lnTo>
                <a:lnTo>
                  <a:pt x="43870" y="42480"/>
                </a:lnTo>
                <a:lnTo>
                  <a:pt x="43840" y="42440"/>
                </a:lnTo>
                <a:lnTo>
                  <a:pt x="43810" y="42430"/>
                </a:lnTo>
                <a:lnTo>
                  <a:pt x="43780" y="42440"/>
                </a:lnTo>
                <a:lnTo>
                  <a:pt x="43750" y="42440"/>
                </a:lnTo>
                <a:lnTo>
                  <a:pt x="43710" y="42410"/>
                </a:lnTo>
                <a:lnTo>
                  <a:pt x="43660" y="42330"/>
                </a:lnTo>
                <a:lnTo>
                  <a:pt x="43650" y="42270"/>
                </a:lnTo>
                <a:lnTo>
                  <a:pt x="43640" y="42200"/>
                </a:lnTo>
                <a:lnTo>
                  <a:pt x="43540" y="42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4" name="Shig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2800" y="45160"/>
                </a:moveTo>
                <a:lnTo>
                  <a:pt x="42800" y="45090"/>
                </a:lnTo>
                <a:lnTo>
                  <a:pt x="42780" y="45060"/>
                </a:lnTo>
                <a:lnTo>
                  <a:pt x="42760" y="45020"/>
                </a:lnTo>
                <a:lnTo>
                  <a:pt x="42730" y="44980"/>
                </a:lnTo>
                <a:lnTo>
                  <a:pt x="42650" y="44950"/>
                </a:lnTo>
                <a:lnTo>
                  <a:pt x="42630" y="44920"/>
                </a:lnTo>
                <a:lnTo>
                  <a:pt x="42600" y="44890"/>
                </a:lnTo>
                <a:lnTo>
                  <a:pt x="42580" y="44850"/>
                </a:lnTo>
                <a:lnTo>
                  <a:pt x="42540" y="44830"/>
                </a:lnTo>
                <a:lnTo>
                  <a:pt x="42500" y="44830"/>
                </a:lnTo>
                <a:lnTo>
                  <a:pt x="42460" y="44830"/>
                </a:lnTo>
                <a:lnTo>
                  <a:pt x="42420" y="44820"/>
                </a:lnTo>
                <a:lnTo>
                  <a:pt x="42390" y="44800"/>
                </a:lnTo>
                <a:lnTo>
                  <a:pt x="42380" y="44780"/>
                </a:lnTo>
                <a:lnTo>
                  <a:pt x="42370" y="44750"/>
                </a:lnTo>
                <a:lnTo>
                  <a:pt x="42370" y="44690"/>
                </a:lnTo>
                <a:lnTo>
                  <a:pt x="42370" y="44640"/>
                </a:lnTo>
                <a:lnTo>
                  <a:pt x="42360" y="44590"/>
                </a:lnTo>
                <a:lnTo>
                  <a:pt x="42320" y="44490"/>
                </a:lnTo>
                <a:lnTo>
                  <a:pt x="42280" y="44420"/>
                </a:lnTo>
                <a:lnTo>
                  <a:pt x="42250" y="44350"/>
                </a:lnTo>
                <a:lnTo>
                  <a:pt x="42250" y="44330"/>
                </a:lnTo>
                <a:lnTo>
                  <a:pt x="42310" y="43920"/>
                </a:lnTo>
                <a:lnTo>
                  <a:pt x="42310" y="43860"/>
                </a:lnTo>
                <a:lnTo>
                  <a:pt x="42300" y="43800"/>
                </a:lnTo>
                <a:lnTo>
                  <a:pt x="42270" y="43640"/>
                </a:lnTo>
                <a:lnTo>
                  <a:pt x="42260" y="43590"/>
                </a:lnTo>
                <a:lnTo>
                  <a:pt x="42290" y="43460"/>
                </a:lnTo>
                <a:lnTo>
                  <a:pt x="42280" y="43410"/>
                </a:lnTo>
                <a:lnTo>
                  <a:pt x="42120" y="43220"/>
                </a:lnTo>
                <a:lnTo>
                  <a:pt x="42040" y="43140"/>
                </a:lnTo>
                <a:lnTo>
                  <a:pt x="42200" y="43000"/>
                </a:lnTo>
                <a:lnTo>
                  <a:pt x="42260" y="42970"/>
                </a:lnTo>
                <a:lnTo>
                  <a:pt x="42330" y="42970"/>
                </a:lnTo>
                <a:lnTo>
                  <a:pt x="42370" y="42980"/>
                </a:lnTo>
                <a:lnTo>
                  <a:pt x="42400" y="42990"/>
                </a:lnTo>
                <a:lnTo>
                  <a:pt x="42430" y="42980"/>
                </a:lnTo>
                <a:lnTo>
                  <a:pt x="42460" y="42950"/>
                </a:lnTo>
                <a:lnTo>
                  <a:pt x="42480" y="42920"/>
                </a:lnTo>
                <a:lnTo>
                  <a:pt x="42500" y="42870"/>
                </a:lnTo>
                <a:lnTo>
                  <a:pt x="42560" y="42600"/>
                </a:lnTo>
                <a:lnTo>
                  <a:pt x="42570" y="42570"/>
                </a:lnTo>
                <a:lnTo>
                  <a:pt x="42590" y="42550"/>
                </a:lnTo>
                <a:lnTo>
                  <a:pt x="42610" y="42560"/>
                </a:lnTo>
                <a:lnTo>
                  <a:pt x="42630" y="42570"/>
                </a:lnTo>
                <a:lnTo>
                  <a:pt x="42660" y="42600"/>
                </a:lnTo>
                <a:lnTo>
                  <a:pt x="42700" y="42620"/>
                </a:lnTo>
                <a:lnTo>
                  <a:pt x="42730" y="42630"/>
                </a:lnTo>
                <a:lnTo>
                  <a:pt x="42770" y="42610"/>
                </a:lnTo>
                <a:lnTo>
                  <a:pt x="42840" y="42550"/>
                </a:lnTo>
                <a:lnTo>
                  <a:pt x="42920" y="42520"/>
                </a:lnTo>
                <a:lnTo>
                  <a:pt x="42960" y="42510"/>
                </a:lnTo>
                <a:lnTo>
                  <a:pt x="43000" y="42500"/>
                </a:lnTo>
                <a:lnTo>
                  <a:pt x="43030" y="42510"/>
                </a:lnTo>
                <a:lnTo>
                  <a:pt x="43050" y="42480"/>
                </a:lnTo>
                <a:lnTo>
                  <a:pt x="43050" y="42440"/>
                </a:lnTo>
                <a:lnTo>
                  <a:pt x="43050" y="42410"/>
                </a:lnTo>
                <a:lnTo>
                  <a:pt x="43060" y="42370"/>
                </a:lnTo>
                <a:lnTo>
                  <a:pt x="43070" y="42350"/>
                </a:lnTo>
                <a:lnTo>
                  <a:pt x="43110" y="42350"/>
                </a:lnTo>
                <a:lnTo>
                  <a:pt x="43150" y="42360"/>
                </a:lnTo>
                <a:lnTo>
                  <a:pt x="43190" y="42350"/>
                </a:lnTo>
                <a:lnTo>
                  <a:pt x="43220" y="42300"/>
                </a:lnTo>
                <a:lnTo>
                  <a:pt x="43220" y="42260"/>
                </a:lnTo>
                <a:lnTo>
                  <a:pt x="43210" y="42230"/>
                </a:lnTo>
                <a:lnTo>
                  <a:pt x="43180" y="42160"/>
                </a:lnTo>
                <a:lnTo>
                  <a:pt x="43180" y="42100"/>
                </a:lnTo>
                <a:lnTo>
                  <a:pt x="43180" y="42080"/>
                </a:lnTo>
                <a:lnTo>
                  <a:pt x="43160" y="42020"/>
                </a:lnTo>
                <a:lnTo>
                  <a:pt x="43150" y="42000"/>
                </a:lnTo>
                <a:lnTo>
                  <a:pt x="43170" y="41970"/>
                </a:lnTo>
                <a:lnTo>
                  <a:pt x="43220" y="41940"/>
                </a:lnTo>
                <a:lnTo>
                  <a:pt x="43280" y="41930"/>
                </a:lnTo>
                <a:lnTo>
                  <a:pt x="43540" y="42030"/>
                </a:lnTo>
                <a:lnTo>
                  <a:pt x="43640" y="42200"/>
                </a:lnTo>
                <a:lnTo>
                  <a:pt x="43650" y="42270"/>
                </a:lnTo>
                <a:lnTo>
                  <a:pt x="43660" y="42330"/>
                </a:lnTo>
                <a:lnTo>
                  <a:pt x="43710" y="42410"/>
                </a:lnTo>
                <a:lnTo>
                  <a:pt x="43750" y="42440"/>
                </a:lnTo>
                <a:lnTo>
                  <a:pt x="43780" y="42440"/>
                </a:lnTo>
                <a:lnTo>
                  <a:pt x="43810" y="42430"/>
                </a:lnTo>
                <a:lnTo>
                  <a:pt x="43840" y="42440"/>
                </a:lnTo>
                <a:lnTo>
                  <a:pt x="43870" y="42480"/>
                </a:lnTo>
                <a:lnTo>
                  <a:pt x="43900" y="42560"/>
                </a:lnTo>
                <a:lnTo>
                  <a:pt x="43960" y="42730"/>
                </a:lnTo>
                <a:lnTo>
                  <a:pt x="43980" y="42940"/>
                </a:lnTo>
                <a:lnTo>
                  <a:pt x="43970" y="43070"/>
                </a:lnTo>
                <a:lnTo>
                  <a:pt x="43960" y="43120"/>
                </a:lnTo>
                <a:lnTo>
                  <a:pt x="43950" y="43210"/>
                </a:lnTo>
                <a:lnTo>
                  <a:pt x="43890" y="43400"/>
                </a:lnTo>
                <a:lnTo>
                  <a:pt x="43890" y="43520"/>
                </a:lnTo>
                <a:lnTo>
                  <a:pt x="43960" y="43630"/>
                </a:lnTo>
                <a:lnTo>
                  <a:pt x="43980" y="43700"/>
                </a:lnTo>
                <a:lnTo>
                  <a:pt x="44070" y="43810"/>
                </a:lnTo>
                <a:lnTo>
                  <a:pt x="44090" y="43850"/>
                </a:lnTo>
                <a:lnTo>
                  <a:pt x="44090" y="43880"/>
                </a:lnTo>
                <a:lnTo>
                  <a:pt x="44060" y="44130"/>
                </a:lnTo>
                <a:lnTo>
                  <a:pt x="44020" y="44270"/>
                </a:lnTo>
                <a:lnTo>
                  <a:pt x="44000" y="44410"/>
                </a:lnTo>
                <a:lnTo>
                  <a:pt x="43980" y="44470"/>
                </a:lnTo>
                <a:lnTo>
                  <a:pt x="43960" y="44530"/>
                </a:lnTo>
                <a:lnTo>
                  <a:pt x="43940" y="44580"/>
                </a:lnTo>
                <a:lnTo>
                  <a:pt x="43910" y="44610"/>
                </a:lnTo>
                <a:lnTo>
                  <a:pt x="43880" y="44650"/>
                </a:lnTo>
                <a:lnTo>
                  <a:pt x="43850" y="44690"/>
                </a:lnTo>
                <a:lnTo>
                  <a:pt x="43790" y="44740"/>
                </a:lnTo>
                <a:lnTo>
                  <a:pt x="43700" y="44780"/>
                </a:lnTo>
                <a:lnTo>
                  <a:pt x="43500" y="44840"/>
                </a:lnTo>
                <a:lnTo>
                  <a:pt x="43320" y="44840"/>
                </a:lnTo>
                <a:lnTo>
                  <a:pt x="43160" y="44810"/>
                </a:lnTo>
                <a:lnTo>
                  <a:pt x="43120" y="44810"/>
                </a:lnTo>
                <a:lnTo>
                  <a:pt x="43090" y="44830"/>
                </a:lnTo>
                <a:lnTo>
                  <a:pt x="43090" y="44870"/>
                </a:lnTo>
                <a:lnTo>
                  <a:pt x="43120" y="44950"/>
                </a:lnTo>
                <a:lnTo>
                  <a:pt x="43090" y="45000"/>
                </a:lnTo>
                <a:lnTo>
                  <a:pt x="43030" y="45060"/>
                </a:lnTo>
                <a:lnTo>
                  <a:pt x="42800" y="45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5" name="Saitam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3550" y="40200"/>
                </a:moveTo>
                <a:lnTo>
                  <a:pt x="53560" y="40250"/>
                </a:lnTo>
                <a:lnTo>
                  <a:pt x="53580" y="40300"/>
                </a:lnTo>
                <a:lnTo>
                  <a:pt x="53660" y="40400"/>
                </a:lnTo>
                <a:lnTo>
                  <a:pt x="53700" y="40430"/>
                </a:lnTo>
                <a:lnTo>
                  <a:pt x="53720" y="40450"/>
                </a:lnTo>
                <a:lnTo>
                  <a:pt x="53780" y="40470"/>
                </a:lnTo>
                <a:lnTo>
                  <a:pt x="53880" y="40620"/>
                </a:lnTo>
                <a:lnTo>
                  <a:pt x="53910" y="40690"/>
                </a:lnTo>
                <a:lnTo>
                  <a:pt x="54010" y="40980"/>
                </a:lnTo>
                <a:lnTo>
                  <a:pt x="54030" y="41030"/>
                </a:lnTo>
                <a:lnTo>
                  <a:pt x="54090" y="41110"/>
                </a:lnTo>
                <a:lnTo>
                  <a:pt x="54110" y="41160"/>
                </a:lnTo>
                <a:lnTo>
                  <a:pt x="54130" y="41230"/>
                </a:lnTo>
                <a:lnTo>
                  <a:pt x="54140" y="41300"/>
                </a:lnTo>
                <a:lnTo>
                  <a:pt x="54110" y="41560"/>
                </a:lnTo>
                <a:lnTo>
                  <a:pt x="53930" y="41510"/>
                </a:lnTo>
                <a:lnTo>
                  <a:pt x="53790" y="41500"/>
                </a:lnTo>
                <a:lnTo>
                  <a:pt x="53740" y="41510"/>
                </a:lnTo>
                <a:lnTo>
                  <a:pt x="53720" y="41520"/>
                </a:lnTo>
                <a:lnTo>
                  <a:pt x="53690" y="41560"/>
                </a:lnTo>
                <a:lnTo>
                  <a:pt x="53670" y="41560"/>
                </a:lnTo>
                <a:lnTo>
                  <a:pt x="53640" y="41570"/>
                </a:lnTo>
                <a:lnTo>
                  <a:pt x="53450" y="41560"/>
                </a:lnTo>
                <a:lnTo>
                  <a:pt x="53410" y="41580"/>
                </a:lnTo>
                <a:lnTo>
                  <a:pt x="53380" y="41600"/>
                </a:lnTo>
                <a:lnTo>
                  <a:pt x="53340" y="41630"/>
                </a:lnTo>
                <a:lnTo>
                  <a:pt x="53140" y="41650"/>
                </a:lnTo>
                <a:lnTo>
                  <a:pt x="53120" y="41630"/>
                </a:lnTo>
                <a:lnTo>
                  <a:pt x="53120" y="41600"/>
                </a:lnTo>
                <a:lnTo>
                  <a:pt x="53110" y="41570"/>
                </a:lnTo>
                <a:lnTo>
                  <a:pt x="53090" y="41560"/>
                </a:lnTo>
                <a:lnTo>
                  <a:pt x="53060" y="41560"/>
                </a:lnTo>
                <a:lnTo>
                  <a:pt x="53020" y="41570"/>
                </a:lnTo>
                <a:lnTo>
                  <a:pt x="52940" y="41620"/>
                </a:lnTo>
                <a:lnTo>
                  <a:pt x="52900" y="41640"/>
                </a:lnTo>
                <a:lnTo>
                  <a:pt x="52850" y="41650"/>
                </a:lnTo>
                <a:lnTo>
                  <a:pt x="52780" y="41650"/>
                </a:lnTo>
                <a:lnTo>
                  <a:pt x="52700" y="41640"/>
                </a:lnTo>
                <a:lnTo>
                  <a:pt x="52420" y="41470"/>
                </a:lnTo>
                <a:lnTo>
                  <a:pt x="52370" y="41450"/>
                </a:lnTo>
                <a:lnTo>
                  <a:pt x="51750" y="41290"/>
                </a:lnTo>
                <a:lnTo>
                  <a:pt x="51710" y="41270"/>
                </a:lnTo>
                <a:lnTo>
                  <a:pt x="51620" y="41200"/>
                </a:lnTo>
                <a:lnTo>
                  <a:pt x="51590" y="41190"/>
                </a:lnTo>
                <a:lnTo>
                  <a:pt x="51560" y="41200"/>
                </a:lnTo>
                <a:lnTo>
                  <a:pt x="51440" y="41270"/>
                </a:lnTo>
                <a:lnTo>
                  <a:pt x="51350" y="41350"/>
                </a:lnTo>
                <a:lnTo>
                  <a:pt x="51190" y="41340"/>
                </a:lnTo>
                <a:lnTo>
                  <a:pt x="51080" y="41310"/>
                </a:lnTo>
                <a:lnTo>
                  <a:pt x="50980" y="41280"/>
                </a:lnTo>
                <a:lnTo>
                  <a:pt x="50740" y="41130"/>
                </a:lnTo>
                <a:lnTo>
                  <a:pt x="50700" y="40940"/>
                </a:lnTo>
                <a:lnTo>
                  <a:pt x="50700" y="40870"/>
                </a:lnTo>
                <a:lnTo>
                  <a:pt x="50750" y="40820"/>
                </a:lnTo>
                <a:lnTo>
                  <a:pt x="50790" y="40760"/>
                </a:lnTo>
                <a:lnTo>
                  <a:pt x="50790" y="40750"/>
                </a:lnTo>
                <a:lnTo>
                  <a:pt x="50800" y="40710"/>
                </a:lnTo>
                <a:lnTo>
                  <a:pt x="50820" y="40680"/>
                </a:lnTo>
                <a:lnTo>
                  <a:pt x="50850" y="40660"/>
                </a:lnTo>
                <a:lnTo>
                  <a:pt x="50890" y="40640"/>
                </a:lnTo>
                <a:lnTo>
                  <a:pt x="50940" y="40630"/>
                </a:lnTo>
                <a:lnTo>
                  <a:pt x="51160" y="40490"/>
                </a:lnTo>
                <a:lnTo>
                  <a:pt x="51450" y="40350"/>
                </a:lnTo>
                <a:lnTo>
                  <a:pt x="51630" y="40290"/>
                </a:lnTo>
                <a:lnTo>
                  <a:pt x="51670" y="40250"/>
                </a:lnTo>
                <a:lnTo>
                  <a:pt x="51690" y="40210"/>
                </a:lnTo>
                <a:lnTo>
                  <a:pt x="51700" y="40160"/>
                </a:lnTo>
                <a:lnTo>
                  <a:pt x="51700" y="40120"/>
                </a:lnTo>
                <a:lnTo>
                  <a:pt x="51710" y="40080"/>
                </a:lnTo>
                <a:lnTo>
                  <a:pt x="51720" y="40040"/>
                </a:lnTo>
                <a:lnTo>
                  <a:pt x="51840" y="39850"/>
                </a:lnTo>
                <a:lnTo>
                  <a:pt x="51890" y="39780"/>
                </a:lnTo>
                <a:lnTo>
                  <a:pt x="51900" y="39770"/>
                </a:lnTo>
                <a:lnTo>
                  <a:pt x="51980" y="39770"/>
                </a:lnTo>
                <a:lnTo>
                  <a:pt x="52100" y="39820"/>
                </a:lnTo>
                <a:lnTo>
                  <a:pt x="52140" y="39820"/>
                </a:lnTo>
                <a:lnTo>
                  <a:pt x="52160" y="39830"/>
                </a:lnTo>
                <a:lnTo>
                  <a:pt x="52260" y="39880"/>
                </a:lnTo>
                <a:lnTo>
                  <a:pt x="52470" y="39930"/>
                </a:lnTo>
                <a:lnTo>
                  <a:pt x="52680" y="39950"/>
                </a:lnTo>
                <a:lnTo>
                  <a:pt x="52780" y="39990"/>
                </a:lnTo>
                <a:lnTo>
                  <a:pt x="52880" y="40040"/>
                </a:lnTo>
                <a:lnTo>
                  <a:pt x="52960" y="40110"/>
                </a:lnTo>
                <a:lnTo>
                  <a:pt x="53080" y="40060"/>
                </a:lnTo>
                <a:lnTo>
                  <a:pt x="53220" y="40060"/>
                </a:lnTo>
                <a:lnTo>
                  <a:pt x="53360" y="40100"/>
                </a:lnTo>
                <a:lnTo>
                  <a:pt x="53550" y="40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6" name="Yamanashi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1350" y="41350"/>
                </a:moveTo>
                <a:lnTo>
                  <a:pt x="51420" y="41420"/>
                </a:lnTo>
                <a:lnTo>
                  <a:pt x="51490" y="41620"/>
                </a:lnTo>
                <a:lnTo>
                  <a:pt x="51520" y="41670"/>
                </a:lnTo>
                <a:lnTo>
                  <a:pt x="51550" y="41720"/>
                </a:lnTo>
                <a:lnTo>
                  <a:pt x="51680" y="41850"/>
                </a:lnTo>
                <a:lnTo>
                  <a:pt x="51930" y="42000"/>
                </a:lnTo>
                <a:lnTo>
                  <a:pt x="51910" y="42090"/>
                </a:lnTo>
                <a:lnTo>
                  <a:pt x="51920" y="42210"/>
                </a:lnTo>
                <a:lnTo>
                  <a:pt x="51920" y="42250"/>
                </a:lnTo>
                <a:lnTo>
                  <a:pt x="51890" y="42420"/>
                </a:lnTo>
                <a:lnTo>
                  <a:pt x="51870" y="42470"/>
                </a:lnTo>
                <a:lnTo>
                  <a:pt x="51840" y="42510"/>
                </a:lnTo>
                <a:lnTo>
                  <a:pt x="51810" y="42540"/>
                </a:lnTo>
                <a:lnTo>
                  <a:pt x="51550" y="42690"/>
                </a:lnTo>
                <a:lnTo>
                  <a:pt x="51490" y="42710"/>
                </a:lnTo>
                <a:lnTo>
                  <a:pt x="51430" y="42740"/>
                </a:lnTo>
                <a:lnTo>
                  <a:pt x="51380" y="42790"/>
                </a:lnTo>
                <a:lnTo>
                  <a:pt x="51300" y="42920"/>
                </a:lnTo>
                <a:lnTo>
                  <a:pt x="51280" y="42990"/>
                </a:lnTo>
                <a:lnTo>
                  <a:pt x="51080" y="43050"/>
                </a:lnTo>
                <a:lnTo>
                  <a:pt x="50690" y="43100"/>
                </a:lnTo>
                <a:lnTo>
                  <a:pt x="50620" y="43080"/>
                </a:lnTo>
                <a:lnTo>
                  <a:pt x="50570" y="43040"/>
                </a:lnTo>
                <a:lnTo>
                  <a:pt x="50550" y="43010"/>
                </a:lnTo>
                <a:lnTo>
                  <a:pt x="50510" y="42990"/>
                </a:lnTo>
                <a:lnTo>
                  <a:pt x="50440" y="42980"/>
                </a:lnTo>
                <a:lnTo>
                  <a:pt x="50380" y="42950"/>
                </a:lnTo>
                <a:lnTo>
                  <a:pt x="50280" y="42860"/>
                </a:lnTo>
                <a:lnTo>
                  <a:pt x="50240" y="42860"/>
                </a:lnTo>
                <a:lnTo>
                  <a:pt x="50210" y="42880"/>
                </a:lnTo>
                <a:lnTo>
                  <a:pt x="50190" y="42930"/>
                </a:lnTo>
                <a:lnTo>
                  <a:pt x="50180" y="42990"/>
                </a:lnTo>
                <a:lnTo>
                  <a:pt x="50160" y="43170"/>
                </a:lnTo>
                <a:lnTo>
                  <a:pt x="50130" y="43300"/>
                </a:lnTo>
                <a:lnTo>
                  <a:pt x="50120" y="43430"/>
                </a:lnTo>
                <a:lnTo>
                  <a:pt x="50130" y="43520"/>
                </a:lnTo>
                <a:lnTo>
                  <a:pt x="50140" y="43570"/>
                </a:lnTo>
                <a:lnTo>
                  <a:pt x="50140" y="43610"/>
                </a:lnTo>
                <a:lnTo>
                  <a:pt x="50140" y="43640"/>
                </a:lnTo>
                <a:lnTo>
                  <a:pt x="50130" y="43660"/>
                </a:lnTo>
                <a:lnTo>
                  <a:pt x="50120" y="43680"/>
                </a:lnTo>
                <a:lnTo>
                  <a:pt x="50110" y="43700"/>
                </a:lnTo>
                <a:lnTo>
                  <a:pt x="50070" y="43740"/>
                </a:lnTo>
                <a:lnTo>
                  <a:pt x="50030" y="43770"/>
                </a:lnTo>
                <a:lnTo>
                  <a:pt x="49990" y="43790"/>
                </a:lnTo>
                <a:lnTo>
                  <a:pt x="49950" y="43790"/>
                </a:lnTo>
                <a:lnTo>
                  <a:pt x="49910" y="43780"/>
                </a:lnTo>
                <a:lnTo>
                  <a:pt x="49870" y="43760"/>
                </a:lnTo>
                <a:lnTo>
                  <a:pt x="49810" y="43700"/>
                </a:lnTo>
                <a:lnTo>
                  <a:pt x="49770" y="43670"/>
                </a:lnTo>
                <a:lnTo>
                  <a:pt x="49750" y="43620"/>
                </a:lnTo>
                <a:lnTo>
                  <a:pt x="49720" y="43570"/>
                </a:lnTo>
                <a:lnTo>
                  <a:pt x="49680" y="43360"/>
                </a:lnTo>
                <a:lnTo>
                  <a:pt x="49650" y="43310"/>
                </a:lnTo>
                <a:lnTo>
                  <a:pt x="49610" y="43280"/>
                </a:lnTo>
                <a:lnTo>
                  <a:pt x="49540" y="43270"/>
                </a:lnTo>
                <a:lnTo>
                  <a:pt x="49480" y="43280"/>
                </a:lnTo>
                <a:lnTo>
                  <a:pt x="49420" y="43300"/>
                </a:lnTo>
                <a:lnTo>
                  <a:pt x="49370" y="43290"/>
                </a:lnTo>
                <a:lnTo>
                  <a:pt x="49340" y="43260"/>
                </a:lnTo>
                <a:lnTo>
                  <a:pt x="49330" y="43230"/>
                </a:lnTo>
                <a:lnTo>
                  <a:pt x="49330" y="43190"/>
                </a:lnTo>
                <a:lnTo>
                  <a:pt x="49330" y="43160"/>
                </a:lnTo>
                <a:lnTo>
                  <a:pt x="49320" y="43120"/>
                </a:lnTo>
                <a:lnTo>
                  <a:pt x="49310" y="43080"/>
                </a:lnTo>
                <a:lnTo>
                  <a:pt x="49310" y="43040"/>
                </a:lnTo>
                <a:lnTo>
                  <a:pt x="49340" y="42940"/>
                </a:lnTo>
                <a:lnTo>
                  <a:pt x="49340" y="42890"/>
                </a:lnTo>
                <a:lnTo>
                  <a:pt x="49330" y="42800"/>
                </a:lnTo>
                <a:lnTo>
                  <a:pt x="49340" y="42760"/>
                </a:lnTo>
                <a:lnTo>
                  <a:pt x="49350" y="42690"/>
                </a:lnTo>
                <a:lnTo>
                  <a:pt x="49360" y="42650"/>
                </a:lnTo>
                <a:lnTo>
                  <a:pt x="49350" y="42500"/>
                </a:lnTo>
                <a:lnTo>
                  <a:pt x="49340" y="42430"/>
                </a:lnTo>
                <a:lnTo>
                  <a:pt x="49300" y="42300"/>
                </a:lnTo>
                <a:lnTo>
                  <a:pt x="49280" y="42190"/>
                </a:lnTo>
                <a:lnTo>
                  <a:pt x="49270" y="42160"/>
                </a:lnTo>
                <a:lnTo>
                  <a:pt x="49220" y="42100"/>
                </a:lnTo>
                <a:lnTo>
                  <a:pt x="49180" y="42030"/>
                </a:lnTo>
                <a:lnTo>
                  <a:pt x="49150" y="41930"/>
                </a:lnTo>
                <a:lnTo>
                  <a:pt x="49140" y="41840"/>
                </a:lnTo>
                <a:lnTo>
                  <a:pt x="49160" y="41790"/>
                </a:lnTo>
                <a:lnTo>
                  <a:pt x="49230" y="41710"/>
                </a:lnTo>
                <a:lnTo>
                  <a:pt x="49240" y="41670"/>
                </a:lnTo>
                <a:lnTo>
                  <a:pt x="49230" y="41630"/>
                </a:lnTo>
                <a:lnTo>
                  <a:pt x="49190" y="41600"/>
                </a:lnTo>
                <a:lnTo>
                  <a:pt x="49170" y="41560"/>
                </a:lnTo>
                <a:lnTo>
                  <a:pt x="49180" y="41530"/>
                </a:lnTo>
                <a:lnTo>
                  <a:pt x="49280" y="41300"/>
                </a:lnTo>
                <a:lnTo>
                  <a:pt x="49310" y="41270"/>
                </a:lnTo>
                <a:lnTo>
                  <a:pt x="49340" y="41270"/>
                </a:lnTo>
                <a:lnTo>
                  <a:pt x="49400" y="41300"/>
                </a:lnTo>
                <a:lnTo>
                  <a:pt x="49440" y="41300"/>
                </a:lnTo>
                <a:lnTo>
                  <a:pt x="49460" y="41280"/>
                </a:lnTo>
                <a:lnTo>
                  <a:pt x="49490" y="41250"/>
                </a:lnTo>
                <a:lnTo>
                  <a:pt x="49640" y="40980"/>
                </a:lnTo>
                <a:lnTo>
                  <a:pt x="49670" y="40930"/>
                </a:lnTo>
                <a:lnTo>
                  <a:pt x="49700" y="40910"/>
                </a:lnTo>
                <a:lnTo>
                  <a:pt x="49740" y="40910"/>
                </a:lnTo>
                <a:lnTo>
                  <a:pt x="49810" y="40930"/>
                </a:lnTo>
                <a:lnTo>
                  <a:pt x="49900" y="40980"/>
                </a:lnTo>
                <a:lnTo>
                  <a:pt x="49930" y="41000"/>
                </a:lnTo>
                <a:lnTo>
                  <a:pt x="49940" y="41030"/>
                </a:lnTo>
                <a:lnTo>
                  <a:pt x="49940" y="41050"/>
                </a:lnTo>
                <a:lnTo>
                  <a:pt x="49940" y="41090"/>
                </a:lnTo>
                <a:lnTo>
                  <a:pt x="49950" y="41120"/>
                </a:lnTo>
                <a:lnTo>
                  <a:pt x="49970" y="41150"/>
                </a:lnTo>
                <a:lnTo>
                  <a:pt x="50010" y="41160"/>
                </a:lnTo>
                <a:lnTo>
                  <a:pt x="50170" y="41120"/>
                </a:lnTo>
                <a:lnTo>
                  <a:pt x="50210" y="41120"/>
                </a:lnTo>
                <a:lnTo>
                  <a:pt x="50280" y="41130"/>
                </a:lnTo>
                <a:lnTo>
                  <a:pt x="50320" y="41140"/>
                </a:lnTo>
                <a:lnTo>
                  <a:pt x="50360" y="41150"/>
                </a:lnTo>
                <a:lnTo>
                  <a:pt x="50390" y="41170"/>
                </a:lnTo>
                <a:lnTo>
                  <a:pt x="50400" y="41200"/>
                </a:lnTo>
                <a:lnTo>
                  <a:pt x="50420" y="41240"/>
                </a:lnTo>
                <a:lnTo>
                  <a:pt x="50440" y="41270"/>
                </a:lnTo>
                <a:lnTo>
                  <a:pt x="50470" y="41280"/>
                </a:lnTo>
                <a:lnTo>
                  <a:pt x="50510" y="41290"/>
                </a:lnTo>
                <a:lnTo>
                  <a:pt x="50540" y="41280"/>
                </a:lnTo>
                <a:lnTo>
                  <a:pt x="50590" y="41260"/>
                </a:lnTo>
                <a:lnTo>
                  <a:pt x="50740" y="41130"/>
                </a:lnTo>
                <a:lnTo>
                  <a:pt x="50980" y="41280"/>
                </a:lnTo>
                <a:lnTo>
                  <a:pt x="51080" y="41310"/>
                </a:lnTo>
                <a:lnTo>
                  <a:pt x="51190" y="41340"/>
                </a:lnTo>
                <a:lnTo>
                  <a:pt x="51350" y="41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7" name="Nar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1930" y="45210"/>
                </a:moveTo>
                <a:lnTo>
                  <a:pt x="41980" y="45250"/>
                </a:lnTo>
                <a:lnTo>
                  <a:pt x="42030" y="45300"/>
                </a:lnTo>
                <a:lnTo>
                  <a:pt x="42070" y="45330"/>
                </a:lnTo>
                <a:lnTo>
                  <a:pt x="42110" y="45350"/>
                </a:lnTo>
                <a:lnTo>
                  <a:pt x="42230" y="45390"/>
                </a:lnTo>
                <a:lnTo>
                  <a:pt x="42260" y="45410"/>
                </a:lnTo>
                <a:lnTo>
                  <a:pt x="42300" y="45430"/>
                </a:lnTo>
                <a:lnTo>
                  <a:pt x="42350" y="45430"/>
                </a:lnTo>
                <a:lnTo>
                  <a:pt x="42420" y="45400"/>
                </a:lnTo>
                <a:lnTo>
                  <a:pt x="42470" y="45360"/>
                </a:lnTo>
                <a:lnTo>
                  <a:pt x="42530" y="45340"/>
                </a:lnTo>
                <a:lnTo>
                  <a:pt x="42590" y="45340"/>
                </a:lnTo>
                <a:lnTo>
                  <a:pt x="42690" y="45370"/>
                </a:lnTo>
                <a:lnTo>
                  <a:pt x="42750" y="45410"/>
                </a:lnTo>
                <a:lnTo>
                  <a:pt x="42790" y="45430"/>
                </a:lnTo>
                <a:lnTo>
                  <a:pt x="42820" y="45440"/>
                </a:lnTo>
                <a:lnTo>
                  <a:pt x="42850" y="45430"/>
                </a:lnTo>
                <a:lnTo>
                  <a:pt x="42880" y="45410"/>
                </a:lnTo>
                <a:lnTo>
                  <a:pt x="42900" y="45370"/>
                </a:lnTo>
                <a:lnTo>
                  <a:pt x="42940" y="45380"/>
                </a:lnTo>
                <a:lnTo>
                  <a:pt x="42950" y="45390"/>
                </a:lnTo>
                <a:lnTo>
                  <a:pt x="42960" y="45410"/>
                </a:lnTo>
                <a:lnTo>
                  <a:pt x="42970" y="45450"/>
                </a:lnTo>
                <a:lnTo>
                  <a:pt x="42980" y="45500"/>
                </a:lnTo>
                <a:lnTo>
                  <a:pt x="43000" y="45580"/>
                </a:lnTo>
                <a:lnTo>
                  <a:pt x="42980" y="45610"/>
                </a:lnTo>
                <a:lnTo>
                  <a:pt x="42910" y="45630"/>
                </a:lnTo>
                <a:lnTo>
                  <a:pt x="42900" y="45650"/>
                </a:lnTo>
                <a:lnTo>
                  <a:pt x="42910" y="45660"/>
                </a:lnTo>
                <a:lnTo>
                  <a:pt x="42950" y="45680"/>
                </a:lnTo>
                <a:lnTo>
                  <a:pt x="42960" y="45710"/>
                </a:lnTo>
                <a:lnTo>
                  <a:pt x="42960" y="45760"/>
                </a:lnTo>
                <a:lnTo>
                  <a:pt x="42950" y="45820"/>
                </a:lnTo>
                <a:lnTo>
                  <a:pt x="42950" y="45870"/>
                </a:lnTo>
                <a:lnTo>
                  <a:pt x="42970" y="45910"/>
                </a:lnTo>
                <a:lnTo>
                  <a:pt x="43010" y="45950"/>
                </a:lnTo>
                <a:lnTo>
                  <a:pt x="43080" y="45980"/>
                </a:lnTo>
                <a:lnTo>
                  <a:pt x="43130" y="46000"/>
                </a:lnTo>
                <a:lnTo>
                  <a:pt x="43170" y="46010"/>
                </a:lnTo>
                <a:lnTo>
                  <a:pt x="43210" y="46010"/>
                </a:lnTo>
                <a:lnTo>
                  <a:pt x="43240" y="46010"/>
                </a:lnTo>
                <a:lnTo>
                  <a:pt x="43260" y="46030"/>
                </a:lnTo>
                <a:lnTo>
                  <a:pt x="43290" y="46100"/>
                </a:lnTo>
                <a:lnTo>
                  <a:pt x="43320" y="46120"/>
                </a:lnTo>
                <a:lnTo>
                  <a:pt x="43380" y="46130"/>
                </a:lnTo>
                <a:lnTo>
                  <a:pt x="43400" y="46150"/>
                </a:lnTo>
                <a:lnTo>
                  <a:pt x="43410" y="46180"/>
                </a:lnTo>
                <a:lnTo>
                  <a:pt x="43410" y="46230"/>
                </a:lnTo>
                <a:lnTo>
                  <a:pt x="43380" y="46280"/>
                </a:lnTo>
                <a:lnTo>
                  <a:pt x="43310" y="46350"/>
                </a:lnTo>
                <a:lnTo>
                  <a:pt x="43250" y="46380"/>
                </a:lnTo>
                <a:lnTo>
                  <a:pt x="43120" y="46400"/>
                </a:lnTo>
                <a:lnTo>
                  <a:pt x="43070" y="46420"/>
                </a:lnTo>
                <a:lnTo>
                  <a:pt x="43030" y="46460"/>
                </a:lnTo>
                <a:lnTo>
                  <a:pt x="43000" y="46510"/>
                </a:lnTo>
                <a:lnTo>
                  <a:pt x="42990" y="46570"/>
                </a:lnTo>
                <a:lnTo>
                  <a:pt x="43010" y="46620"/>
                </a:lnTo>
                <a:lnTo>
                  <a:pt x="43030" y="46660"/>
                </a:lnTo>
                <a:lnTo>
                  <a:pt x="43110" y="46840"/>
                </a:lnTo>
                <a:lnTo>
                  <a:pt x="43100" y="46870"/>
                </a:lnTo>
                <a:lnTo>
                  <a:pt x="43090" y="46900"/>
                </a:lnTo>
                <a:lnTo>
                  <a:pt x="43100" y="46950"/>
                </a:lnTo>
                <a:lnTo>
                  <a:pt x="43120" y="47000"/>
                </a:lnTo>
                <a:lnTo>
                  <a:pt x="43140" y="47050"/>
                </a:lnTo>
                <a:lnTo>
                  <a:pt x="43140" y="47100"/>
                </a:lnTo>
                <a:lnTo>
                  <a:pt x="43110" y="47240"/>
                </a:lnTo>
                <a:lnTo>
                  <a:pt x="43110" y="47420"/>
                </a:lnTo>
                <a:lnTo>
                  <a:pt x="43110" y="47460"/>
                </a:lnTo>
                <a:lnTo>
                  <a:pt x="43040" y="47730"/>
                </a:lnTo>
                <a:lnTo>
                  <a:pt x="43060" y="47780"/>
                </a:lnTo>
                <a:lnTo>
                  <a:pt x="43090" y="47840"/>
                </a:lnTo>
                <a:lnTo>
                  <a:pt x="43080" y="47860"/>
                </a:lnTo>
                <a:lnTo>
                  <a:pt x="43050" y="47870"/>
                </a:lnTo>
                <a:lnTo>
                  <a:pt x="42900" y="47870"/>
                </a:lnTo>
                <a:lnTo>
                  <a:pt x="42840" y="47890"/>
                </a:lnTo>
                <a:lnTo>
                  <a:pt x="42800" y="47930"/>
                </a:lnTo>
                <a:lnTo>
                  <a:pt x="42760" y="48010"/>
                </a:lnTo>
                <a:lnTo>
                  <a:pt x="42750" y="48070"/>
                </a:lnTo>
                <a:lnTo>
                  <a:pt x="42720" y="48130"/>
                </a:lnTo>
                <a:lnTo>
                  <a:pt x="42670" y="48190"/>
                </a:lnTo>
                <a:lnTo>
                  <a:pt x="42570" y="48250"/>
                </a:lnTo>
                <a:lnTo>
                  <a:pt x="42560" y="48280"/>
                </a:lnTo>
                <a:lnTo>
                  <a:pt x="42540" y="48300"/>
                </a:lnTo>
                <a:lnTo>
                  <a:pt x="42500" y="48300"/>
                </a:lnTo>
                <a:lnTo>
                  <a:pt x="42470" y="48320"/>
                </a:lnTo>
                <a:lnTo>
                  <a:pt x="42450" y="48390"/>
                </a:lnTo>
                <a:lnTo>
                  <a:pt x="42430" y="48430"/>
                </a:lnTo>
                <a:lnTo>
                  <a:pt x="42350" y="48480"/>
                </a:lnTo>
                <a:lnTo>
                  <a:pt x="42260" y="48360"/>
                </a:lnTo>
                <a:lnTo>
                  <a:pt x="42210" y="48340"/>
                </a:lnTo>
                <a:lnTo>
                  <a:pt x="42160" y="48330"/>
                </a:lnTo>
                <a:lnTo>
                  <a:pt x="42120" y="48340"/>
                </a:lnTo>
                <a:lnTo>
                  <a:pt x="42080" y="48360"/>
                </a:lnTo>
                <a:lnTo>
                  <a:pt x="42050" y="48370"/>
                </a:lnTo>
                <a:lnTo>
                  <a:pt x="42020" y="48370"/>
                </a:lnTo>
                <a:lnTo>
                  <a:pt x="41900" y="48330"/>
                </a:lnTo>
                <a:lnTo>
                  <a:pt x="41860" y="48330"/>
                </a:lnTo>
                <a:lnTo>
                  <a:pt x="41820" y="48340"/>
                </a:lnTo>
                <a:lnTo>
                  <a:pt x="41780" y="48350"/>
                </a:lnTo>
                <a:lnTo>
                  <a:pt x="41730" y="48400"/>
                </a:lnTo>
                <a:lnTo>
                  <a:pt x="41700" y="48410"/>
                </a:lnTo>
                <a:lnTo>
                  <a:pt x="41670" y="48410"/>
                </a:lnTo>
                <a:lnTo>
                  <a:pt x="41650" y="48390"/>
                </a:lnTo>
                <a:lnTo>
                  <a:pt x="41630" y="48350"/>
                </a:lnTo>
                <a:lnTo>
                  <a:pt x="41620" y="48290"/>
                </a:lnTo>
                <a:lnTo>
                  <a:pt x="41630" y="48200"/>
                </a:lnTo>
                <a:lnTo>
                  <a:pt x="41650" y="48130"/>
                </a:lnTo>
                <a:lnTo>
                  <a:pt x="41660" y="48060"/>
                </a:lnTo>
                <a:lnTo>
                  <a:pt x="41640" y="47990"/>
                </a:lnTo>
                <a:lnTo>
                  <a:pt x="41580" y="47910"/>
                </a:lnTo>
                <a:lnTo>
                  <a:pt x="41560" y="47850"/>
                </a:lnTo>
                <a:lnTo>
                  <a:pt x="41540" y="47800"/>
                </a:lnTo>
                <a:lnTo>
                  <a:pt x="41520" y="47780"/>
                </a:lnTo>
                <a:lnTo>
                  <a:pt x="41490" y="47760"/>
                </a:lnTo>
                <a:lnTo>
                  <a:pt x="41460" y="47730"/>
                </a:lnTo>
                <a:lnTo>
                  <a:pt x="41450" y="47680"/>
                </a:lnTo>
                <a:lnTo>
                  <a:pt x="41480" y="47610"/>
                </a:lnTo>
                <a:lnTo>
                  <a:pt x="41550" y="47510"/>
                </a:lnTo>
                <a:lnTo>
                  <a:pt x="41580" y="47450"/>
                </a:lnTo>
                <a:lnTo>
                  <a:pt x="41660" y="47350"/>
                </a:lnTo>
                <a:lnTo>
                  <a:pt x="41720" y="47250"/>
                </a:lnTo>
                <a:lnTo>
                  <a:pt x="41740" y="47220"/>
                </a:lnTo>
                <a:lnTo>
                  <a:pt x="41770" y="47200"/>
                </a:lnTo>
                <a:lnTo>
                  <a:pt x="41800" y="47180"/>
                </a:lnTo>
                <a:lnTo>
                  <a:pt x="41920" y="47180"/>
                </a:lnTo>
                <a:lnTo>
                  <a:pt x="41940" y="47150"/>
                </a:lnTo>
                <a:lnTo>
                  <a:pt x="41940" y="47110"/>
                </a:lnTo>
                <a:lnTo>
                  <a:pt x="41900" y="47030"/>
                </a:lnTo>
                <a:lnTo>
                  <a:pt x="41820" y="46940"/>
                </a:lnTo>
                <a:lnTo>
                  <a:pt x="41800" y="46900"/>
                </a:lnTo>
                <a:lnTo>
                  <a:pt x="41790" y="46760"/>
                </a:lnTo>
                <a:lnTo>
                  <a:pt x="41760" y="46590"/>
                </a:lnTo>
                <a:lnTo>
                  <a:pt x="41790" y="46580"/>
                </a:lnTo>
                <a:lnTo>
                  <a:pt x="41810" y="46560"/>
                </a:lnTo>
                <a:lnTo>
                  <a:pt x="41830" y="46530"/>
                </a:lnTo>
                <a:lnTo>
                  <a:pt x="41820" y="46460"/>
                </a:lnTo>
                <a:lnTo>
                  <a:pt x="41840" y="46370"/>
                </a:lnTo>
                <a:lnTo>
                  <a:pt x="41850" y="46320"/>
                </a:lnTo>
                <a:lnTo>
                  <a:pt x="41840" y="46260"/>
                </a:lnTo>
                <a:lnTo>
                  <a:pt x="41810" y="46160"/>
                </a:lnTo>
                <a:lnTo>
                  <a:pt x="41770" y="46070"/>
                </a:lnTo>
                <a:lnTo>
                  <a:pt x="41740" y="46040"/>
                </a:lnTo>
                <a:lnTo>
                  <a:pt x="41700" y="46000"/>
                </a:lnTo>
                <a:lnTo>
                  <a:pt x="41690" y="45980"/>
                </a:lnTo>
                <a:lnTo>
                  <a:pt x="41680" y="45940"/>
                </a:lnTo>
                <a:lnTo>
                  <a:pt x="41760" y="45770"/>
                </a:lnTo>
                <a:lnTo>
                  <a:pt x="41820" y="45510"/>
                </a:lnTo>
                <a:lnTo>
                  <a:pt x="41840" y="45460"/>
                </a:lnTo>
                <a:lnTo>
                  <a:pt x="41870" y="45400"/>
                </a:lnTo>
                <a:lnTo>
                  <a:pt x="41930" y="45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