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Westmoreland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Jamaica • State Map | Fully Editable Vector Shape</a:t>
            </a:r>
          </a:p>
        </p:txBody>
      </p:sp>
      <p:sp>
        <p:nvSpPr>
          <p:cNvPr id="101" name="Westmoreland"/>
          <p:cNvSpPr/>
          <p:nvPr/>
        </p:nvSpPr>
        <p:spPr>
          <a:xfrm>
            <a:off x="2072487" y="2205532"/>
            <a:ext cx="8046720" cy="3178454"/>
          </a:xfrm>
          <a:custGeom>
            <a:avLst/>
            <a:gdLst/>
            <a:ahLst/>
            <a:cxnLst/>
            <a:rect l="0" t="0" r="100000" b="39500"/>
            <a:pathLst>
              <a:path w="100000" h="39500">
                <a:moveTo>
                  <a:pt x="23390" y="11830"/>
                </a:moveTo>
                <a:lnTo>
                  <a:pt x="23840" y="12810"/>
                </a:lnTo>
                <a:lnTo>
                  <a:pt x="24080" y="13100"/>
                </a:lnTo>
                <a:lnTo>
                  <a:pt x="24190" y="13150"/>
                </a:lnTo>
                <a:lnTo>
                  <a:pt x="24270" y="13220"/>
                </a:lnTo>
                <a:lnTo>
                  <a:pt x="24350" y="13300"/>
                </a:lnTo>
                <a:lnTo>
                  <a:pt x="24410" y="13380"/>
                </a:lnTo>
                <a:lnTo>
                  <a:pt x="24530" y="13600"/>
                </a:lnTo>
                <a:lnTo>
                  <a:pt x="24860" y="14660"/>
                </a:lnTo>
                <a:lnTo>
                  <a:pt x="24850" y="15080"/>
                </a:lnTo>
                <a:lnTo>
                  <a:pt x="24450" y="16230"/>
                </a:lnTo>
                <a:lnTo>
                  <a:pt x="23820" y="16550"/>
                </a:lnTo>
                <a:lnTo>
                  <a:pt x="23680" y="16660"/>
                </a:lnTo>
                <a:lnTo>
                  <a:pt x="23490" y="16850"/>
                </a:lnTo>
                <a:lnTo>
                  <a:pt x="23040" y="17580"/>
                </a:lnTo>
                <a:lnTo>
                  <a:pt x="22770" y="18140"/>
                </a:lnTo>
                <a:lnTo>
                  <a:pt x="22700" y="18410"/>
                </a:lnTo>
                <a:lnTo>
                  <a:pt x="22690" y="18540"/>
                </a:lnTo>
                <a:lnTo>
                  <a:pt x="22700" y="18660"/>
                </a:lnTo>
                <a:lnTo>
                  <a:pt x="22760" y="18890"/>
                </a:lnTo>
                <a:lnTo>
                  <a:pt x="22800" y="18990"/>
                </a:lnTo>
                <a:lnTo>
                  <a:pt x="22700" y="19640"/>
                </a:lnTo>
                <a:lnTo>
                  <a:pt x="21880" y="22010"/>
                </a:lnTo>
                <a:lnTo>
                  <a:pt x="21590" y="22570"/>
                </a:lnTo>
                <a:lnTo>
                  <a:pt x="20950" y="21090"/>
                </a:lnTo>
                <a:lnTo>
                  <a:pt x="20630" y="20620"/>
                </a:lnTo>
                <a:lnTo>
                  <a:pt x="20270" y="20370"/>
                </a:lnTo>
                <a:lnTo>
                  <a:pt x="19850" y="20160"/>
                </a:lnTo>
                <a:lnTo>
                  <a:pt x="19520" y="20070"/>
                </a:lnTo>
                <a:lnTo>
                  <a:pt x="19270" y="19840"/>
                </a:lnTo>
                <a:lnTo>
                  <a:pt x="19070" y="19310"/>
                </a:lnTo>
                <a:lnTo>
                  <a:pt x="18810" y="18280"/>
                </a:lnTo>
                <a:lnTo>
                  <a:pt x="18030" y="16690"/>
                </a:lnTo>
                <a:lnTo>
                  <a:pt x="17000" y="16110"/>
                </a:lnTo>
                <a:lnTo>
                  <a:pt x="13940" y="16180"/>
                </a:lnTo>
                <a:lnTo>
                  <a:pt x="12070" y="15870"/>
                </a:lnTo>
                <a:lnTo>
                  <a:pt x="11380" y="15860"/>
                </a:lnTo>
                <a:lnTo>
                  <a:pt x="10990" y="16220"/>
                </a:lnTo>
                <a:lnTo>
                  <a:pt x="10670" y="16400"/>
                </a:lnTo>
                <a:lnTo>
                  <a:pt x="10390" y="16340"/>
                </a:lnTo>
                <a:lnTo>
                  <a:pt x="9370" y="15920"/>
                </a:lnTo>
                <a:lnTo>
                  <a:pt x="9270" y="15860"/>
                </a:lnTo>
                <a:lnTo>
                  <a:pt x="8680" y="15760"/>
                </a:lnTo>
                <a:lnTo>
                  <a:pt x="7400" y="15350"/>
                </a:lnTo>
                <a:lnTo>
                  <a:pt x="6690" y="15260"/>
                </a:lnTo>
                <a:lnTo>
                  <a:pt x="5960" y="15080"/>
                </a:lnTo>
                <a:lnTo>
                  <a:pt x="5250" y="14610"/>
                </a:lnTo>
                <a:lnTo>
                  <a:pt x="4730" y="13930"/>
                </a:lnTo>
                <a:lnTo>
                  <a:pt x="4550" y="13170"/>
                </a:lnTo>
                <a:lnTo>
                  <a:pt x="4780" y="12800"/>
                </a:lnTo>
                <a:lnTo>
                  <a:pt x="5390" y="12370"/>
                </a:lnTo>
                <a:lnTo>
                  <a:pt x="5680" y="12000"/>
                </a:lnTo>
                <a:lnTo>
                  <a:pt x="5740" y="11750"/>
                </a:lnTo>
                <a:lnTo>
                  <a:pt x="6110" y="11780"/>
                </a:lnTo>
                <a:lnTo>
                  <a:pt x="8360" y="12110"/>
                </a:lnTo>
                <a:lnTo>
                  <a:pt x="8580" y="12110"/>
                </a:lnTo>
                <a:lnTo>
                  <a:pt x="8790" y="12060"/>
                </a:lnTo>
                <a:lnTo>
                  <a:pt x="9000" y="11900"/>
                </a:lnTo>
                <a:lnTo>
                  <a:pt x="10560" y="10060"/>
                </a:lnTo>
                <a:lnTo>
                  <a:pt x="10790" y="9990"/>
                </a:lnTo>
                <a:lnTo>
                  <a:pt x="15960" y="9970"/>
                </a:lnTo>
                <a:lnTo>
                  <a:pt x="16340" y="10020"/>
                </a:lnTo>
                <a:lnTo>
                  <a:pt x="16710" y="10130"/>
                </a:lnTo>
                <a:lnTo>
                  <a:pt x="18990" y="11460"/>
                </a:lnTo>
                <a:lnTo>
                  <a:pt x="19900" y="11620"/>
                </a:lnTo>
                <a:lnTo>
                  <a:pt x="23390" y="11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