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Trelawny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Trelawny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42350" y="3950"/>
                </a:moveTo>
                <a:lnTo>
                  <a:pt x="42340" y="4040"/>
                </a:lnTo>
                <a:lnTo>
                  <a:pt x="42250" y="4910"/>
                </a:lnTo>
                <a:lnTo>
                  <a:pt x="42280" y="5270"/>
                </a:lnTo>
                <a:lnTo>
                  <a:pt x="42760" y="6510"/>
                </a:lnTo>
                <a:lnTo>
                  <a:pt x="42790" y="6820"/>
                </a:lnTo>
                <a:lnTo>
                  <a:pt x="42760" y="7080"/>
                </a:lnTo>
                <a:lnTo>
                  <a:pt x="42640" y="7350"/>
                </a:lnTo>
                <a:lnTo>
                  <a:pt x="42650" y="7510"/>
                </a:lnTo>
                <a:lnTo>
                  <a:pt x="42700" y="7640"/>
                </a:lnTo>
                <a:lnTo>
                  <a:pt x="42930" y="7910"/>
                </a:lnTo>
                <a:lnTo>
                  <a:pt x="42940" y="8110"/>
                </a:lnTo>
                <a:lnTo>
                  <a:pt x="42930" y="8330"/>
                </a:lnTo>
                <a:lnTo>
                  <a:pt x="41280" y="16210"/>
                </a:lnTo>
                <a:lnTo>
                  <a:pt x="39420" y="14910"/>
                </a:lnTo>
                <a:lnTo>
                  <a:pt x="38820" y="14650"/>
                </a:lnTo>
                <a:lnTo>
                  <a:pt x="38690" y="14650"/>
                </a:lnTo>
                <a:lnTo>
                  <a:pt x="37100" y="14420"/>
                </a:lnTo>
                <a:lnTo>
                  <a:pt x="36860" y="14410"/>
                </a:lnTo>
                <a:lnTo>
                  <a:pt x="36630" y="14470"/>
                </a:lnTo>
                <a:lnTo>
                  <a:pt x="36330" y="14610"/>
                </a:lnTo>
                <a:lnTo>
                  <a:pt x="35870" y="14900"/>
                </a:lnTo>
                <a:lnTo>
                  <a:pt x="35610" y="14990"/>
                </a:lnTo>
                <a:lnTo>
                  <a:pt x="35080" y="15130"/>
                </a:lnTo>
                <a:lnTo>
                  <a:pt x="29210" y="14530"/>
                </a:lnTo>
                <a:lnTo>
                  <a:pt x="31100" y="2680"/>
                </a:lnTo>
                <a:lnTo>
                  <a:pt x="31120" y="2600"/>
                </a:lnTo>
                <a:lnTo>
                  <a:pt x="34070" y="3250"/>
                </a:lnTo>
                <a:lnTo>
                  <a:pt x="38110" y="3330"/>
                </a:lnTo>
                <a:lnTo>
                  <a:pt x="39900" y="3770"/>
                </a:lnTo>
                <a:lnTo>
                  <a:pt x="42350" y="3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