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Thomas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Jamaica • State Map | Fully Editable Vector Shape</a:t>
            </a:r>
          </a:p>
        </p:txBody>
      </p:sp>
      <p:sp>
        <p:nvSpPr>
          <p:cNvPr id="101" name="Saint Thomas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75950" y="27860"/>
                </a:moveTo>
                <a:lnTo>
                  <a:pt x="76200" y="27460"/>
                </a:lnTo>
                <a:lnTo>
                  <a:pt x="76460" y="27160"/>
                </a:lnTo>
                <a:lnTo>
                  <a:pt x="76500" y="27020"/>
                </a:lnTo>
                <a:lnTo>
                  <a:pt x="76520" y="26830"/>
                </a:lnTo>
                <a:lnTo>
                  <a:pt x="76500" y="26420"/>
                </a:lnTo>
                <a:lnTo>
                  <a:pt x="76540" y="26170"/>
                </a:lnTo>
                <a:lnTo>
                  <a:pt x="76730" y="25890"/>
                </a:lnTo>
                <a:lnTo>
                  <a:pt x="76890" y="25820"/>
                </a:lnTo>
                <a:lnTo>
                  <a:pt x="77060" y="25780"/>
                </a:lnTo>
                <a:lnTo>
                  <a:pt x="77470" y="25820"/>
                </a:lnTo>
                <a:lnTo>
                  <a:pt x="77580" y="25790"/>
                </a:lnTo>
                <a:lnTo>
                  <a:pt x="77650" y="25710"/>
                </a:lnTo>
                <a:lnTo>
                  <a:pt x="77650" y="25560"/>
                </a:lnTo>
                <a:lnTo>
                  <a:pt x="77520" y="25310"/>
                </a:lnTo>
                <a:lnTo>
                  <a:pt x="77210" y="24890"/>
                </a:lnTo>
                <a:lnTo>
                  <a:pt x="77140" y="24740"/>
                </a:lnTo>
                <a:lnTo>
                  <a:pt x="76910" y="23920"/>
                </a:lnTo>
                <a:lnTo>
                  <a:pt x="76800" y="23730"/>
                </a:lnTo>
                <a:lnTo>
                  <a:pt x="76700" y="23480"/>
                </a:lnTo>
                <a:lnTo>
                  <a:pt x="76650" y="23210"/>
                </a:lnTo>
                <a:lnTo>
                  <a:pt x="76660" y="22550"/>
                </a:lnTo>
                <a:lnTo>
                  <a:pt x="76720" y="22200"/>
                </a:lnTo>
                <a:lnTo>
                  <a:pt x="76790" y="21920"/>
                </a:lnTo>
                <a:lnTo>
                  <a:pt x="77170" y="21570"/>
                </a:lnTo>
                <a:lnTo>
                  <a:pt x="77950" y="22100"/>
                </a:lnTo>
                <a:lnTo>
                  <a:pt x="78270" y="22530"/>
                </a:lnTo>
                <a:lnTo>
                  <a:pt x="78340" y="22610"/>
                </a:lnTo>
                <a:lnTo>
                  <a:pt x="78430" y="22690"/>
                </a:lnTo>
                <a:lnTo>
                  <a:pt x="78700" y="22870"/>
                </a:lnTo>
                <a:lnTo>
                  <a:pt x="79020" y="23020"/>
                </a:lnTo>
                <a:lnTo>
                  <a:pt x="80990" y="23650"/>
                </a:lnTo>
                <a:lnTo>
                  <a:pt x="81280" y="23820"/>
                </a:lnTo>
                <a:lnTo>
                  <a:pt x="81440" y="23830"/>
                </a:lnTo>
                <a:lnTo>
                  <a:pt x="81630" y="23810"/>
                </a:lnTo>
                <a:lnTo>
                  <a:pt x="81970" y="23690"/>
                </a:lnTo>
                <a:lnTo>
                  <a:pt x="82130" y="23580"/>
                </a:lnTo>
                <a:lnTo>
                  <a:pt x="82310" y="23400"/>
                </a:lnTo>
                <a:lnTo>
                  <a:pt x="82400" y="23340"/>
                </a:lnTo>
                <a:lnTo>
                  <a:pt x="82490" y="23290"/>
                </a:lnTo>
                <a:lnTo>
                  <a:pt x="82660" y="23270"/>
                </a:lnTo>
                <a:lnTo>
                  <a:pt x="83250" y="23260"/>
                </a:lnTo>
                <a:lnTo>
                  <a:pt x="83460" y="23230"/>
                </a:lnTo>
                <a:lnTo>
                  <a:pt x="83610" y="23190"/>
                </a:lnTo>
                <a:lnTo>
                  <a:pt x="83890" y="23040"/>
                </a:lnTo>
                <a:lnTo>
                  <a:pt x="84100" y="22950"/>
                </a:lnTo>
                <a:lnTo>
                  <a:pt x="84270" y="22960"/>
                </a:lnTo>
                <a:lnTo>
                  <a:pt x="84470" y="23010"/>
                </a:lnTo>
                <a:lnTo>
                  <a:pt x="85380" y="23540"/>
                </a:lnTo>
                <a:lnTo>
                  <a:pt x="86740" y="23760"/>
                </a:lnTo>
                <a:lnTo>
                  <a:pt x="87970" y="24120"/>
                </a:lnTo>
                <a:lnTo>
                  <a:pt x="88200" y="24220"/>
                </a:lnTo>
                <a:lnTo>
                  <a:pt x="88270" y="24280"/>
                </a:lnTo>
                <a:lnTo>
                  <a:pt x="88340" y="24360"/>
                </a:lnTo>
                <a:lnTo>
                  <a:pt x="88620" y="24760"/>
                </a:lnTo>
                <a:lnTo>
                  <a:pt x="88730" y="24880"/>
                </a:lnTo>
                <a:lnTo>
                  <a:pt x="88890" y="25020"/>
                </a:lnTo>
                <a:lnTo>
                  <a:pt x="89460" y="25160"/>
                </a:lnTo>
                <a:lnTo>
                  <a:pt x="90970" y="25370"/>
                </a:lnTo>
                <a:lnTo>
                  <a:pt x="91410" y="25310"/>
                </a:lnTo>
                <a:lnTo>
                  <a:pt x="92570" y="24950"/>
                </a:lnTo>
                <a:lnTo>
                  <a:pt x="92590" y="24950"/>
                </a:lnTo>
                <a:lnTo>
                  <a:pt x="92930" y="25750"/>
                </a:lnTo>
                <a:lnTo>
                  <a:pt x="93540" y="26800"/>
                </a:lnTo>
                <a:lnTo>
                  <a:pt x="94320" y="27630"/>
                </a:lnTo>
                <a:lnTo>
                  <a:pt x="95450" y="28480"/>
                </a:lnTo>
                <a:lnTo>
                  <a:pt x="95020" y="28830"/>
                </a:lnTo>
                <a:lnTo>
                  <a:pt x="92870" y="29380"/>
                </a:lnTo>
                <a:lnTo>
                  <a:pt x="91360" y="30210"/>
                </a:lnTo>
                <a:lnTo>
                  <a:pt x="90490" y="30460"/>
                </a:lnTo>
                <a:lnTo>
                  <a:pt x="89750" y="30270"/>
                </a:lnTo>
                <a:lnTo>
                  <a:pt x="90040" y="30060"/>
                </a:lnTo>
                <a:lnTo>
                  <a:pt x="90160" y="29910"/>
                </a:lnTo>
                <a:lnTo>
                  <a:pt x="90320" y="29380"/>
                </a:lnTo>
                <a:lnTo>
                  <a:pt x="89570" y="29650"/>
                </a:lnTo>
                <a:lnTo>
                  <a:pt x="88900" y="30650"/>
                </a:lnTo>
                <a:lnTo>
                  <a:pt x="88180" y="30870"/>
                </a:lnTo>
                <a:lnTo>
                  <a:pt x="87530" y="30680"/>
                </a:lnTo>
                <a:lnTo>
                  <a:pt x="86780" y="30340"/>
                </a:lnTo>
                <a:lnTo>
                  <a:pt x="86020" y="30140"/>
                </a:lnTo>
                <a:lnTo>
                  <a:pt x="84770" y="30610"/>
                </a:lnTo>
                <a:lnTo>
                  <a:pt x="81500" y="30890"/>
                </a:lnTo>
                <a:lnTo>
                  <a:pt x="79200" y="30540"/>
                </a:lnTo>
                <a:lnTo>
                  <a:pt x="78860" y="30550"/>
                </a:lnTo>
                <a:lnTo>
                  <a:pt x="78550" y="30610"/>
                </a:lnTo>
                <a:lnTo>
                  <a:pt x="78210" y="30570"/>
                </a:lnTo>
                <a:lnTo>
                  <a:pt x="77780" y="30270"/>
                </a:lnTo>
                <a:lnTo>
                  <a:pt x="77590" y="29880"/>
                </a:lnTo>
                <a:lnTo>
                  <a:pt x="77510" y="29370"/>
                </a:lnTo>
                <a:lnTo>
                  <a:pt x="77380" y="28940"/>
                </a:lnTo>
                <a:lnTo>
                  <a:pt x="77060" y="28750"/>
                </a:lnTo>
                <a:lnTo>
                  <a:pt x="76720" y="28650"/>
                </a:lnTo>
                <a:lnTo>
                  <a:pt x="76500" y="28400"/>
                </a:lnTo>
                <a:lnTo>
                  <a:pt x="76310" y="28110"/>
                </a:lnTo>
                <a:lnTo>
                  <a:pt x="76050" y="27880"/>
                </a:lnTo>
                <a:lnTo>
                  <a:pt x="75950" y="27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