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Mary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Saint Mary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61850" y="14200"/>
                </a:moveTo>
                <a:lnTo>
                  <a:pt x="61050" y="13400"/>
                </a:lnTo>
                <a:lnTo>
                  <a:pt x="60770" y="13030"/>
                </a:lnTo>
                <a:lnTo>
                  <a:pt x="60720" y="12910"/>
                </a:lnTo>
                <a:lnTo>
                  <a:pt x="60650" y="12670"/>
                </a:lnTo>
                <a:lnTo>
                  <a:pt x="60600" y="12300"/>
                </a:lnTo>
                <a:lnTo>
                  <a:pt x="60470" y="11890"/>
                </a:lnTo>
                <a:lnTo>
                  <a:pt x="60290" y="11620"/>
                </a:lnTo>
                <a:lnTo>
                  <a:pt x="59780" y="11000"/>
                </a:lnTo>
                <a:lnTo>
                  <a:pt x="59690" y="10840"/>
                </a:lnTo>
                <a:lnTo>
                  <a:pt x="59680" y="10710"/>
                </a:lnTo>
                <a:lnTo>
                  <a:pt x="59760" y="9730"/>
                </a:lnTo>
                <a:lnTo>
                  <a:pt x="59690" y="9560"/>
                </a:lnTo>
                <a:lnTo>
                  <a:pt x="59580" y="9400"/>
                </a:lnTo>
                <a:lnTo>
                  <a:pt x="59360" y="9190"/>
                </a:lnTo>
                <a:lnTo>
                  <a:pt x="59270" y="9040"/>
                </a:lnTo>
                <a:lnTo>
                  <a:pt x="59190" y="8720"/>
                </a:lnTo>
                <a:lnTo>
                  <a:pt x="59160" y="8500"/>
                </a:lnTo>
                <a:lnTo>
                  <a:pt x="58810" y="6890"/>
                </a:lnTo>
                <a:lnTo>
                  <a:pt x="58770" y="6690"/>
                </a:lnTo>
                <a:lnTo>
                  <a:pt x="59530" y="6560"/>
                </a:lnTo>
                <a:lnTo>
                  <a:pt x="60030" y="6690"/>
                </a:lnTo>
                <a:lnTo>
                  <a:pt x="60900" y="7100"/>
                </a:lnTo>
                <a:lnTo>
                  <a:pt x="61390" y="7190"/>
                </a:lnTo>
                <a:lnTo>
                  <a:pt x="63850" y="7080"/>
                </a:lnTo>
                <a:lnTo>
                  <a:pt x="64330" y="6830"/>
                </a:lnTo>
                <a:lnTo>
                  <a:pt x="65010" y="6750"/>
                </a:lnTo>
                <a:lnTo>
                  <a:pt x="65560" y="6790"/>
                </a:lnTo>
                <a:lnTo>
                  <a:pt x="66060" y="6880"/>
                </a:lnTo>
                <a:lnTo>
                  <a:pt x="66360" y="7260"/>
                </a:lnTo>
                <a:lnTo>
                  <a:pt x="66230" y="7720"/>
                </a:lnTo>
                <a:lnTo>
                  <a:pt x="66230" y="8310"/>
                </a:lnTo>
                <a:lnTo>
                  <a:pt x="66690" y="8740"/>
                </a:lnTo>
                <a:lnTo>
                  <a:pt x="68170" y="9670"/>
                </a:lnTo>
                <a:lnTo>
                  <a:pt x="69480" y="10430"/>
                </a:lnTo>
                <a:lnTo>
                  <a:pt x="69690" y="10860"/>
                </a:lnTo>
                <a:lnTo>
                  <a:pt x="70080" y="12010"/>
                </a:lnTo>
                <a:lnTo>
                  <a:pt x="70330" y="12390"/>
                </a:lnTo>
                <a:lnTo>
                  <a:pt x="70720" y="12630"/>
                </a:lnTo>
                <a:lnTo>
                  <a:pt x="71480" y="12840"/>
                </a:lnTo>
                <a:lnTo>
                  <a:pt x="73630" y="13010"/>
                </a:lnTo>
                <a:lnTo>
                  <a:pt x="74110" y="13110"/>
                </a:lnTo>
                <a:lnTo>
                  <a:pt x="73980" y="13260"/>
                </a:lnTo>
                <a:lnTo>
                  <a:pt x="72030" y="18720"/>
                </a:lnTo>
                <a:lnTo>
                  <a:pt x="69720" y="17620"/>
                </a:lnTo>
                <a:lnTo>
                  <a:pt x="69020" y="17490"/>
                </a:lnTo>
                <a:lnTo>
                  <a:pt x="68790" y="17540"/>
                </a:lnTo>
                <a:lnTo>
                  <a:pt x="68260" y="17540"/>
                </a:lnTo>
                <a:lnTo>
                  <a:pt x="68000" y="17580"/>
                </a:lnTo>
                <a:lnTo>
                  <a:pt x="67840" y="17660"/>
                </a:lnTo>
                <a:lnTo>
                  <a:pt x="67790" y="17760"/>
                </a:lnTo>
                <a:lnTo>
                  <a:pt x="67740" y="17870"/>
                </a:lnTo>
                <a:lnTo>
                  <a:pt x="67640" y="17990"/>
                </a:lnTo>
                <a:lnTo>
                  <a:pt x="67550" y="18070"/>
                </a:lnTo>
                <a:lnTo>
                  <a:pt x="66980" y="18300"/>
                </a:lnTo>
                <a:lnTo>
                  <a:pt x="66000" y="17900"/>
                </a:lnTo>
                <a:lnTo>
                  <a:pt x="65560" y="17470"/>
                </a:lnTo>
                <a:lnTo>
                  <a:pt x="65080" y="16800"/>
                </a:lnTo>
                <a:lnTo>
                  <a:pt x="64990" y="16620"/>
                </a:lnTo>
                <a:lnTo>
                  <a:pt x="64930" y="16240"/>
                </a:lnTo>
                <a:lnTo>
                  <a:pt x="64850" y="15890"/>
                </a:lnTo>
                <a:lnTo>
                  <a:pt x="64690" y="15550"/>
                </a:lnTo>
                <a:lnTo>
                  <a:pt x="64510" y="15360"/>
                </a:lnTo>
                <a:lnTo>
                  <a:pt x="64180" y="15120"/>
                </a:lnTo>
                <a:lnTo>
                  <a:pt x="64040" y="14920"/>
                </a:lnTo>
                <a:lnTo>
                  <a:pt x="63790" y="14320"/>
                </a:lnTo>
                <a:lnTo>
                  <a:pt x="63660" y="14160"/>
                </a:lnTo>
                <a:lnTo>
                  <a:pt x="63530" y="14060"/>
                </a:lnTo>
                <a:lnTo>
                  <a:pt x="62730" y="13980"/>
                </a:lnTo>
                <a:lnTo>
                  <a:pt x="62600" y="13980"/>
                </a:lnTo>
                <a:lnTo>
                  <a:pt x="62480" y="14010"/>
                </a:lnTo>
                <a:lnTo>
                  <a:pt x="61850" y="14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