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James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James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31120" y="2600"/>
                </a:moveTo>
                <a:lnTo>
                  <a:pt x="31100" y="2680"/>
                </a:lnTo>
                <a:lnTo>
                  <a:pt x="29210" y="14530"/>
                </a:lnTo>
                <a:lnTo>
                  <a:pt x="24450" y="16230"/>
                </a:lnTo>
                <a:lnTo>
                  <a:pt x="24850" y="15080"/>
                </a:lnTo>
                <a:lnTo>
                  <a:pt x="24860" y="14660"/>
                </a:lnTo>
                <a:lnTo>
                  <a:pt x="24530" y="13600"/>
                </a:lnTo>
                <a:lnTo>
                  <a:pt x="24410" y="13380"/>
                </a:lnTo>
                <a:lnTo>
                  <a:pt x="24350" y="13300"/>
                </a:lnTo>
                <a:lnTo>
                  <a:pt x="24270" y="13220"/>
                </a:lnTo>
                <a:lnTo>
                  <a:pt x="24190" y="13150"/>
                </a:lnTo>
                <a:lnTo>
                  <a:pt x="24080" y="13100"/>
                </a:lnTo>
                <a:lnTo>
                  <a:pt x="23840" y="12810"/>
                </a:lnTo>
                <a:lnTo>
                  <a:pt x="23390" y="11830"/>
                </a:lnTo>
                <a:lnTo>
                  <a:pt x="22860" y="10760"/>
                </a:lnTo>
                <a:lnTo>
                  <a:pt x="22760" y="10620"/>
                </a:lnTo>
                <a:lnTo>
                  <a:pt x="22550" y="10430"/>
                </a:lnTo>
                <a:lnTo>
                  <a:pt x="21970" y="10120"/>
                </a:lnTo>
                <a:lnTo>
                  <a:pt x="21820" y="10010"/>
                </a:lnTo>
                <a:lnTo>
                  <a:pt x="21730" y="9920"/>
                </a:lnTo>
                <a:lnTo>
                  <a:pt x="21530" y="9450"/>
                </a:lnTo>
                <a:lnTo>
                  <a:pt x="21060" y="8580"/>
                </a:lnTo>
                <a:lnTo>
                  <a:pt x="20940" y="8310"/>
                </a:lnTo>
                <a:lnTo>
                  <a:pt x="20880" y="7990"/>
                </a:lnTo>
                <a:lnTo>
                  <a:pt x="20780" y="7780"/>
                </a:lnTo>
                <a:lnTo>
                  <a:pt x="20710" y="7660"/>
                </a:lnTo>
                <a:lnTo>
                  <a:pt x="20030" y="7100"/>
                </a:lnTo>
                <a:lnTo>
                  <a:pt x="19890" y="6920"/>
                </a:lnTo>
                <a:lnTo>
                  <a:pt x="19810" y="6770"/>
                </a:lnTo>
                <a:lnTo>
                  <a:pt x="20090" y="5780"/>
                </a:lnTo>
                <a:lnTo>
                  <a:pt x="20110" y="5650"/>
                </a:lnTo>
                <a:lnTo>
                  <a:pt x="20110" y="5230"/>
                </a:lnTo>
                <a:lnTo>
                  <a:pt x="20440" y="5350"/>
                </a:lnTo>
                <a:lnTo>
                  <a:pt x="20900" y="5470"/>
                </a:lnTo>
                <a:lnTo>
                  <a:pt x="21370" y="5390"/>
                </a:lnTo>
                <a:lnTo>
                  <a:pt x="21790" y="5090"/>
                </a:lnTo>
                <a:lnTo>
                  <a:pt x="21830" y="4810"/>
                </a:lnTo>
                <a:lnTo>
                  <a:pt x="21820" y="4470"/>
                </a:lnTo>
                <a:lnTo>
                  <a:pt x="22080" y="4020"/>
                </a:lnTo>
                <a:lnTo>
                  <a:pt x="23020" y="2810"/>
                </a:lnTo>
                <a:lnTo>
                  <a:pt x="23450" y="2410"/>
                </a:lnTo>
                <a:lnTo>
                  <a:pt x="24180" y="2070"/>
                </a:lnTo>
                <a:lnTo>
                  <a:pt x="25860" y="1800"/>
                </a:lnTo>
                <a:lnTo>
                  <a:pt x="27770" y="1870"/>
                </a:lnTo>
                <a:lnTo>
                  <a:pt x="31120" y="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