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Elizabeth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Saint Elizabeth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29210" y="14530"/>
                </a:moveTo>
                <a:lnTo>
                  <a:pt x="35080" y="15130"/>
                </a:lnTo>
                <a:lnTo>
                  <a:pt x="35290" y="19050"/>
                </a:lnTo>
                <a:lnTo>
                  <a:pt x="38120" y="30830"/>
                </a:lnTo>
                <a:lnTo>
                  <a:pt x="38220" y="31030"/>
                </a:lnTo>
                <a:lnTo>
                  <a:pt x="37230" y="30860"/>
                </a:lnTo>
                <a:lnTo>
                  <a:pt x="31600" y="31180"/>
                </a:lnTo>
                <a:lnTo>
                  <a:pt x="31320" y="31130"/>
                </a:lnTo>
                <a:lnTo>
                  <a:pt x="30450" y="30540"/>
                </a:lnTo>
                <a:lnTo>
                  <a:pt x="28990" y="29810"/>
                </a:lnTo>
                <a:lnTo>
                  <a:pt x="28620" y="29530"/>
                </a:lnTo>
                <a:lnTo>
                  <a:pt x="28440" y="29190"/>
                </a:lnTo>
                <a:lnTo>
                  <a:pt x="28010" y="28070"/>
                </a:lnTo>
                <a:lnTo>
                  <a:pt x="27920" y="27720"/>
                </a:lnTo>
                <a:lnTo>
                  <a:pt x="27760" y="27440"/>
                </a:lnTo>
                <a:lnTo>
                  <a:pt x="27020" y="27180"/>
                </a:lnTo>
                <a:lnTo>
                  <a:pt x="26790" y="26990"/>
                </a:lnTo>
                <a:lnTo>
                  <a:pt x="26730" y="26070"/>
                </a:lnTo>
                <a:lnTo>
                  <a:pt x="26800" y="24970"/>
                </a:lnTo>
                <a:lnTo>
                  <a:pt x="26540" y="24040"/>
                </a:lnTo>
                <a:lnTo>
                  <a:pt x="25480" y="23650"/>
                </a:lnTo>
                <a:lnTo>
                  <a:pt x="22600" y="23630"/>
                </a:lnTo>
                <a:lnTo>
                  <a:pt x="21940" y="23380"/>
                </a:lnTo>
                <a:lnTo>
                  <a:pt x="21590" y="22570"/>
                </a:lnTo>
                <a:lnTo>
                  <a:pt x="21880" y="22010"/>
                </a:lnTo>
                <a:lnTo>
                  <a:pt x="22700" y="19640"/>
                </a:lnTo>
                <a:lnTo>
                  <a:pt x="22800" y="18990"/>
                </a:lnTo>
                <a:lnTo>
                  <a:pt x="22760" y="18890"/>
                </a:lnTo>
                <a:lnTo>
                  <a:pt x="22700" y="18660"/>
                </a:lnTo>
                <a:lnTo>
                  <a:pt x="22690" y="18540"/>
                </a:lnTo>
                <a:lnTo>
                  <a:pt x="22700" y="18410"/>
                </a:lnTo>
                <a:lnTo>
                  <a:pt x="22770" y="18140"/>
                </a:lnTo>
                <a:lnTo>
                  <a:pt x="23040" y="17580"/>
                </a:lnTo>
                <a:lnTo>
                  <a:pt x="23490" y="16850"/>
                </a:lnTo>
                <a:lnTo>
                  <a:pt x="23680" y="16660"/>
                </a:lnTo>
                <a:lnTo>
                  <a:pt x="23820" y="16550"/>
                </a:lnTo>
                <a:lnTo>
                  <a:pt x="24450" y="16230"/>
                </a:lnTo>
                <a:lnTo>
                  <a:pt x="29210" y="1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