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Catherine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Jamaica • State Map | Fully Editable Vector Shape</a:t>
            </a:r>
          </a:p>
        </p:txBody>
      </p:sp>
      <p:sp>
        <p:nvSpPr>
          <p:cNvPr id="101" name="Saint Catherine"/>
          <p:cNvSpPr/>
          <p:nvPr/>
        </p:nvSpPr>
        <p:spPr>
          <a:xfrm>
            <a:off x="2072487" y="2205532"/>
            <a:ext cx="8046720" cy="3178454"/>
          </a:xfrm>
          <a:custGeom>
            <a:avLst/>
            <a:gdLst/>
            <a:ahLst/>
            <a:cxnLst/>
            <a:rect l="0" t="0" r="100000" b="39500"/>
            <a:pathLst>
              <a:path w="100000" h="39500">
                <a:moveTo>
                  <a:pt x="52930" y="16650"/>
                </a:moveTo>
                <a:lnTo>
                  <a:pt x="58500" y="15940"/>
                </a:lnTo>
                <a:lnTo>
                  <a:pt x="59350" y="15610"/>
                </a:lnTo>
                <a:lnTo>
                  <a:pt x="61850" y="14200"/>
                </a:lnTo>
                <a:lnTo>
                  <a:pt x="62480" y="14010"/>
                </a:lnTo>
                <a:lnTo>
                  <a:pt x="62600" y="13980"/>
                </a:lnTo>
                <a:lnTo>
                  <a:pt x="62730" y="13980"/>
                </a:lnTo>
                <a:lnTo>
                  <a:pt x="63530" y="14060"/>
                </a:lnTo>
                <a:lnTo>
                  <a:pt x="63660" y="14160"/>
                </a:lnTo>
                <a:lnTo>
                  <a:pt x="63790" y="14320"/>
                </a:lnTo>
                <a:lnTo>
                  <a:pt x="64040" y="14920"/>
                </a:lnTo>
                <a:lnTo>
                  <a:pt x="64180" y="15120"/>
                </a:lnTo>
                <a:lnTo>
                  <a:pt x="64510" y="15360"/>
                </a:lnTo>
                <a:lnTo>
                  <a:pt x="64690" y="15550"/>
                </a:lnTo>
                <a:lnTo>
                  <a:pt x="64850" y="15890"/>
                </a:lnTo>
                <a:lnTo>
                  <a:pt x="64930" y="16240"/>
                </a:lnTo>
                <a:lnTo>
                  <a:pt x="64990" y="16620"/>
                </a:lnTo>
                <a:lnTo>
                  <a:pt x="65080" y="16800"/>
                </a:lnTo>
                <a:lnTo>
                  <a:pt x="65560" y="17470"/>
                </a:lnTo>
                <a:lnTo>
                  <a:pt x="66000" y="17900"/>
                </a:lnTo>
                <a:lnTo>
                  <a:pt x="66980" y="18300"/>
                </a:lnTo>
                <a:lnTo>
                  <a:pt x="66890" y="19450"/>
                </a:lnTo>
                <a:lnTo>
                  <a:pt x="66910" y="19620"/>
                </a:lnTo>
                <a:lnTo>
                  <a:pt x="66970" y="19890"/>
                </a:lnTo>
                <a:lnTo>
                  <a:pt x="67250" y="20460"/>
                </a:lnTo>
                <a:lnTo>
                  <a:pt x="67290" y="20680"/>
                </a:lnTo>
                <a:lnTo>
                  <a:pt x="67280" y="20850"/>
                </a:lnTo>
                <a:lnTo>
                  <a:pt x="67140" y="21160"/>
                </a:lnTo>
                <a:lnTo>
                  <a:pt x="67080" y="21260"/>
                </a:lnTo>
                <a:lnTo>
                  <a:pt x="67020" y="21340"/>
                </a:lnTo>
                <a:lnTo>
                  <a:pt x="66940" y="21410"/>
                </a:lnTo>
                <a:lnTo>
                  <a:pt x="66850" y="21480"/>
                </a:lnTo>
                <a:lnTo>
                  <a:pt x="66730" y="21710"/>
                </a:lnTo>
                <a:lnTo>
                  <a:pt x="66580" y="22070"/>
                </a:lnTo>
                <a:lnTo>
                  <a:pt x="66340" y="22960"/>
                </a:lnTo>
                <a:lnTo>
                  <a:pt x="66280" y="23340"/>
                </a:lnTo>
                <a:lnTo>
                  <a:pt x="66280" y="23580"/>
                </a:lnTo>
                <a:lnTo>
                  <a:pt x="66580" y="23850"/>
                </a:lnTo>
                <a:lnTo>
                  <a:pt x="66620" y="23900"/>
                </a:lnTo>
                <a:lnTo>
                  <a:pt x="66660" y="23970"/>
                </a:lnTo>
                <a:lnTo>
                  <a:pt x="66740" y="24170"/>
                </a:lnTo>
                <a:lnTo>
                  <a:pt x="66800" y="24260"/>
                </a:lnTo>
                <a:lnTo>
                  <a:pt x="66870" y="24330"/>
                </a:lnTo>
                <a:lnTo>
                  <a:pt x="66970" y="24370"/>
                </a:lnTo>
                <a:lnTo>
                  <a:pt x="67090" y="24370"/>
                </a:lnTo>
                <a:lnTo>
                  <a:pt x="67190" y="24340"/>
                </a:lnTo>
                <a:lnTo>
                  <a:pt x="67400" y="24250"/>
                </a:lnTo>
                <a:lnTo>
                  <a:pt x="67510" y="24220"/>
                </a:lnTo>
                <a:lnTo>
                  <a:pt x="67800" y="24620"/>
                </a:lnTo>
                <a:lnTo>
                  <a:pt x="67930" y="25120"/>
                </a:lnTo>
                <a:lnTo>
                  <a:pt x="67800" y="25570"/>
                </a:lnTo>
                <a:lnTo>
                  <a:pt x="67610" y="26040"/>
                </a:lnTo>
                <a:lnTo>
                  <a:pt x="67090" y="26620"/>
                </a:lnTo>
                <a:lnTo>
                  <a:pt x="66930" y="26960"/>
                </a:lnTo>
                <a:lnTo>
                  <a:pt x="66390" y="26890"/>
                </a:lnTo>
                <a:lnTo>
                  <a:pt x="66230" y="27210"/>
                </a:lnTo>
                <a:lnTo>
                  <a:pt x="66060" y="28210"/>
                </a:lnTo>
                <a:lnTo>
                  <a:pt x="65320" y="30850"/>
                </a:lnTo>
                <a:lnTo>
                  <a:pt x="64770" y="31630"/>
                </a:lnTo>
                <a:lnTo>
                  <a:pt x="64100" y="32060"/>
                </a:lnTo>
                <a:lnTo>
                  <a:pt x="63550" y="32060"/>
                </a:lnTo>
                <a:lnTo>
                  <a:pt x="63190" y="31900"/>
                </a:lnTo>
                <a:lnTo>
                  <a:pt x="62860" y="31670"/>
                </a:lnTo>
                <a:lnTo>
                  <a:pt x="62400" y="31490"/>
                </a:lnTo>
                <a:lnTo>
                  <a:pt x="60100" y="31490"/>
                </a:lnTo>
                <a:lnTo>
                  <a:pt x="60100" y="31170"/>
                </a:lnTo>
                <a:lnTo>
                  <a:pt x="60980" y="30870"/>
                </a:lnTo>
                <a:lnTo>
                  <a:pt x="60530" y="30470"/>
                </a:lnTo>
                <a:lnTo>
                  <a:pt x="59970" y="29720"/>
                </a:lnTo>
                <a:lnTo>
                  <a:pt x="59530" y="29380"/>
                </a:lnTo>
                <a:lnTo>
                  <a:pt x="59030" y="29180"/>
                </a:lnTo>
                <a:lnTo>
                  <a:pt x="57830" y="29050"/>
                </a:lnTo>
                <a:lnTo>
                  <a:pt x="56740" y="29430"/>
                </a:lnTo>
                <a:lnTo>
                  <a:pt x="56100" y="29810"/>
                </a:lnTo>
                <a:lnTo>
                  <a:pt x="55900" y="27720"/>
                </a:lnTo>
                <a:lnTo>
                  <a:pt x="55920" y="27570"/>
                </a:lnTo>
                <a:lnTo>
                  <a:pt x="55880" y="27390"/>
                </a:lnTo>
                <a:lnTo>
                  <a:pt x="55810" y="27200"/>
                </a:lnTo>
                <a:lnTo>
                  <a:pt x="55000" y="26120"/>
                </a:lnTo>
                <a:lnTo>
                  <a:pt x="54950" y="26020"/>
                </a:lnTo>
                <a:lnTo>
                  <a:pt x="54900" y="25900"/>
                </a:lnTo>
                <a:lnTo>
                  <a:pt x="54850" y="25650"/>
                </a:lnTo>
                <a:lnTo>
                  <a:pt x="54820" y="25310"/>
                </a:lnTo>
                <a:lnTo>
                  <a:pt x="54810" y="23790"/>
                </a:lnTo>
                <a:lnTo>
                  <a:pt x="54750" y="23570"/>
                </a:lnTo>
                <a:lnTo>
                  <a:pt x="54650" y="23280"/>
                </a:lnTo>
                <a:lnTo>
                  <a:pt x="54420" y="22850"/>
                </a:lnTo>
                <a:lnTo>
                  <a:pt x="54190" y="22490"/>
                </a:lnTo>
                <a:lnTo>
                  <a:pt x="54120" y="22410"/>
                </a:lnTo>
                <a:lnTo>
                  <a:pt x="53950" y="22150"/>
                </a:lnTo>
                <a:lnTo>
                  <a:pt x="53920" y="21990"/>
                </a:lnTo>
                <a:lnTo>
                  <a:pt x="53900" y="21780"/>
                </a:lnTo>
                <a:lnTo>
                  <a:pt x="54000" y="21140"/>
                </a:lnTo>
                <a:lnTo>
                  <a:pt x="54120" y="20730"/>
                </a:lnTo>
                <a:lnTo>
                  <a:pt x="54270" y="20420"/>
                </a:lnTo>
                <a:lnTo>
                  <a:pt x="54110" y="19650"/>
                </a:lnTo>
                <a:lnTo>
                  <a:pt x="52930" y="16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