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Ann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Jamaica • State Map | Fully Editable Vector Shape</a:t>
            </a:r>
          </a:p>
        </p:txBody>
      </p:sp>
      <p:sp>
        <p:nvSpPr>
          <p:cNvPr id="101" name="Saint Ann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42350" y="3950"/>
                </a:moveTo>
                <a:lnTo>
                  <a:pt x="42780" y="3980"/>
                </a:lnTo>
                <a:lnTo>
                  <a:pt x="43870" y="4250"/>
                </a:lnTo>
                <a:lnTo>
                  <a:pt x="44720" y="4770"/>
                </a:lnTo>
                <a:lnTo>
                  <a:pt x="46040" y="4430"/>
                </a:lnTo>
                <a:lnTo>
                  <a:pt x="48170" y="4430"/>
                </a:lnTo>
                <a:lnTo>
                  <a:pt x="50360" y="4680"/>
                </a:lnTo>
                <a:lnTo>
                  <a:pt x="51870" y="5070"/>
                </a:lnTo>
                <a:lnTo>
                  <a:pt x="52060" y="5260"/>
                </a:lnTo>
                <a:lnTo>
                  <a:pt x="52210" y="5810"/>
                </a:lnTo>
                <a:lnTo>
                  <a:pt x="52410" y="5990"/>
                </a:lnTo>
                <a:lnTo>
                  <a:pt x="52660" y="5990"/>
                </a:lnTo>
                <a:lnTo>
                  <a:pt x="52880" y="5890"/>
                </a:lnTo>
                <a:lnTo>
                  <a:pt x="53010" y="5750"/>
                </a:lnTo>
                <a:lnTo>
                  <a:pt x="52980" y="5670"/>
                </a:lnTo>
                <a:lnTo>
                  <a:pt x="54840" y="5990"/>
                </a:lnTo>
                <a:lnTo>
                  <a:pt x="55070" y="6130"/>
                </a:lnTo>
                <a:lnTo>
                  <a:pt x="55770" y="6750"/>
                </a:lnTo>
                <a:lnTo>
                  <a:pt x="55990" y="6890"/>
                </a:lnTo>
                <a:lnTo>
                  <a:pt x="57340" y="6940"/>
                </a:lnTo>
                <a:lnTo>
                  <a:pt x="58770" y="6690"/>
                </a:lnTo>
                <a:lnTo>
                  <a:pt x="58810" y="6890"/>
                </a:lnTo>
                <a:lnTo>
                  <a:pt x="59160" y="8500"/>
                </a:lnTo>
                <a:lnTo>
                  <a:pt x="59190" y="8720"/>
                </a:lnTo>
                <a:lnTo>
                  <a:pt x="59270" y="9040"/>
                </a:lnTo>
                <a:lnTo>
                  <a:pt x="59360" y="9190"/>
                </a:lnTo>
                <a:lnTo>
                  <a:pt x="59580" y="9400"/>
                </a:lnTo>
                <a:lnTo>
                  <a:pt x="59690" y="9560"/>
                </a:lnTo>
                <a:lnTo>
                  <a:pt x="59760" y="9730"/>
                </a:lnTo>
                <a:lnTo>
                  <a:pt x="59680" y="10710"/>
                </a:lnTo>
                <a:lnTo>
                  <a:pt x="59690" y="10840"/>
                </a:lnTo>
                <a:lnTo>
                  <a:pt x="59780" y="11000"/>
                </a:lnTo>
                <a:lnTo>
                  <a:pt x="60290" y="11620"/>
                </a:lnTo>
                <a:lnTo>
                  <a:pt x="60470" y="11890"/>
                </a:lnTo>
                <a:lnTo>
                  <a:pt x="60600" y="12300"/>
                </a:lnTo>
                <a:lnTo>
                  <a:pt x="60650" y="12670"/>
                </a:lnTo>
                <a:lnTo>
                  <a:pt x="60720" y="12910"/>
                </a:lnTo>
                <a:lnTo>
                  <a:pt x="60770" y="13030"/>
                </a:lnTo>
                <a:lnTo>
                  <a:pt x="61050" y="13400"/>
                </a:lnTo>
                <a:lnTo>
                  <a:pt x="61850" y="14200"/>
                </a:lnTo>
                <a:lnTo>
                  <a:pt x="59350" y="15610"/>
                </a:lnTo>
                <a:lnTo>
                  <a:pt x="58500" y="15940"/>
                </a:lnTo>
                <a:lnTo>
                  <a:pt x="52930" y="16650"/>
                </a:lnTo>
                <a:lnTo>
                  <a:pt x="49170" y="16600"/>
                </a:lnTo>
                <a:lnTo>
                  <a:pt x="47130" y="16220"/>
                </a:lnTo>
                <a:lnTo>
                  <a:pt x="46330" y="15900"/>
                </a:lnTo>
                <a:lnTo>
                  <a:pt x="46110" y="15860"/>
                </a:lnTo>
                <a:lnTo>
                  <a:pt x="45940" y="15860"/>
                </a:lnTo>
                <a:lnTo>
                  <a:pt x="44530" y="16180"/>
                </a:lnTo>
                <a:lnTo>
                  <a:pt x="44430" y="16230"/>
                </a:lnTo>
                <a:lnTo>
                  <a:pt x="44140" y="16460"/>
                </a:lnTo>
                <a:lnTo>
                  <a:pt x="43980" y="16550"/>
                </a:lnTo>
                <a:lnTo>
                  <a:pt x="43690" y="16670"/>
                </a:lnTo>
                <a:lnTo>
                  <a:pt x="43490" y="16710"/>
                </a:lnTo>
                <a:lnTo>
                  <a:pt x="43310" y="16710"/>
                </a:lnTo>
                <a:lnTo>
                  <a:pt x="42250" y="16530"/>
                </a:lnTo>
                <a:lnTo>
                  <a:pt x="41280" y="16210"/>
                </a:lnTo>
                <a:lnTo>
                  <a:pt x="42930" y="8330"/>
                </a:lnTo>
                <a:lnTo>
                  <a:pt x="42940" y="8110"/>
                </a:lnTo>
                <a:lnTo>
                  <a:pt x="42930" y="7910"/>
                </a:lnTo>
                <a:lnTo>
                  <a:pt x="42700" y="7640"/>
                </a:lnTo>
                <a:lnTo>
                  <a:pt x="42650" y="7510"/>
                </a:lnTo>
                <a:lnTo>
                  <a:pt x="42640" y="7350"/>
                </a:lnTo>
                <a:lnTo>
                  <a:pt x="42760" y="7080"/>
                </a:lnTo>
                <a:lnTo>
                  <a:pt x="42790" y="6820"/>
                </a:lnTo>
                <a:lnTo>
                  <a:pt x="42760" y="6510"/>
                </a:lnTo>
                <a:lnTo>
                  <a:pt x="42280" y="5270"/>
                </a:lnTo>
                <a:lnTo>
                  <a:pt x="42250" y="4910"/>
                </a:lnTo>
                <a:lnTo>
                  <a:pt x="42340" y="4040"/>
                </a:lnTo>
                <a:lnTo>
                  <a:pt x="42350" y="3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