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Saint Andrew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Jamaica • State Map | Fully Editable Vector Shape</a:t>
            </a:r>
          </a:p>
        </p:txBody>
      </p:sp>
      <p:sp>
        <p:nvSpPr>
          <p:cNvPr id="101" name="Saint Andrew"/>
          <p:cNvSpPr/>
          <p:nvPr/>
        </p:nvSpPr>
        <p:spPr>
          <a:xfrm>
            <a:off x="2072487" y="2205532"/>
            <a:ext cx="8046720" cy="3178454"/>
          </a:xfrm>
          <a:custGeom>
            <a:avLst/>
            <a:gdLst/>
            <a:ahLst/>
            <a:cxnLst/>
            <a:rect l="0" t="0" r="100000" b="39500"/>
            <a:pathLst>
              <a:path w="100000" h="39500">
                <a:moveTo>
                  <a:pt x="67930" y="25120"/>
                </a:moveTo>
                <a:lnTo>
                  <a:pt x="67800" y="24620"/>
                </a:lnTo>
                <a:lnTo>
                  <a:pt x="67510" y="24220"/>
                </a:lnTo>
                <a:lnTo>
                  <a:pt x="67400" y="24250"/>
                </a:lnTo>
                <a:lnTo>
                  <a:pt x="67190" y="24340"/>
                </a:lnTo>
                <a:lnTo>
                  <a:pt x="67090" y="24370"/>
                </a:lnTo>
                <a:lnTo>
                  <a:pt x="66970" y="24370"/>
                </a:lnTo>
                <a:lnTo>
                  <a:pt x="66870" y="24330"/>
                </a:lnTo>
                <a:lnTo>
                  <a:pt x="66800" y="24260"/>
                </a:lnTo>
                <a:lnTo>
                  <a:pt x="66740" y="24170"/>
                </a:lnTo>
                <a:lnTo>
                  <a:pt x="66660" y="23970"/>
                </a:lnTo>
                <a:lnTo>
                  <a:pt x="66620" y="23900"/>
                </a:lnTo>
                <a:lnTo>
                  <a:pt x="66580" y="23850"/>
                </a:lnTo>
                <a:lnTo>
                  <a:pt x="66280" y="23580"/>
                </a:lnTo>
                <a:lnTo>
                  <a:pt x="66280" y="23340"/>
                </a:lnTo>
                <a:lnTo>
                  <a:pt x="66340" y="22960"/>
                </a:lnTo>
                <a:lnTo>
                  <a:pt x="66580" y="22070"/>
                </a:lnTo>
                <a:lnTo>
                  <a:pt x="66730" y="21710"/>
                </a:lnTo>
                <a:lnTo>
                  <a:pt x="66850" y="21480"/>
                </a:lnTo>
                <a:lnTo>
                  <a:pt x="66940" y="21410"/>
                </a:lnTo>
                <a:lnTo>
                  <a:pt x="67020" y="21340"/>
                </a:lnTo>
                <a:lnTo>
                  <a:pt x="67080" y="21260"/>
                </a:lnTo>
                <a:lnTo>
                  <a:pt x="67140" y="21160"/>
                </a:lnTo>
                <a:lnTo>
                  <a:pt x="67280" y="20850"/>
                </a:lnTo>
                <a:lnTo>
                  <a:pt x="67290" y="20680"/>
                </a:lnTo>
                <a:lnTo>
                  <a:pt x="67250" y="20460"/>
                </a:lnTo>
                <a:lnTo>
                  <a:pt x="66970" y="19890"/>
                </a:lnTo>
                <a:lnTo>
                  <a:pt x="66910" y="19620"/>
                </a:lnTo>
                <a:lnTo>
                  <a:pt x="66890" y="19450"/>
                </a:lnTo>
                <a:lnTo>
                  <a:pt x="66980" y="18300"/>
                </a:lnTo>
                <a:lnTo>
                  <a:pt x="67550" y="18070"/>
                </a:lnTo>
                <a:lnTo>
                  <a:pt x="67640" y="17990"/>
                </a:lnTo>
                <a:lnTo>
                  <a:pt x="67740" y="17870"/>
                </a:lnTo>
                <a:lnTo>
                  <a:pt x="67790" y="17760"/>
                </a:lnTo>
                <a:lnTo>
                  <a:pt x="67840" y="17660"/>
                </a:lnTo>
                <a:lnTo>
                  <a:pt x="68000" y="17580"/>
                </a:lnTo>
                <a:lnTo>
                  <a:pt x="68260" y="17540"/>
                </a:lnTo>
                <a:lnTo>
                  <a:pt x="68790" y="17540"/>
                </a:lnTo>
                <a:lnTo>
                  <a:pt x="69020" y="17490"/>
                </a:lnTo>
                <a:lnTo>
                  <a:pt x="69720" y="17620"/>
                </a:lnTo>
                <a:lnTo>
                  <a:pt x="72030" y="18720"/>
                </a:lnTo>
                <a:lnTo>
                  <a:pt x="72290" y="19610"/>
                </a:lnTo>
                <a:lnTo>
                  <a:pt x="72300" y="19720"/>
                </a:lnTo>
                <a:lnTo>
                  <a:pt x="72680" y="20820"/>
                </a:lnTo>
                <a:lnTo>
                  <a:pt x="72730" y="20910"/>
                </a:lnTo>
                <a:lnTo>
                  <a:pt x="72850" y="21080"/>
                </a:lnTo>
                <a:lnTo>
                  <a:pt x="73010" y="21180"/>
                </a:lnTo>
                <a:lnTo>
                  <a:pt x="73280" y="21260"/>
                </a:lnTo>
                <a:lnTo>
                  <a:pt x="73820" y="21370"/>
                </a:lnTo>
                <a:lnTo>
                  <a:pt x="74230" y="21300"/>
                </a:lnTo>
                <a:lnTo>
                  <a:pt x="74430" y="21210"/>
                </a:lnTo>
                <a:lnTo>
                  <a:pt x="74520" y="21080"/>
                </a:lnTo>
                <a:lnTo>
                  <a:pt x="74610" y="20870"/>
                </a:lnTo>
                <a:lnTo>
                  <a:pt x="74670" y="20770"/>
                </a:lnTo>
                <a:lnTo>
                  <a:pt x="74750" y="20700"/>
                </a:lnTo>
                <a:lnTo>
                  <a:pt x="75290" y="20790"/>
                </a:lnTo>
                <a:lnTo>
                  <a:pt x="77170" y="21570"/>
                </a:lnTo>
                <a:lnTo>
                  <a:pt x="76790" y="21920"/>
                </a:lnTo>
                <a:lnTo>
                  <a:pt x="76720" y="22200"/>
                </a:lnTo>
                <a:lnTo>
                  <a:pt x="76660" y="22550"/>
                </a:lnTo>
                <a:lnTo>
                  <a:pt x="76650" y="23210"/>
                </a:lnTo>
                <a:lnTo>
                  <a:pt x="76700" y="23480"/>
                </a:lnTo>
                <a:lnTo>
                  <a:pt x="76800" y="23730"/>
                </a:lnTo>
                <a:lnTo>
                  <a:pt x="76910" y="23920"/>
                </a:lnTo>
                <a:lnTo>
                  <a:pt x="77140" y="24740"/>
                </a:lnTo>
                <a:lnTo>
                  <a:pt x="77210" y="24890"/>
                </a:lnTo>
                <a:lnTo>
                  <a:pt x="77520" y="25310"/>
                </a:lnTo>
                <a:lnTo>
                  <a:pt x="77650" y="25560"/>
                </a:lnTo>
                <a:lnTo>
                  <a:pt x="77650" y="25710"/>
                </a:lnTo>
                <a:lnTo>
                  <a:pt x="77580" y="25790"/>
                </a:lnTo>
                <a:lnTo>
                  <a:pt x="77470" y="25820"/>
                </a:lnTo>
                <a:lnTo>
                  <a:pt x="77060" y="25780"/>
                </a:lnTo>
                <a:lnTo>
                  <a:pt x="76890" y="25820"/>
                </a:lnTo>
                <a:lnTo>
                  <a:pt x="76730" y="25890"/>
                </a:lnTo>
                <a:lnTo>
                  <a:pt x="76540" y="26170"/>
                </a:lnTo>
                <a:lnTo>
                  <a:pt x="76500" y="26420"/>
                </a:lnTo>
                <a:lnTo>
                  <a:pt x="76520" y="26830"/>
                </a:lnTo>
                <a:lnTo>
                  <a:pt x="76500" y="27020"/>
                </a:lnTo>
                <a:lnTo>
                  <a:pt x="76460" y="27160"/>
                </a:lnTo>
                <a:lnTo>
                  <a:pt x="76200" y="27460"/>
                </a:lnTo>
                <a:lnTo>
                  <a:pt x="75950" y="27860"/>
                </a:lnTo>
                <a:lnTo>
                  <a:pt x="74800" y="27580"/>
                </a:lnTo>
                <a:lnTo>
                  <a:pt x="74490" y="27410"/>
                </a:lnTo>
                <a:lnTo>
                  <a:pt x="73850" y="27150"/>
                </a:lnTo>
                <a:lnTo>
                  <a:pt x="72990" y="27200"/>
                </a:lnTo>
                <a:lnTo>
                  <a:pt x="71480" y="27560"/>
                </a:lnTo>
                <a:lnTo>
                  <a:pt x="70840" y="27640"/>
                </a:lnTo>
                <a:lnTo>
                  <a:pt x="68670" y="27560"/>
                </a:lnTo>
                <a:lnTo>
                  <a:pt x="68670" y="27260"/>
                </a:lnTo>
                <a:lnTo>
                  <a:pt x="73240" y="26990"/>
                </a:lnTo>
                <a:lnTo>
                  <a:pt x="73050" y="26810"/>
                </a:lnTo>
                <a:lnTo>
                  <a:pt x="73280" y="26680"/>
                </a:lnTo>
                <a:lnTo>
                  <a:pt x="73240" y="26110"/>
                </a:lnTo>
                <a:lnTo>
                  <a:pt x="72890" y="25300"/>
                </a:lnTo>
                <a:lnTo>
                  <a:pt x="72480" y="25080"/>
                </a:lnTo>
                <a:lnTo>
                  <a:pt x="71860" y="24930"/>
                </a:lnTo>
                <a:lnTo>
                  <a:pt x="70790" y="24990"/>
                </a:lnTo>
                <a:lnTo>
                  <a:pt x="70440" y="25080"/>
                </a:lnTo>
                <a:lnTo>
                  <a:pt x="70020" y="25250"/>
                </a:lnTo>
                <a:lnTo>
                  <a:pt x="69700" y="25460"/>
                </a:lnTo>
                <a:lnTo>
                  <a:pt x="69630" y="25620"/>
                </a:lnTo>
                <a:lnTo>
                  <a:pt x="69490" y="26030"/>
                </a:lnTo>
                <a:lnTo>
                  <a:pt x="69220" y="25870"/>
                </a:lnTo>
                <a:lnTo>
                  <a:pt x="68480" y="25380"/>
                </a:lnTo>
                <a:lnTo>
                  <a:pt x="67930" y="251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