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Portland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77170" y="21570"/>
                </a:moveTo>
                <a:lnTo>
                  <a:pt x="75290" y="20790"/>
                </a:lnTo>
                <a:lnTo>
                  <a:pt x="74750" y="20700"/>
                </a:lnTo>
                <a:lnTo>
                  <a:pt x="74670" y="20770"/>
                </a:lnTo>
                <a:lnTo>
                  <a:pt x="74610" y="20870"/>
                </a:lnTo>
                <a:lnTo>
                  <a:pt x="74520" y="21080"/>
                </a:lnTo>
                <a:lnTo>
                  <a:pt x="74430" y="21210"/>
                </a:lnTo>
                <a:lnTo>
                  <a:pt x="74230" y="21300"/>
                </a:lnTo>
                <a:lnTo>
                  <a:pt x="73820" y="21370"/>
                </a:lnTo>
                <a:lnTo>
                  <a:pt x="73280" y="21260"/>
                </a:lnTo>
                <a:lnTo>
                  <a:pt x="73010" y="21180"/>
                </a:lnTo>
                <a:lnTo>
                  <a:pt x="72850" y="21080"/>
                </a:lnTo>
                <a:lnTo>
                  <a:pt x="72730" y="20910"/>
                </a:lnTo>
                <a:lnTo>
                  <a:pt x="72680" y="20820"/>
                </a:lnTo>
                <a:lnTo>
                  <a:pt x="72300" y="19720"/>
                </a:lnTo>
                <a:lnTo>
                  <a:pt x="72290" y="19610"/>
                </a:lnTo>
                <a:lnTo>
                  <a:pt x="72030" y="18720"/>
                </a:lnTo>
                <a:lnTo>
                  <a:pt x="73980" y="13260"/>
                </a:lnTo>
                <a:lnTo>
                  <a:pt x="74110" y="13110"/>
                </a:lnTo>
                <a:lnTo>
                  <a:pt x="74350" y="13170"/>
                </a:lnTo>
                <a:lnTo>
                  <a:pt x="74960" y="13490"/>
                </a:lnTo>
                <a:lnTo>
                  <a:pt x="75750" y="14300"/>
                </a:lnTo>
                <a:lnTo>
                  <a:pt x="76360" y="14690"/>
                </a:lnTo>
                <a:lnTo>
                  <a:pt x="77060" y="14910"/>
                </a:lnTo>
                <a:lnTo>
                  <a:pt x="78440" y="14820"/>
                </a:lnTo>
                <a:lnTo>
                  <a:pt x="79170" y="15340"/>
                </a:lnTo>
                <a:lnTo>
                  <a:pt x="79400" y="15400"/>
                </a:lnTo>
                <a:lnTo>
                  <a:pt x="79610" y="15600"/>
                </a:lnTo>
                <a:lnTo>
                  <a:pt x="79860" y="15780"/>
                </a:lnTo>
                <a:lnTo>
                  <a:pt x="80200" y="15860"/>
                </a:lnTo>
                <a:lnTo>
                  <a:pt x="83330" y="15860"/>
                </a:lnTo>
                <a:lnTo>
                  <a:pt x="83540" y="15990"/>
                </a:lnTo>
                <a:lnTo>
                  <a:pt x="83870" y="16620"/>
                </a:lnTo>
                <a:lnTo>
                  <a:pt x="84020" y="16810"/>
                </a:lnTo>
                <a:lnTo>
                  <a:pt x="87080" y="17390"/>
                </a:lnTo>
                <a:lnTo>
                  <a:pt x="88670" y="17960"/>
                </a:lnTo>
                <a:lnTo>
                  <a:pt x="88870" y="18870"/>
                </a:lnTo>
                <a:lnTo>
                  <a:pt x="90050" y="20010"/>
                </a:lnTo>
                <a:lnTo>
                  <a:pt x="90970" y="21320"/>
                </a:lnTo>
                <a:lnTo>
                  <a:pt x="92300" y="24250"/>
                </a:lnTo>
                <a:lnTo>
                  <a:pt x="92590" y="24950"/>
                </a:lnTo>
                <a:lnTo>
                  <a:pt x="92570" y="24950"/>
                </a:lnTo>
                <a:lnTo>
                  <a:pt x="91410" y="25310"/>
                </a:lnTo>
                <a:lnTo>
                  <a:pt x="90970" y="25370"/>
                </a:lnTo>
                <a:lnTo>
                  <a:pt x="89460" y="25160"/>
                </a:lnTo>
                <a:lnTo>
                  <a:pt x="88890" y="25020"/>
                </a:lnTo>
                <a:lnTo>
                  <a:pt x="88730" y="24880"/>
                </a:lnTo>
                <a:lnTo>
                  <a:pt x="88620" y="24760"/>
                </a:lnTo>
                <a:lnTo>
                  <a:pt x="88340" y="24360"/>
                </a:lnTo>
                <a:lnTo>
                  <a:pt x="88270" y="24280"/>
                </a:lnTo>
                <a:lnTo>
                  <a:pt x="88200" y="24220"/>
                </a:lnTo>
                <a:lnTo>
                  <a:pt x="87970" y="24120"/>
                </a:lnTo>
                <a:lnTo>
                  <a:pt x="86740" y="23760"/>
                </a:lnTo>
                <a:lnTo>
                  <a:pt x="85380" y="23540"/>
                </a:lnTo>
                <a:lnTo>
                  <a:pt x="84470" y="23010"/>
                </a:lnTo>
                <a:lnTo>
                  <a:pt x="84270" y="22960"/>
                </a:lnTo>
                <a:lnTo>
                  <a:pt x="84100" y="22950"/>
                </a:lnTo>
                <a:lnTo>
                  <a:pt x="83890" y="23040"/>
                </a:lnTo>
                <a:lnTo>
                  <a:pt x="83610" y="23190"/>
                </a:lnTo>
                <a:lnTo>
                  <a:pt x="83460" y="23230"/>
                </a:lnTo>
                <a:lnTo>
                  <a:pt x="83250" y="23260"/>
                </a:lnTo>
                <a:lnTo>
                  <a:pt x="82660" y="23270"/>
                </a:lnTo>
                <a:lnTo>
                  <a:pt x="82490" y="23290"/>
                </a:lnTo>
                <a:lnTo>
                  <a:pt x="82400" y="23340"/>
                </a:lnTo>
                <a:lnTo>
                  <a:pt x="82310" y="23400"/>
                </a:lnTo>
                <a:lnTo>
                  <a:pt x="82130" y="23580"/>
                </a:lnTo>
                <a:lnTo>
                  <a:pt x="81970" y="23690"/>
                </a:lnTo>
                <a:lnTo>
                  <a:pt x="81630" y="23810"/>
                </a:lnTo>
                <a:lnTo>
                  <a:pt x="81440" y="23830"/>
                </a:lnTo>
                <a:lnTo>
                  <a:pt x="81280" y="23820"/>
                </a:lnTo>
                <a:lnTo>
                  <a:pt x="80990" y="23650"/>
                </a:lnTo>
                <a:lnTo>
                  <a:pt x="79020" y="23020"/>
                </a:lnTo>
                <a:lnTo>
                  <a:pt x="78700" y="22870"/>
                </a:lnTo>
                <a:lnTo>
                  <a:pt x="78430" y="22690"/>
                </a:lnTo>
                <a:lnTo>
                  <a:pt x="78340" y="22610"/>
                </a:lnTo>
                <a:lnTo>
                  <a:pt x="78270" y="22530"/>
                </a:lnTo>
                <a:lnTo>
                  <a:pt x="77950" y="22100"/>
                </a:lnTo>
                <a:lnTo>
                  <a:pt x="77170" y="2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