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Manchester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Jamaica • State Map | Fully Editable Vector Shape</a:t>
            </a:r>
          </a:p>
        </p:txBody>
      </p:sp>
      <p:sp>
        <p:nvSpPr>
          <p:cNvPr id="101" name="Manchester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35080" y="15130"/>
                </a:moveTo>
                <a:lnTo>
                  <a:pt x="35610" y="14990"/>
                </a:lnTo>
                <a:lnTo>
                  <a:pt x="35870" y="14900"/>
                </a:lnTo>
                <a:lnTo>
                  <a:pt x="36330" y="14610"/>
                </a:lnTo>
                <a:lnTo>
                  <a:pt x="36630" y="14470"/>
                </a:lnTo>
                <a:lnTo>
                  <a:pt x="36860" y="14410"/>
                </a:lnTo>
                <a:lnTo>
                  <a:pt x="37100" y="14420"/>
                </a:lnTo>
                <a:lnTo>
                  <a:pt x="38690" y="14650"/>
                </a:lnTo>
                <a:lnTo>
                  <a:pt x="38820" y="14650"/>
                </a:lnTo>
                <a:lnTo>
                  <a:pt x="39420" y="14910"/>
                </a:lnTo>
                <a:lnTo>
                  <a:pt x="41280" y="16210"/>
                </a:lnTo>
                <a:lnTo>
                  <a:pt x="41380" y="16860"/>
                </a:lnTo>
                <a:lnTo>
                  <a:pt x="45900" y="26150"/>
                </a:lnTo>
                <a:lnTo>
                  <a:pt x="45840" y="26400"/>
                </a:lnTo>
                <a:lnTo>
                  <a:pt x="45730" y="26740"/>
                </a:lnTo>
                <a:lnTo>
                  <a:pt x="45710" y="26950"/>
                </a:lnTo>
                <a:lnTo>
                  <a:pt x="45730" y="27250"/>
                </a:lnTo>
                <a:lnTo>
                  <a:pt x="45830" y="27840"/>
                </a:lnTo>
                <a:lnTo>
                  <a:pt x="45900" y="28110"/>
                </a:lnTo>
                <a:lnTo>
                  <a:pt x="45970" y="28290"/>
                </a:lnTo>
                <a:lnTo>
                  <a:pt x="46160" y="28550"/>
                </a:lnTo>
                <a:lnTo>
                  <a:pt x="46640" y="28960"/>
                </a:lnTo>
                <a:lnTo>
                  <a:pt x="46730" y="29120"/>
                </a:lnTo>
                <a:lnTo>
                  <a:pt x="46770" y="29260"/>
                </a:lnTo>
                <a:lnTo>
                  <a:pt x="46750" y="29400"/>
                </a:lnTo>
                <a:lnTo>
                  <a:pt x="46510" y="30210"/>
                </a:lnTo>
                <a:lnTo>
                  <a:pt x="46420" y="30750"/>
                </a:lnTo>
                <a:lnTo>
                  <a:pt x="46380" y="30860"/>
                </a:lnTo>
                <a:lnTo>
                  <a:pt x="46310" y="30940"/>
                </a:lnTo>
                <a:lnTo>
                  <a:pt x="46220" y="31000"/>
                </a:lnTo>
                <a:lnTo>
                  <a:pt x="46110" y="31030"/>
                </a:lnTo>
                <a:lnTo>
                  <a:pt x="45980" y="31030"/>
                </a:lnTo>
                <a:lnTo>
                  <a:pt x="45620" y="30990"/>
                </a:lnTo>
                <a:lnTo>
                  <a:pt x="45490" y="31030"/>
                </a:lnTo>
                <a:lnTo>
                  <a:pt x="45410" y="31080"/>
                </a:lnTo>
                <a:lnTo>
                  <a:pt x="45290" y="31190"/>
                </a:lnTo>
                <a:lnTo>
                  <a:pt x="45250" y="31170"/>
                </a:lnTo>
                <a:lnTo>
                  <a:pt x="44330" y="30830"/>
                </a:lnTo>
                <a:lnTo>
                  <a:pt x="43360" y="30700"/>
                </a:lnTo>
                <a:lnTo>
                  <a:pt x="42590" y="31020"/>
                </a:lnTo>
                <a:lnTo>
                  <a:pt x="41710" y="31610"/>
                </a:lnTo>
                <a:lnTo>
                  <a:pt x="40830" y="31690"/>
                </a:lnTo>
                <a:lnTo>
                  <a:pt x="39020" y="31170"/>
                </a:lnTo>
                <a:lnTo>
                  <a:pt x="38220" y="31030"/>
                </a:lnTo>
                <a:lnTo>
                  <a:pt x="38120" y="30830"/>
                </a:lnTo>
                <a:lnTo>
                  <a:pt x="35290" y="19050"/>
                </a:lnTo>
                <a:lnTo>
                  <a:pt x="35080" y="15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