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Kingston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Kingston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69490" y="26030"/>
                </a:moveTo>
                <a:lnTo>
                  <a:pt x="69630" y="25620"/>
                </a:lnTo>
                <a:lnTo>
                  <a:pt x="69700" y="25460"/>
                </a:lnTo>
                <a:lnTo>
                  <a:pt x="70020" y="25250"/>
                </a:lnTo>
                <a:lnTo>
                  <a:pt x="70440" y="25080"/>
                </a:lnTo>
                <a:lnTo>
                  <a:pt x="70790" y="24990"/>
                </a:lnTo>
                <a:lnTo>
                  <a:pt x="71860" y="24930"/>
                </a:lnTo>
                <a:lnTo>
                  <a:pt x="72480" y="25080"/>
                </a:lnTo>
                <a:lnTo>
                  <a:pt x="72890" y="25300"/>
                </a:lnTo>
                <a:lnTo>
                  <a:pt x="73240" y="26110"/>
                </a:lnTo>
                <a:lnTo>
                  <a:pt x="73280" y="26680"/>
                </a:lnTo>
                <a:lnTo>
                  <a:pt x="73050" y="26810"/>
                </a:lnTo>
                <a:lnTo>
                  <a:pt x="72950" y="26710"/>
                </a:lnTo>
                <a:lnTo>
                  <a:pt x="72740" y="26510"/>
                </a:lnTo>
                <a:lnTo>
                  <a:pt x="72190" y="26380"/>
                </a:lnTo>
                <a:lnTo>
                  <a:pt x="70940" y="26370"/>
                </a:lnTo>
                <a:lnTo>
                  <a:pt x="70090" y="26380"/>
                </a:lnTo>
                <a:lnTo>
                  <a:pt x="69490" y="2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