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Hanover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Hanover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20110" y="5230"/>
                </a:moveTo>
                <a:lnTo>
                  <a:pt x="20110" y="5650"/>
                </a:lnTo>
                <a:lnTo>
                  <a:pt x="20090" y="5780"/>
                </a:lnTo>
                <a:lnTo>
                  <a:pt x="19810" y="6770"/>
                </a:lnTo>
                <a:lnTo>
                  <a:pt x="19890" y="6920"/>
                </a:lnTo>
                <a:lnTo>
                  <a:pt x="20030" y="7100"/>
                </a:lnTo>
                <a:lnTo>
                  <a:pt x="20710" y="7660"/>
                </a:lnTo>
                <a:lnTo>
                  <a:pt x="20780" y="7780"/>
                </a:lnTo>
                <a:lnTo>
                  <a:pt x="20880" y="7990"/>
                </a:lnTo>
                <a:lnTo>
                  <a:pt x="20940" y="8310"/>
                </a:lnTo>
                <a:lnTo>
                  <a:pt x="21060" y="8580"/>
                </a:lnTo>
                <a:lnTo>
                  <a:pt x="21530" y="9450"/>
                </a:lnTo>
                <a:lnTo>
                  <a:pt x="21730" y="9920"/>
                </a:lnTo>
                <a:lnTo>
                  <a:pt x="21820" y="10010"/>
                </a:lnTo>
                <a:lnTo>
                  <a:pt x="21970" y="10120"/>
                </a:lnTo>
                <a:lnTo>
                  <a:pt x="22550" y="10430"/>
                </a:lnTo>
                <a:lnTo>
                  <a:pt x="22760" y="10620"/>
                </a:lnTo>
                <a:lnTo>
                  <a:pt x="22860" y="10760"/>
                </a:lnTo>
                <a:lnTo>
                  <a:pt x="23390" y="11830"/>
                </a:lnTo>
                <a:lnTo>
                  <a:pt x="19900" y="11620"/>
                </a:lnTo>
                <a:lnTo>
                  <a:pt x="18990" y="11460"/>
                </a:lnTo>
                <a:lnTo>
                  <a:pt x="16710" y="10130"/>
                </a:lnTo>
                <a:lnTo>
                  <a:pt x="16340" y="10020"/>
                </a:lnTo>
                <a:lnTo>
                  <a:pt x="15960" y="9970"/>
                </a:lnTo>
                <a:lnTo>
                  <a:pt x="10790" y="9990"/>
                </a:lnTo>
                <a:lnTo>
                  <a:pt x="10560" y="10060"/>
                </a:lnTo>
                <a:lnTo>
                  <a:pt x="9000" y="11900"/>
                </a:lnTo>
                <a:lnTo>
                  <a:pt x="8790" y="12060"/>
                </a:lnTo>
                <a:lnTo>
                  <a:pt x="8580" y="12110"/>
                </a:lnTo>
                <a:lnTo>
                  <a:pt x="8360" y="12110"/>
                </a:lnTo>
                <a:lnTo>
                  <a:pt x="6110" y="11780"/>
                </a:lnTo>
                <a:lnTo>
                  <a:pt x="5740" y="11750"/>
                </a:lnTo>
                <a:lnTo>
                  <a:pt x="5800" y="11430"/>
                </a:lnTo>
                <a:lnTo>
                  <a:pt x="5740" y="10110"/>
                </a:lnTo>
                <a:lnTo>
                  <a:pt x="5820" y="9730"/>
                </a:lnTo>
                <a:lnTo>
                  <a:pt x="6140" y="9210"/>
                </a:lnTo>
                <a:lnTo>
                  <a:pt x="6180" y="8880"/>
                </a:lnTo>
                <a:lnTo>
                  <a:pt x="6320" y="8710"/>
                </a:lnTo>
                <a:lnTo>
                  <a:pt x="6970" y="8660"/>
                </a:lnTo>
                <a:lnTo>
                  <a:pt x="7370" y="8390"/>
                </a:lnTo>
                <a:lnTo>
                  <a:pt x="7700" y="7880"/>
                </a:lnTo>
                <a:lnTo>
                  <a:pt x="8130" y="7530"/>
                </a:lnTo>
                <a:lnTo>
                  <a:pt x="8830" y="7760"/>
                </a:lnTo>
                <a:lnTo>
                  <a:pt x="9260" y="6520"/>
                </a:lnTo>
                <a:lnTo>
                  <a:pt x="10530" y="5340"/>
                </a:lnTo>
                <a:lnTo>
                  <a:pt x="12020" y="4850"/>
                </a:lnTo>
                <a:lnTo>
                  <a:pt x="13080" y="5670"/>
                </a:lnTo>
                <a:lnTo>
                  <a:pt x="13700" y="4940"/>
                </a:lnTo>
                <a:lnTo>
                  <a:pt x="14360" y="4920"/>
                </a:lnTo>
                <a:lnTo>
                  <a:pt x="15130" y="5210"/>
                </a:lnTo>
                <a:lnTo>
                  <a:pt x="16080" y="5390"/>
                </a:lnTo>
                <a:lnTo>
                  <a:pt x="18770" y="5060"/>
                </a:lnTo>
                <a:lnTo>
                  <a:pt x="19670" y="5070"/>
                </a:lnTo>
                <a:lnTo>
                  <a:pt x="20110" y="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