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Clarendon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Jamaica • State Map | Fully Editable Vector Shape</a:t>
            </a:r>
          </a:p>
        </p:txBody>
      </p:sp>
      <p:sp>
        <p:nvSpPr>
          <p:cNvPr id="101" name="Clarendon"/>
          <p:cNvSpPr/>
          <p:nvPr/>
        </p:nvSpPr>
        <p:spPr>
          <a:xfrm>
            <a:off x="2072487" y="2205532"/>
            <a:ext cx="8046720" cy="3178454"/>
          </a:xfrm>
          <a:custGeom>
            <a:avLst/>
            <a:gdLst/>
            <a:ahLst/>
            <a:cxnLst/>
            <a:rect l="0" t="0" r="100000" b="39500"/>
            <a:pathLst>
              <a:path w="100000" h="39500">
                <a:moveTo>
                  <a:pt x="41280" y="16210"/>
                </a:moveTo>
                <a:lnTo>
                  <a:pt x="42250" y="16530"/>
                </a:lnTo>
                <a:lnTo>
                  <a:pt x="43310" y="16710"/>
                </a:lnTo>
                <a:lnTo>
                  <a:pt x="43490" y="16710"/>
                </a:lnTo>
                <a:lnTo>
                  <a:pt x="43690" y="16670"/>
                </a:lnTo>
                <a:lnTo>
                  <a:pt x="43980" y="16550"/>
                </a:lnTo>
                <a:lnTo>
                  <a:pt x="44140" y="16460"/>
                </a:lnTo>
                <a:lnTo>
                  <a:pt x="44430" y="16230"/>
                </a:lnTo>
                <a:lnTo>
                  <a:pt x="44530" y="16180"/>
                </a:lnTo>
                <a:lnTo>
                  <a:pt x="45940" y="15860"/>
                </a:lnTo>
                <a:lnTo>
                  <a:pt x="46110" y="15860"/>
                </a:lnTo>
                <a:lnTo>
                  <a:pt x="46330" y="15900"/>
                </a:lnTo>
                <a:lnTo>
                  <a:pt x="47130" y="16220"/>
                </a:lnTo>
                <a:lnTo>
                  <a:pt x="49170" y="16600"/>
                </a:lnTo>
                <a:lnTo>
                  <a:pt x="52930" y="16650"/>
                </a:lnTo>
                <a:lnTo>
                  <a:pt x="54110" y="19650"/>
                </a:lnTo>
                <a:lnTo>
                  <a:pt x="54270" y="20420"/>
                </a:lnTo>
                <a:lnTo>
                  <a:pt x="54120" y="20730"/>
                </a:lnTo>
                <a:lnTo>
                  <a:pt x="54000" y="21140"/>
                </a:lnTo>
                <a:lnTo>
                  <a:pt x="53900" y="21780"/>
                </a:lnTo>
                <a:lnTo>
                  <a:pt x="53920" y="21990"/>
                </a:lnTo>
                <a:lnTo>
                  <a:pt x="53950" y="22150"/>
                </a:lnTo>
                <a:lnTo>
                  <a:pt x="54120" y="22410"/>
                </a:lnTo>
                <a:lnTo>
                  <a:pt x="54190" y="22490"/>
                </a:lnTo>
                <a:lnTo>
                  <a:pt x="54420" y="22850"/>
                </a:lnTo>
                <a:lnTo>
                  <a:pt x="54650" y="23280"/>
                </a:lnTo>
                <a:lnTo>
                  <a:pt x="54750" y="23570"/>
                </a:lnTo>
                <a:lnTo>
                  <a:pt x="54810" y="23790"/>
                </a:lnTo>
                <a:lnTo>
                  <a:pt x="54820" y="25310"/>
                </a:lnTo>
                <a:lnTo>
                  <a:pt x="54850" y="25650"/>
                </a:lnTo>
                <a:lnTo>
                  <a:pt x="54900" y="25900"/>
                </a:lnTo>
                <a:lnTo>
                  <a:pt x="54950" y="26020"/>
                </a:lnTo>
                <a:lnTo>
                  <a:pt x="55000" y="26120"/>
                </a:lnTo>
                <a:lnTo>
                  <a:pt x="55810" y="27200"/>
                </a:lnTo>
                <a:lnTo>
                  <a:pt x="55880" y="27390"/>
                </a:lnTo>
                <a:lnTo>
                  <a:pt x="55920" y="27570"/>
                </a:lnTo>
                <a:lnTo>
                  <a:pt x="55900" y="27720"/>
                </a:lnTo>
                <a:lnTo>
                  <a:pt x="56100" y="29810"/>
                </a:lnTo>
                <a:lnTo>
                  <a:pt x="55810" y="29980"/>
                </a:lnTo>
                <a:lnTo>
                  <a:pt x="55120" y="31350"/>
                </a:lnTo>
                <a:lnTo>
                  <a:pt x="54960" y="31740"/>
                </a:lnTo>
                <a:lnTo>
                  <a:pt x="55280" y="32950"/>
                </a:lnTo>
                <a:lnTo>
                  <a:pt x="54970" y="33070"/>
                </a:lnTo>
                <a:lnTo>
                  <a:pt x="54450" y="33400"/>
                </a:lnTo>
                <a:lnTo>
                  <a:pt x="54140" y="33520"/>
                </a:lnTo>
                <a:lnTo>
                  <a:pt x="54250" y="33750"/>
                </a:lnTo>
                <a:lnTo>
                  <a:pt x="54320" y="34200"/>
                </a:lnTo>
                <a:lnTo>
                  <a:pt x="54420" y="34470"/>
                </a:lnTo>
                <a:lnTo>
                  <a:pt x="53980" y="34270"/>
                </a:lnTo>
                <a:lnTo>
                  <a:pt x="53530" y="34250"/>
                </a:lnTo>
                <a:lnTo>
                  <a:pt x="53100" y="34400"/>
                </a:lnTo>
                <a:lnTo>
                  <a:pt x="52700" y="34740"/>
                </a:lnTo>
                <a:lnTo>
                  <a:pt x="53430" y="35190"/>
                </a:lnTo>
                <a:lnTo>
                  <a:pt x="54200" y="35360"/>
                </a:lnTo>
                <a:lnTo>
                  <a:pt x="55010" y="35290"/>
                </a:lnTo>
                <a:lnTo>
                  <a:pt x="55840" y="35040"/>
                </a:lnTo>
                <a:lnTo>
                  <a:pt x="56270" y="36680"/>
                </a:lnTo>
                <a:lnTo>
                  <a:pt x="56140" y="37430"/>
                </a:lnTo>
                <a:lnTo>
                  <a:pt x="55120" y="37750"/>
                </a:lnTo>
                <a:lnTo>
                  <a:pt x="54260" y="37710"/>
                </a:lnTo>
                <a:lnTo>
                  <a:pt x="53480" y="37530"/>
                </a:lnTo>
                <a:lnTo>
                  <a:pt x="52710" y="37160"/>
                </a:lnTo>
                <a:lnTo>
                  <a:pt x="49100" y="33920"/>
                </a:lnTo>
                <a:lnTo>
                  <a:pt x="48360" y="32980"/>
                </a:lnTo>
                <a:lnTo>
                  <a:pt x="45290" y="31190"/>
                </a:lnTo>
                <a:lnTo>
                  <a:pt x="45410" y="31080"/>
                </a:lnTo>
                <a:lnTo>
                  <a:pt x="45490" y="31030"/>
                </a:lnTo>
                <a:lnTo>
                  <a:pt x="45620" y="30990"/>
                </a:lnTo>
                <a:lnTo>
                  <a:pt x="45980" y="31030"/>
                </a:lnTo>
                <a:lnTo>
                  <a:pt x="46110" y="31030"/>
                </a:lnTo>
                <a:lnTo>
                  <a:pt x="46220" y="31000"/>
                </a:lnTo>
                <a:lnTo>
                  <a:pt x="46310" y="30940"/>
                </a:lnTo>
                <a:lnTo>
                  <a:pt x="46380" y="30860"/>
                </a:lnTo>
                <a:lnTo>
                  <a:pt x="46420" y="30750"/>
                </a:lnTo>
                <a:lnTo>
                  <a:pt x="46510" y="30210"/>
                </a:lnTo>
                <a:lnTo>
                  <a:pt x="46750" y="29400"/>
                </a:lnTo>
                <a:lnTo>
                  <a:pt x="46770" y="29260"/>
                </a:lnTo>
                <a:lnTo>
                  <a:pt x="46730" y="29120"/>
                </a:lnTo>
                <a:lnTo>
                  <a:pt x="46640" y="28960"/>
                </a:lnTo>
                <a:lnTo>
                  <a:pt x="46160" y="28550"/>
                </a:lnTo>
                <a:lnTo>
                  <a:pt x="45970" y="28290"/>
                </a:lnTo>
                <a:lnTo>
                  <a:pt x="45900" y="28110"/>
                </a:lnTo>
                <a:lnTo>
                  <a:pt x="45830" y="27840"/>
                </a:lnTo>
                <a:lnTo>
                  <a:pt x="45730" y="27250"/>
                </a:lnTo>
                <a:lnTo>
                  <a:pt x="45710" y="26950"/>
                </a:lnTo>
                <a:lnTo>
                  <a:pt x="45730" y="26740"/>
                </a:lnTo>
                <a:lnTo>
                  <a:pt x="45840" y="26400"/>
                </a:lnTo>
                <a:lnTo>
                  <a:pt x="45900" y="26150"/>
                </a:lnTo>
                <a:lnTo>
                  <a:pt x="41380" y="16860"/>
                </a:lnTo>
                <a:lnTo>
                  <a:pt x="41280" y="162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