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Jamaica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Ann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42350" y="3950"/>
                </a:moveTo>
                <a:lnTo>
                  <a:pt x="42780" y="3980"/>
                </a:lnTo>
                <a:lnTo>
                  <a:pt x="43870" y="4250"/>
                </a:lnTo>
                <a:lnTo>
                  <a:pt x="44720" y="4770"/>
                </a:lnTo>
                <a:lnTo>
                  <a:pt x="46040" y="4430"/>
                </a:lnTo>
                <a:lnTo>
                  <a:pt x="48170" y="4430"/>
                </a:lnTo>
                <a:lnTo>
                  <a:pt x="50360" y="4680"/>
                </a:lnTo>
                <a:lnTo>
                  <a:pt x="51870" y="5070"/>
                </a:lnTo>
                <a:lnTo>
                  <a:pt x="52060" y="5260"/>
                </a:lnTo>
                <a:lnTo>
                  <a:pt x="52210" y="5810"/>
                </a:lnTo>
                <a:lnTo>
                  <a:pt x="52410" y="5990"/>
                </a:lnTo>
                <a:lnTo>
                  <a:pt x="52660" y="5990"/>
                </a:lnTo>
                <a:lnTo>
                  <a:pt x="52880" y="5890"/>
                </a:lnTo>
                <a:lnTo>
                  <a:pt x="53010" y="5750"/>
                </a:lnTo>
                <a:lnTo>
                  <a:pt x="52980" y="5670"/>
                </a:lnTo>
                <a:lnTo>
                  <a:pt x="54840" y="5990"/>
                </a:lnTo>
                <a:lnTo>
                  <a:pt x="55070" y="6130"/>
                </a:lnTo>
                <a:lnTo>
                  <a:pt x="55770" y="6750"/>
                </a:lnTo>
                <a:lnTo>
                  <a:pt x="55990" y="6890"/>
                </a:lnTo>
                <a:lnTo>
                  <a:pt x="57340" y="6940"/>
                </a:lnTo>
                <a:lnTo>
                  <a:pt x="58770" y="6690"/>
                </a:lnTo>
                <a:lnTo>
                  <a:pt x="58810" y="6890"/>
                </a:lnTo>
                <a:lnTo>
                  <a:pt x="59160" y="8500"/>
                </a:lnTo>
                <a:lnTo>
                  <a:pt x="59190" y="8720"/>
                </a:lnTo>
                <a:lnTo>
                  <a:pt x="59270" y="9040"/>
                </a:lnTo>
                <a:lnTo>
                  <a:pt x="59360" y="9190"/>
                </a:lnTo>
                <a:lnTo>
                  <a:pt x="59580" y="9400"/>
                </a:lnTo>
                <a:lnTo>
                  <a:pt x="59690" y="9560"/>
                </a:lnTo>
                <a:lnTo>
                  <a:pt x="59760" y="9730"/>
                </a:lnTo>
                <a:lnTo>
                  <a:pt x="59680" y="10710"/>
                </a:lnTo>
                <a:lnTo>
                  <a:pt x="59690" y="10840"/>
                </a:lnTo>
                <a:lnTo>
                  <a:pt x="59780" y="11000"/>
                </a:lnTo>
                <a:lnTo>
                  <a:pt x="60290" y="11620"/>
                </a:lnTo>
                <a:lnTo>
                  <a:pt x="60470" y="11890"/>
                </a:lnTo>
                <a:lnTo>
                  <a:pt x="60600" y="12300"/>
                </a:lnTo>
                <a:lnTo>
                  <a:pt x="60650" y="12670"/>
                </a:lnTo>
                <a:lnTo>
                  <a:pt x="60720" y="12910"/>
                </a:lnTo>
                <a:lnTo>
                  <a:pt x="60770" y="13030"/>
                </a:lnTo>
                <a:lnTo>
                  <a:pt x="61050" y="13400"/>
                </a:lnTo>
                <a:lnTo>
                  <a:pt x="61850" y="14200"/>
                </a:lnTo>
                <a:lnTo>
                  <a:pt x="59350" y="15610"/>
                </a:lnTo>
                <a:lnTo>
                  <a:pt x="58500" y="15940"/>
                </a:lnTo>
                <a:lnTo>
                  <a:pt x="52930" y="16650"/>
                </a:lnTo>
                <a:lnTo>
                  <a:pt x="49170" y="16600"/>
                </a:lnTo>
                <a:lnTo>
                  <a:pt x="47130" y="16220"/>
                </a:lnTo>
                <a:lnTo>
                  <a:pt x="46330" y="15900"/>
                </a:lnTo>
                <a:lnTo>
                  <a:pt x="46110" y="15860"/>
                </a:lnTo>
                <a:lnTo>
                  <a:pt x="45940" y="15860"/>
                </a:lnTo>
                <a:lnTo>
                  <a:pt x="44530" y="16180"/>
                </a:lnTo>
                <a:lnTo>
                  <a:pt x="44430" y="16230"/>
                </a:lnTo>
                <a:lnTo>
                  <a:pt x="44140" y="16460"/>
                </a:lnTo>
                <a:lnTo>
                  <a:pt x="43980" y="16550"/>
                </a:lnTo>
                <a:lnTo>
                  <a:pt x="43690" y="16670"/>
                </a:lnTo>
                <a:lnTo>
                  <a:pt x="43490" y="16710"/>
                </a:lnTo>
                <a:lnTo>
                  <a:pt x="43310" y="16710"/>
                </a:lnTo>
                <a:lnTo>
                  <a:pt x="42250" y="16530"/>
                </a:lnTo>
                <a:lnTo>
                  <a:pt x="41280" y="16210"/>
                </a:lnTo>
                <a:lnTo>
                  <a:pt x="42930" y="8330"/>
                </a:lnTo>
                <a:lnTo>
                  <a:pt x="42940" y="8110"/>
                </a:lnTo>
                <a:lnTo>
                  <a:pt x="42930" y="7910"/>
                </a:lnTo>
                <a:lnTo>
                  <a:pt x="42700" y="7640"/>
                </a:lnTo>
                <a:lnTo>
                  <a:pt x="42650" y="7510"/>
                </a:lnTo>
                <a:lnTo>
                  <a:pt x="42640" y="7350"/>
                </a:lnTo>
                <a:lnTo>
                  <a:pt x="42760" y="7080"/>
                </a:lnTo>
                <a:lnTo>
                  <a:pt x="42790" y="6820"/>
                </a:lnTo>
                <a:lnTo>
                  <a:pt x="42760" y="6510"/>
                </a:lnTo>
                <a:lnTo>
                  <a:pt x="42280" y="5270"/>
                </a:lnTo>
                <a:lnTo>
                  <a:pt x="42250" y="4910"/>
                </a:lnTo>
                <a:lnTo>
                  <a:pt x="42340" y="4040"/>
                </a:lnTo>
                <a:lnTo>
                  <a:pt x="42350" y="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relawny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42350" y="3950"/>
                </a:moveTo>
                <a:lnTo>
                  <a:pt x="42340" y="4040"/>
                </a:lnTo>
                <a:lnTo>
                  <a:pt x="42250" y="4910"/>
                </a:lnTo>
                <a:lnTo>
                  <a:pt x="42280" y="5270"/>
                </a:lnTo>
                <a:lnTo>
                  <a:pt x="42760" y="6510"/>
                </a:lnTo>
                <a:lnTo>
                  <a:pt x="42790" y="6820"/>
                </a:lnTo>
                <a:lnTo>
                  <a:pt x="42760" y="7080"/>
                </a:lnTo>
                <a:lnTo>
                  <a:pt x="42640" y="7350"/>
                </a:lnTo>
                <a:lnTo>
                  <a:pt x="42650" y="7510"/>
                </a:lnTo>
                <a:lnTo>
                  <a:pt x="42700" y="7640"/>
                </a:lnTo>
                <a:lnTo>
                  <a:pt x="42930" y="7910"/>
                </a:lnTo>
                <a:lnTo>
                  <a:pt x="42940" y="8110"/>
                </a:lnTo>
                <a:lnTo>
                  <a:pt x="42930" y="8330"/>
                </a:lnTo>
                <a:lnTo>
                  <a:pt x="41280" y="16210"/>
                </a:lnTo>
                <a:lnTo>
                  <a:pt x="39420" y="14910"/>
                </a:lnTo>
                <a:lnTo>
                  <a:pt x="38820" y="14650"/>
                </a:lnTo>
                <a:lnTo>
                  <a:pt x="38690" y="14650"/>
                </a:lnTo>
                <a:lnTo>
                  <a:pt x="37100" y="14420"/>
                </a:lnTo>
                <a:lnTo>
                  <a:pt x="36860" y="14410"/>
                </a:lnTo>
                <a:lnTo>
                  <a:pt x="36630" y="14470"/>
                </a:lnTo>
                <a:lnTo>
                  <a:pt x="36330" y="14610"/>
                </a:lnTo>
                <a:lnTo>
                  <a:pt x="35870" y="14900"/>
                </a:lnTo>
                <a:lnTo>
                  <a:pt x="35610" y="14990"/>
                </a:lnTo>
                <a:lnTo>
                  <a:pt x="35080" y="15130"/>
                </a:lnTo>
                <a:lnTo>
                  <a:pt x="29210" y="14530"/>
                </a:lnTo>
                <a:lnTo>
                  <a:pt x="31100" y="2680"/>
                </a:lnTo>
                <a:lnTo>
                  <a:pt x="31120" y="2600"/>
                </a:lnTo>
                <a:lnTo>
                  <a:pt x="34070" y="3250"/>
                </a:lnTo>
                <a:lnTo>
                  <a:pt x="38110" y="3330"/>
                </a:lnTo>
                <a:lnTo>
                  <a:pt x="39900" y="3770"/>
                </a:lnTo>
                <a:lnTo>
                  <a:pt x="42350" y="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James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31120" y="2600"/>
                </a:moveTo>
                <a:lnTo>
                  <a:pt x="31100" y="2680"/>
                </a:lnTo>
                <a:lnTo>
                  <a:pt x="29210" y="14530"/>
                </a:lnTo>
                <a:lnTo>
                  <a:pt x="24450" y="16230"/>
                </a:lnTo>
                <a:lnTo>
                  <a:pt x="24850" y="15080"/>
                </a:lnTo>
                <a:lnTo>
                  <a:pt x="24860" y="14660"/>
                </a:lnTo>
                <a:lnTo>
                  <a:pt x="24530" y="13600"/>
                </a:lnTo>
                <a:lnTo>
                  <a:pt x="24410" y="13380"/>
                </a:lnTo>
                <a:lnTo>
                  <a:pt x="24350" y="13300"/>
                </a:lnTo>
                <a:lnTo>
                  <a:pt x="24270" y="13220"/>
                </a:lnTo>
                <a:lnTo>
                  <a:pt x="24190" y="13150"/>
                </a:lnTo>
                <a:lnTo>
                  <a:pt x="24080" y="13100"/>
                </a:lnTo>
                <a:lnTo>
                  <a:pt x="23840" y="12810"/>
                </a:lnTo>
                <a:lnTo>
                  <a:pt x="23390" y="11830"/>
                </a:lnTo>
                <a:lnTo>
                  <a:pt x="22860" y="10760"/>
                </a:lnTo>
                <a:lnTo>
                  <a:pt x="22760" y="10620"/>
                </a:lnTo>
                <a:lnTo>
                  <a:pt x="22550" y="10430"/>
                </a:lnTo>
                <a:lnTo>
                  <a:pt x="21970" y="10120"/>
                </a:lnTo>
                <a:lnTo>
                  <a:pt x="21820" y="10010"/>
                </a:lnTo>
                <a:lnTo>
                  <a:pt x="21730" y="9920"/>
                </a:lnTo>
                <a:lnTo>
                  <a:pt x="21530" y="9450"/>
                </a:lnTo>
                <a:lnTo>
                  <a:pt x="21060" y="8580"/>
                </a:lnTo>
                <a:lnTo>
                  <a:pt x="20940" y="8310"/>
                </a:lnTo>
                <a:lnTo>
                  <a:pt x="20880" y="7990"/>
                </a:lnTo>
                <a:lnTo>
                  <a:pt x="20780" y="7780"/>
                </a:lnTo>
                <a:lnTo>
                  <a:pt x="20710" y="7660"/>
                </a:lnTo>
                <a:lnTo>
                  <a:pt x="20030" y="7100"/>
                </a:lnTo>
                <a:lnTo>
                  <a:pt x="19890" y="6920"/>
                </a:lnTo>
                <a:lnTo>
                  <a:pt x="19810" y="6770"/>
                </a:lnTo>
                <a:lnTo>
                  <a:pt x="20090" y="5780"/>
                </a:lnTo>
                <a:lnTo>
                  <a:pt x="20110" y="5650"/>
                </a:lnTo>
                <a:lnTo>
                  <a:pt x="20110" y="5230"/>
                </a:lnTo>
                <a:lnTo>
                  <a:pt x="20440" y="5350"/>
                </a:lnTo>
                <a:lnTo>
                  <a:pt x="20900" y="5470"/>
                </a:lnTo>
                <a:lnTo>
                  <a:pt x="21370" y="5390"/>
                </a:lnTo>
                <a:lnTo>
                  <a:pt x="21790" y="5090"/>
                </a:lnTo>
                <a:lnTo>
                  <a:pt x="21830" y="4810"/>
                </a:lnTo>
                <a:lnTo>
                  <a:pt x="21820" y="4470"/>
                </a:lnTo>
                <a:lnTo>
                  <a:pt x="22080" y="4020"/>
                </a:lnTo>
                <a:lnTo>
                  <a:pt x="23020" y="2810"/>
                </a:lnTo>
                <a:lnTo>
                  <a:pt x="23450" y="2410"/>
                </a:lnTo>
                <a:lnTo>
                  <a:pt x="24180" y="2070"/>
                </a:lnTo>
                <a:lnTo>
                  <a:pt x="25860" y="1800"/>
                </a:lnTo>
                <a:lnTo>
                  <a:pt x="27770" y="1870"/>
                </a:lnTo>
                <a:lnTo>
                  <a:pt x="31120" y="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nover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20110" y="5230"/>
                </a:moveTo>
                <a:lnTo>
                  <a:pt x="20110" y="5650"/>
                </a:lnTo>
                <a:lnTo>
                  <a:pt x="20090" y="5780"/>
                </a:lnTo>
                <a:lnTo>
                  <a:pt x="19810" y="6770"/>
                </a:lnTo>
                <a:lnTo>
                  <a:pt x="19890" y="6920"/>
                </a:lnTo>
                <a:lnTo>
                  <a:pt x="20030" y="7100"/>
                </a:lnTo>
                <a:lnTo>
                  <a:pt x="20710" y="7660"/>
                </a:lnTo>
                <a:lnTo>
                  <a:pt x="20780" y="7780"/>
                </a:lnTo>
                <a:lnTo>
                  <a:pt x="20880" y="7990"/>
                </a:lnTo>
                <a:lnTo>
                  <a:pt x="20940" y="8310"/>
                </a:lnTo>
                <a:lnTo>
                  <a:pt x="21060" y="8580"/>
                </a:lnTo>
                <a:lnTo>
                  <a:pt x="21530" y="9450"/>
                </a:lnTo>
                <a:lnTo>
                  <a:pt x="21730" y="9920"/>
                </a:lnTo>
                <a:lnTo>
                  <a:pt x="21820" y="10010"/>
                </a:lnTo>
                <a:lnTo>
                  <a:pt x="21970" y="10120"/>
                </a:lnTo>
                <a:lnTo>
                  <a:pt x="22550" y="10430"/>
                </a:lnTo>
                <a:lnTo>
                  <a:pt x="22760" y="10620"/>
                </a:lnTo>
                <a:lnTo>
                  <a:pt x="22860" y="10760"/>
                </a:lnTo>
                <a:lnTo>
                  <a:pt x="23390" y="11830"/>
                </a:lnTo>
                <a:lnTo>
                  <a:pt x="19900" y="11620"/>
                </a:lnTo>
                <a:lnTo>
                  <a:pt x="18990" y="11460"/>
                </a:lnTo>
                <a:lnTo>
                  <a:pt x="16710" y="10130"/>
                </a:lnTo>
                <a:lnTo>
                  <a:pt x="16340" y="10020"/>
                </a:lnTo>
                <a:lnTo>
                  <a:pt x="15960" y="9970"/>
                </a:lnTo>
                <a:lnTo>
                  <a:pt x="10790" y="9990"/>
                </a:lnTo>
                <a:lnTo>
                  <a:pt x="10560" y="10060"/>
                </a:lnTo>
                <a:lnTo>
                  <a:pt x="9000" y="11900"/>
                </a:lnTo>
                <a:lnTo>
                  <a:pt x="8790" y="12060"/>
                </a:lnTo>
                <a:lnTo>
                  <a:pt x="8580" y="12110"/>
                </a:lnTo>
                <a:lnTo>
                  <a:pt x="8360" y="12110"/>
                </a:lnTo>
                <a:lnTo>
                  <a:pt x="6110" y="11780"/>
                </a:lnTo>
                <a:lnTo>
                  <a:pt x="5740" y="11750"/>
                </a:lnTo>
                <a:lnTo>
                  <a:pt x="5800" y="11430"/>
                </a:lnTo>
                <a:lnTo>
                  <a:pt x="5740" y="10110"/>
                </a:lnTo>
                <a:lnTo>
                  <a:pt x="5820" y="9730"/>
                </a:lnTo>
                <a:lnTo>
                  <a:pt x="6140" y="9210"/>
                </a:lnTo>
                <a:lnTo>
                  <a:pt x="6180" y="8880"/>
                </a:lnTo>
                <a:lnTo>
                  <a:pt x="6320" y="8710"/>
                </a:lnTo>
                <a:lnTo>
                  <a:pt x="6970" y="8660"/>
                </a:lnTo>
                <a:lnTo>
                  <a:pt x="7370" y="8390"/>
                </a:lnTo>
                <a:lnTo>
                  <a:pt x="7700" y="7880"/>
                </a:lnTo>
                <a:lnTo>
                  <a:pt x="8130" y="7530"/>
                </a:lnTo>
                <a:lnTo>
                  <a:pt x="8830" y="7760"/>
                </a:lnTo>
                <a:lnTo>
                  <a:pt x="9260" y="6520"/>
                </a:lnTo>
                <a:lnTo>
                  <a:pt x="10530" y="5340"/>
                </a:lnTo>
                <a:lnTo>
                  <a:pt x="12020" y="4850"/>
                </a:lnTo>
                <a:lnTo>
                  <a:pt x="13080" y="5670"/>
                </a:lnTo>
                <a:lnTo>
                  <a:pt x="13700" y="4940"/>
                </a:lnTo>
                <a:lnTo>
                  <a:pt x="14360" y="4920"/>
                </a:lnTo>
                <a:lnTo>
                  <a:pt x="15130" y="5210"/>
                </a:lnTo>
                <a:lnTo>
                  <a:pt x="16080" y="5390"/>
                </a:lnTo>
                <a:lnTo>
                  <a:pt x="18770" y="5060"/>
                </a:lnTo>
                <a:lnTo>
                  <a:pt x="19670" y="5070"/>
                </a:lnTo>
                <a:lnTo>
                  <a:pt x="20110" y="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Westmoreland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23390" y="11830"/>
                </a:moveTo>
                <a:lnTo>
                  <a:pt x="23840" y="12810"/>
                </a:lnTo>
                <a:lnTo>
                  <a:pt x="24080" y="13100"/>
                </a:lnTo>
                <a:lnTo>
                  <a:pt x="24190" y="13150"/>
                </a:lnTo>
                <a:lnTo>
                  <a:pt x="24270" y="13220"/>
                </a:lnTo>
                <a:lnTo>
                  <a:pt x="24350" y="13300"/>
                </a:lnTo>
                <a:lnTo>
                  <a:pt x="24410" y="13380"/>
                </a:lnTo>
                <a:lnTo>
                  <a:pt x="24530" y="13600"/>
                </a:lnTo>
                <a:lnTo>
                  <a:pt x="24860" y="14660"/>
                </a:lnTo>
                <a:lnTo>
                  <a:pt x="24850" y="15080"/>
                </a:lnTo>
                <a:lnTo>
                  <a:pt x="24450" y="16230"/>
                </a:lnTo>
                <a:lnTo>
                  <a:pt x="23820" y="16550"/>
                </a:lnTo>
                <a:lnTo>
                  <a:pt x="23680" y="16660"/>
                </a:lnTo>
                <a:lnTo>
                  <a:pt x="23490" y="16850"/>
                </a:lnTo>
                <a:lnTo>
                  <a:pt x="23040" y="17580"/>
                </a:lnTo>
                <a:lnTo>
                  <a:pt x="22770" y="18140"/>
                </a:lnTo>
                <a:lnTo>
                  <a:pt x="22700" y="18410"/>
                </a:lnTo>
                <a:lnTo>
                  <a:pt x="22690" y="18540"/>
                </a:lnTo>
                <a:lnTo>
                  <a:pt x="22700" y="18660"/>
                </a:lnTo>
                <a:lnTo>
                  <a:pt x="22760" y="18890"/>
                </a:lnTo>
                <a:lnTo>
                  <a:pt x="22800" y="18990"/>
                </a:lnTo>
                <a:lnTo>
                  <a:pt x="22700" y="19640"/>
                </a:lnTo>
                <a:lnTo>
                  <a:pt x="21880" y="22010"/>
                </a:lnTo>
                <a:lnTo>
                  <a:pt x="21590" y="22570"/>
                </a:lnTo>
                <a:lnTo>
                  <a:pt x="20950" y="21090"/>
                </a:lnTo>
                <a:lnTo>
                  <a:pt x="20630" y="20620"/>
                </a:lnTo>
                <a:lnTo>
                  <a:pt x="20270" y="20370"/>
                </a:lnTo>
                <a:lnTo>
                  <a:pt x="19850" y="20160"/>
                </a:lnTo>
                <a:lnTo>
                  <a:pt x="19520" y="20070"/>
                </a:lnTo>
                <a:lnTo>
                  <a:pt x="19270" y="19840"/>
                </a:lnTo>
                <a:lnTo>
                  <a:pt x="19070" y="19310"/>
                </a:lnTo>
                <a:lnTo>
                  <a:pt x="18810" y="18280"/>
                </a:lnTo>
                <a:lnTo>
                  <a:pt x="18030" y="16690"/>
                </a:lnTo>
                <a:lnTo>
                  <a:pt x="17000" y="16110"/>
                </a:lnTo>
                <a:lnTo>
                  <a:pt x="13940" y="16180"/>
                </a:lnTo>
                <a:lnTo>
                  <a:pt x="12070" y="15870"/>
                </a:lnTo>
                <a:lnTo>
                  <a:pt x="11380" y="15860"/>
                </a:lnTo>
                <a:lnTo>
                  <a:pt x="10990" y="16220"/>
                </a:lnTo>
                <a:lnTo>
                  <a:pt x="10670" y="16400"/>
                </a:lnTo>
                <a:lnTo>
                  <a:pt x="10390" y="16340"/>
                </a:lnTo>
                <a:lnTo>
                  <a:pt x="9370" y="15920"/>
                </a:lnTo>
                <a:lnTo>
                  <a:pt x="9270" y="15860"/>
                </a:lnTo>
                <a:lnTo>
                  <a:pt x="8680" y="15760"/>
                </a:lnTo>
                <a:lnTo>
                  <a:pt x="7400" y="15350"/>
                </a:lnTo>
                <a:lnTo>
                  <a:pt x="6690" y="15260"/>
                </a:lnTo>
                <a:lnTo>
                  <a:pt x="5960" y="15080"/>
                </a:lnTo>
                <a:lnTo>
                  <a:pt x="5250" y="14610"/>
                </a:lnTo>
                <a:lnTo>
                  <a:pt x="4730" y="13930"/>
                </a:lnTo>
                <a:lnTo>
                  <a:pt x="4550" y="13170"/>
                </a:lnTo>
                <a:lnTo>
                  <a:pt x="4780" y="12800"/>
                </a:lnTo>
                <a:lnTo>
                  <a:pt x="5390" y="12370"/>
                </a:lnTo>
                <a:lnTo>
                  <a:pt x="5680" y="12000"/>
                </a:lnTo>
                <a:lnTo>
                  <a:pt x="5740" y="11750"/>
                </a:lnTo>
                <a:lnTo>
                  <a:pt x="6110" y="11780"/>
                </a:lnTo>
                <a:lnTo>
                  <a:pt x="8360" y="12110"/>
                </a:lnTo>
                <a:lnTo>
                  <a:pt x="8580" y="12110"/>
                </a:lnTo>
                <a:lnTo>
                  <a:pt x="8790" y="12060"/>
                </a:lnTo>
                <a:lnTo>
                  <a:pt x="9000" y="11900"/>
                </a:lnTo>
                <a:lnTo>
                  <a:pt x="10560" y="10060"/>
                </a:lnTo>
                <a:lnTo>
                  <a:pt x="10790" y="9990"/>
                </a:lnTo>
                <a:lnTo>
                  <a:pt x="15960" y="9970"/>
                </a:lnTo>
                <a:lnTo>
                  <a:pt x="16340" y="10020"/>
                </a:lnTo>
                <a:lnTo>
                  <a:pt x="16710" y="10130"/>
                </a:lnTo>
                <a:lnTo>
                  <a:pt x="18990" y="11460"/>
                </a:lnTo>
                <a:lnTo>
                  <a:pt x="19900" y="11620"/>
                </a:lnTo>
                <a:lnTo>
                  <a:pt x="23390" y="11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 Elizabeth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29210" y="14530"/>
                </a:moveTo>
                <a:lnTo>
                  <a:pt x="35080" y="15130"/>
                </a:lnTo>
                <a:lnTo>
                  <a:pt x="35290" y="19050"/>
                </a:lnTo>
                <a:lnTo>
                  <a:pt x="38120" y="30830"/>
                </a:lnTo>
                <a:lnTo>
                  <a:pt x="38220" y="31030"/>
                </a:lnTo>
                <a:lnTo>
                  <a:pt x="37230" y="30860"/>
                </a:lnTo>
                <a:lnTo>
                  <a:pt x="31600" y="31180"/>
                </a:lnTo>
                <a:lnTo>
                  <a:pt x="31320" y="31130"/>
                </a:lnTo>
                <a:lnTo>
                  <a:pt x="30450" y="30540"/>
                </a:lnTo>
                <a:lnTo>
                  <a:pt x="28990" y="29810"/>
                </a:lnTo>
                <a:lnTo>
                  <a:pt x="28620" y="29530"/>
                </a:lnTo>
                <a:lnTo>
                  <a:pt x="28440" y="29190"/>
                </a:lnTo>
                <a:lnTo>
                  <a:pt x="28010" y="28070"/>
                </a:lnTo>
                <a:lnTo>
                  <a:pt x="27920" y="27720"/>
                </a:lnTo>
                <a:lnTo>
                  <a:pt x="27760" y="27440"/>
                </a:lnTo>
                <a:lnTo>
                  <a:pt x="27020" y="27180"/>
                </a:lnTo>
                <a:lnTo>
                  <a:pt x="26790" y="26990"/>
                </a:lnTo>
                <a:lnTo>
                  <a:pt x="26730" y="26070"/>
                </a:lnTo>
                <a:lnTo>
                  <a:pt x="26800" y="24970"/>
                </a:lnTo>
                <a:lnTo>
                  <a:pt x="26540" y="24040"/>
                </a:lnTo>
                <a:lnTo>
                  <a:pt x="25480" y="23650"/>
                </a:lnTo>
                <a:lnTo>
                  <a:pt x="22600" y="23630"/>
                </a:lnTo>
                <a:lnTo>
                  <a:pt x="21940" y="23380"/>
                </a:lnTo>
                <a:lnTo>
                  <a:pt x="21590" y="22570"/>
                </a:lnTo>
                <a:lnTo>
                  <a:pt x="21880" y="22010"/>
                </a:lnTo>
                <a:lnTo>
                  <a:pt x="22700" y="19640"/>
                </a:lnTo>
                <a:lnTo>
                  <a:pt x="22800" y="18990"/>
                </a:lnTo>
                <a:lnTo>
                  <a:pt x="22760" y="18890"/>
                </a:lnTo>
                <a:lnTo>
                  <a:pt x="22700" y="18660"/>
                </a:lnTo>
                <a:lnTo>
                  <a:pt x="22690" y="18540"/>
                </a:lnTo>
                <a:lnTo>
                  <a:pt x="22700" y="18410"/>
                </a:lnTo>
                <a:lnTo>
                  <a:pt x="22770" y="18140"/>
                </a:lnTo>
                <a:lnTo>
                  <a:pt x="23040" y="17580"/>
                </a:lnTo>
                <a:lnTo>
                  <a:pt x="23490" y="16850"/>
                </a:lnTo>
                <a:lnTo>
                  <a:pt x="23680" y="16660"/>
                </a:lnTo>
                <a:lnTo>
                  <a:pt x="23820" y="16550"/>
                </a:lnTo>
                <a:lnTo>
                  <a:pt x="24450" y="16230"/>
                </a:lnTo>
                <a:lnTo>
                  <a:pt x="29210" y="1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anchester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35080" y="15130"/>
                </a:moveTo>
                <a:lnTo>
                  <a:pt x="35610" y="14990"/>
                </a:lnTo>
                <a:lnTo>
                  <a:pt x="35870" y="14900"/>
                </a:lnTo>
                <a:lnTo>
                  <a:pt x="36330" y="14610"/>
                </a:lnTo>
                <a:lnTo>
                  <a:pt x="36630" y="14470"/>
                </a:lnTo>
                <a:lnTo>
                  <a:pt x="36860" y="14410"/>
                </a:lnTo>
                <a:lnTo>
                  <a:pt x="37100" y="14420"/>
                </a:lnTo>
                <a:lnTo>
                  <a:pt x="38690" y="14650"/>
                </a:lnTo>
                <a:lnTo>
                  <a:pt x="38820" y="14650"/>
                </a:lnTo>
                <a:lnTo>
                  <a:pt x="39420" y="14910"/>
                </a:lnTo>
                <a:lnTo>
                  <a:pt x="41280" y="16210"/>
                </a:lnTo>
                <a:lnTo>
                  <a:pt x="41380" y="16860"/>
                </a:lnTo>
                <a:lnTo>
                  <a:pt x="45900" y="26150"/>
                </a:lnTo>
                <a:lnTo>
                  <a:pt x="45840" y="26400"/>
                </a:lnTo>
                <a:lnTo>
                  <a:pt x="45730" y="26740"/>
                </a:lnTo>
                <a:lnTo>
                  <a:pt x="45710" y="26950"/>
                </a:lnTo>
                <a:lnTo>
                  <a:pt x="45730" y="27250"/>
                </a:lnTo>
                <a:lnTo>
                  <a:pt x="45830" y="27840"/>
                </a:lnTo>
                <a:lnTo>
                  <a:pt x="45900" y="28110"/>
                </a:lnTo>
                <a:lnTo>
                  <a:pt x="45970" y="28290"/>
                </a:lnTo>
                <a:lnTo>
                  <a:pt x="46160" y="28550"/>
                </a:lnTo>
                <a:lnTo>
                  <a:pt x="46640" y="28960"/>
                </a:lnTo>
                <a:lnTo>
                  <a:pt x="46730" y="29120"/>
                </a:lnTo>
                <a:lnTo>
                  <a:pt x="46770" y="29260"/>
                </a:lnTo>
                <a:lnTo>
                  <a:pt x="46750" y="29400"/>
                </a:lnTo>
                <a:lnTo>
                  <a:pt x="46510" y="30210"/>
                </a:lnTo>
                <a:lnTo>
                  <a:pt x="46420" y="30750"/>
                </a:lnTo>
                <a:lnTo>
                  <a:pt x="46380" y="30860"/>
                </a:lnTo>
                <a:lnTo>
                  <a:pt x="46310" y="30940"/>
                </a:lnTo>
                <a:lnTo>
                  <a:pt x="46220" y="31000"/>
                </a:lnTo>
                <a:lnTo>
                  <a:pt x="46110" y="31030"/>
                </a:lnTo>
                <a:lnTo>
                  <a:pt x="45980" y="31030"/>
                </a:lnTo>
                <a:lnTo>
                  <a:pt x="45620" y="30990"/>
                </a:lnTo>
                <a:lnTo>
                  <a:pt x="45490" y="31030"/>
                </a:lnTo>
                <a:lnTo>
                  <a:pt x="45410" y="31080"/>
                </a:lnTo>
                <a:lnTo>
                  <a:pt x="45290" y="31190"/>
                </a:lnTo>
                <a:lnTo>
                  <a:pt x="45250" y="31170"/>
                </a:lnTo>
                <a:lnTo>
                  <a:pt x="44330" y="30830"/>
                </a:lnTo>
                <a:lnTo>
                  <a:pt x="43360" y="30700"/>
                </a:lnTo>
                <a:lnTo>
                  <a:pt x="42590" y="31020"/>
                </a:lnTo>
                <a:lnTo>
                  <a:pt x="41710" y="31610"/>
                </a:lnTo>
                <a:lnTo>
                  <a:pt x="40830" y="31690"/>
                </a:lnTo>
                <a:lnTo>
                  <a:pt x="39020" y="31170"/>
                </a:lnTo>
                <a:lnTo>
                  <a:pt x="38220" y="31030"/>
                </a:lnTo>
                <a:lnTo>
                  <a:pt x="38120" y="30830"/>
                </a:lnTo>
                <a:lnTo>
                  <a:pt x="35290" y="19050"/>
                </a:lnTo>
                <a:lnTo>
                  <a:pt x="35080" y="1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larendon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41280" y="16210"/>
                </a:moveTo>
                <a:lnTo>
                  <a:pt x="42250" y="16530"/>
                </a:lnTo>
                <a:lnTo>
                  <a:pt x="43310" y="16710"/>
                </a:lnTo>
                <a:lnTo>
                  <a:pt x="43490" y="16710"/>
                </a:lnTo>
                <a:lnTo>
                  <a:pt x="43690" y="16670"/>
                </a:lnTo>
                <a:lnTo>
                  <a:pt x="43980" y="16550"/>
                </a:lnTo>
                <a:lnTo>
                  <a:pt x="44140" y="16460"/>
                </a:lnTo>
                <a:lnTo>
                  <a:pt x="44430" y="16230"/>
                </a:lnTo>
                <a:lnTo>
                  <a:pt x="44530" y="16180"/>
                </a:lnTo>
                <a:lnTo>
                  <a:pt x="45940" y="15860"/>
                </a:lnTo>
                <a:lnTo>
                  <a:pt x="46110" y="15860"/>
                </a:lnTo>
                <a:lnTo>
                  <a:pt x="46330" y="15900"/>
                </a:lnTo>
                <a:lnTo>
                  <a:pt x="47130" y="16220"/>
                </a:lnTo>
                <a:lnTo>
                  <a:pt x="49170" y="16600"/>
                </a:lnTo>
                <a:lnTo>
                  <a:pt x="52930" y="16650"/>
                </a:lnTo>
                <a:lnTo>
                  <a:pt x="54110" y="19650"/>
                </a:lnTo>
                <a:lnTo>
                  <a:pt x="54270" y="20420"/>
                </a:lnTo>
                <a:lnTo>
                  <a:pt x="54120" y="20730"/>
                </a:lnTo>
                <a:lnTo>
                  <a:pt x="54000" y="21140"/>
                </a:lnTo>
                <a:lnTo>
                  <a:pt x="53900" y="21780"/>
                </a:lnTo>
                <a:lnTo>
                  <a:pt x="53920" y="21990"/>
                </a:lnTo>
                <a:lnTo>
                  <a:pt x="53950" y="22150"/>
                </a:lnTo>
                <a:lnTo>
                  <a:pt x="54120" y="22410"/>
                </a:lnTo>
                <a:lnTo>
                  <a:pt x="54190" y="22490"/>
                </a:lnTo>
                <a:lnTo>
                  <a:pt x="54420" y="22850"/>
                </a:lnTo>
                <a:lnTo>
                  <a:pt x="54650" y="23280"/>
                </a:lnTo>
                <a:lnTo>
                  <a:pt x="54750" y="23570"/>
                </a:lnTo>
                <a:lnTo>
                  <a:pt x="54810" y="23790"/>
                </a:lnTo>
                <a:lnTo>
                  <a:pt x="54820" y="25310"/>
                </a:lnTo>
                <a:lnTo>
                  <a:pt x="54850" y="25650"/>
                </a:lnTo>
                <a:lnTo>
                  <a:pt x="54900" y="25900"/>
                </a:lnTo>
                <a:lnTo>
                  <a:pt x="54950" y="26020"/>
                </a:lnTo>
                <a:lnTo>
                  <a:pt x="55000" y="26120"/>
                </a:lnTo>
                <a:lnTo>
                  <a:pt x="55810" y="27200"/>
                </a:lnTo>
                <a:lnTo>
                  <a:pt x="55880" y="27390"/>
                </a:lnTo>
                <a:lnTo>
                  <a:pt x="55920" y="27570"/>
                </a:lnTo>
                <a:lnTo>
                  <a:pt x="55900" y="27720"/>
                </a:lnTo>
                <a:lnTo>
                  <a:pt x="56100" y="29810"/>
                </a:lnTo>
                <a:lnTo>
                  <a:pt x="55810" y="29980"/>
                </a:lnTo>
                <a:lnTo>
                  <a:pt x="55120" y="31350"/>
                </a:lnTo>
                <a:lnTo>
                  <a:pt x="54960" y="31740"/>
                </a:lnTo>
                <a:lnTo>
                  <a:pt x="55280" y="32950"/>
                </a:lnTo>
                <a:lnTo>
                  <a:pt x="54970" y="33070"/>
                </a:lnTo>
                <a:lnTo>
                  <a:pt x="54450" y="33400"/>
                </a:lnTo>
                <a:lnTo>
                  <a:pt x="54140" y="33520"/>
                </a:lnTo>
                <a:lnTo>
                  <a:pt x="54250" y="33750"/>
                </a:lnTo>
                <a:lnTo>
                  <a:pt x="54320" y="34200"/>
                </a:lnTo>
                <a:lnTo>
                  <a:pt x="54420" y="34470"/>
                </a:lnTo>
                <a:lnTo>
                  <a:pt x="53980" y="34270"/>
                </a:lnTo>
                <a:lnTo>
                  <a:pt x="53530" y="34250"/>
                </a:lnTo>
                <a:lnTo>
                  <a:pt x="53100" y="34400"/>
                </a:lnTo>
                <a:lnTo>
                  <a:pt x="52700" y="34740"/>
                </a:lnTo>
                <a:lnTo>
                  <a:pt x="53430" y="35190"/>
                </a:lnTo>
                <a:lnTo>
                  <a:pt x="54200" y="35360"/>
                </a:lnTo>
                <a:lnTo>
                  <a:pt x="55010" y="35290"/>
                </a:lnTo>
                <a:lnTo>
                  <a:pt x="55840" y="35040"/>
                </a:lnTo>
                <a:lnTo>
                  <a:pt x="56270" y="36680"/>
                </a:lnTo>
                <a:lnTo>
                  <a:pt x="56140" y="37430"/>
                </a:lnTo>
                <a:lnTo>
                  <a:pt x="55120" y="37750"/>
                </a:lnTo>
                <a:lnTo>
                  <a:pt x="54260" y="37710"/>
                </a:lnTo>
                <a:lnTo>
                  <a:pt x="53480" y="37530"/>
                </a:lnTo>
                <a:lnTo>
                  <a:pt x="52710" y="37160"/>
                </a:lnTo>
                <a:lnTo>
                  <a:pt x="49100" y="33920"/>
                </a:lnTo>
                <a:lnTo>
                  <a:pt x="48360" y="32980"/>
                </a:lnTo>
                <a:lnTo>
                  <a:pt x="45290" y="31190"/>
                </a:lnTo>
                <a:lnTo>
                  <a:pt x="45410" y="31080"/>
                </a:lnTo>
                <a:lnTo>
                  <a:pt x="45490" y="31030"/>
                </a:lnTo>
                <a:lnTo>
                  <a:pt x="45620" y="30990"/>
                </a:lnTo>
                <a:lnTo>
                  <a:pt x="45980" y="31030"/>
                </a:lnTo>
                <a:lnTo>
                  <a:pt x="46110" y="31030"/>
                </a:lnTo>
                <a:lnTo>
                  <a:pt x="46220" y="31000"/>
                </a:lnTo>
                <a:lnTo>
                  <a:pt x="46310" y="30940"/>
                </a:lnTo>
                <a:lnTo>
                  <a:pt x="46380" y="30860"/>
                </a:lnTo>
                <a:lnTo>
                  <a:pt x="46420" y="30750"/>
                </a:lnTo>
                <a:lnTo>
                  <a:pt x="46510" y="30210"/>
                </a:lnTo>
                <a:lnTo>
                  <a:pt x="46750" y="29400"/>
                </a:lnTo>
                <a:lnTo>
                  <a:pt x="46770" y="29260"/>
                </a:lnTo>
                <a:lnTo>
                  <a:pt x="46730" y="29120"/>
                </a:lnTo>
                <a:lnTo>
                  <a:pt x="46640" y="28960"/>
                </a:lnTo>
                <a:lnTo>
                  <a:pt x="46160" y="28550"/>
                </a:lnTo>
                <a:lnTo>
                  <a:pt x="45970" y="28290"/>
                </a:lnTo>
                <a:lnTo>
                  <a:pt x="45900" y="28110"/>
                </a:lnTo>
                <a:lnTo>
                  <a:pt x="45830" y="27840"/>
                </a:lnTo>
                <a:lnTo>
                  <a:pt x="45730" y="27250"/>
                </a:lnTo>
                <a:lnTo>
                  <a:pt x="45710" y="26950"/>
                </a:lnTo>
                <a:lnTo>
                  <a:pt x="45730" y="26740"/>
                </a:lnTo>
                <a:lnTo>
                  <a:pt x="45840" y="26400"/>
                </a:lnTo>
                <a:lnTo>
                  <a:pt x="45900" y="26150"/>
                </a:lnTo>
                <a:lnTo>
                  <a:pt x="41380" y="16860"/>
                </a:lnTo>
                <a:lnTo>
                  <a:pt x="41280" y="1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aint Catherine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52930" y="16650"/>
                </a:moveTo>
                <a:lnTo>
                  <a:pt x="58500" y="15940"/>
                </a:lnTo>
                <a:lnTo>
                  <a:pt x="59350" y="15610"/>
                </a:lnTo>
                <a:lnTo>
                  <a:pt x="61850" y="14200"/>
                </a:lnTo>
                <a:lnTo>
                  <a:pt x="62480" y="14010"/>
                </a:lnTo>
                <a:lnTo>
                  <a:pt x="62600" y="13980"/>
                </a:lnTo>
                <a:lnTo>
                  <a:pt x="62730" y="13980"/>
                </a:lnTo>
                <a:lnTo>
                  <a:pt x="63530" y="14060"/>
                </a:lnTo>
                <a:lnTo>
                  <a:pt x="63660" y="14160"/>
                </a:lnTo>
                <a:lnTo>
                  <a:pt x="63790" y="14320"/>
                </a:lnTo>
                <a:lnTo>
                  <a:pt x="64040" y="14920"/>
                </a:lnTo>
                <a:lnTo>
                  <a:pt x="64180" y="15120"/>
                </a:lnTo>
                <a:lnTo>
                  <a:pt x="64510" y="15360"/>
                </a:lnTo>
                <a:lnTo>
                  <a:pt x="64690" y="15550"/>
                </a:lnTo>
                <a:lnTo>
                  <a:pt x="64850" y="15890"/>
                </a:lnTo>
                <a:lnTo>
                  <a:pt x="64930" y="16240"/>
                </a:lnTo>
                <a:lnTo>
                  <a:pt x="64990" y="16620"/>
                </a:lnTo>
                <a:lnTo>
                  <a:pt x="65080" y="16800"/>
                </a:lnTo>
                <a:lnTo>
                  <a:pt x="65560" y="17470"/>
                </a:lnTo>
                <a:lnTo>
                  <a:pt x="66000" y="17900"/>
                </a:lnTo>
                <a:lnTo>
                  <a:pt x="66980" y="18300"/>
                </a:lnTo>
                <a:lnTo>
                  <a:pt x="66890" y="19450"/>
                </a:lnTo>
                <a:lnTo>
                  <a:pt x="66910" y="19620"/>
                </a:lnTo>
                <a:lnTo>
                  <a:pt x="66970" y="19890"/>
                </a:lnTo>
                <a:lnTo>
                  <a:pt x="67250" y="20460"/>
                </a:lnTo>
                <a:lnTo>
                  <a:pt x="67290" y="20680"/>
                </a:lnTo>
                <a:lnTo>
                  <a:pt x="67280" y="20850"/>
                </a:lnTo>
                <a:lnTo>
                  <a:pt x="67140" y="21160"/>
                </a:lnTo>
                <a:lnTo>
                  <a:pt x="67080" y="21260"/>
                </a:lnTo>
                <a:lnTo>
                  <a:pt x="67020" y="21340"/>
                </a:lnTo>
                <a:lnTo>
                  <a:pt x="66940" y="21410"/>
                </a:lnTo>
                <a:lnTo>
                  <a:pt x="66850" y="21480"/>
                </a:lnTo>
                <a:lnTo>
                  <a:pt x="66730" y="21710"/>
                </a:lnTo>
                <a:lnTo>
                  <a:pt x="66580" y="22070"/>
                </a:lnTo>
                <a:lnTo>
                  <a:pt x="66340" y="22960"/>
                </a:lnTo>
                <a:lnTo>
                  <a:pt x="66280" y="23340"/>
                </a:lnTo>
                <a:lnTo>
                  <a:pt x="66280" y="23580"/>
                </a:lnTo>
                <a:lnTo>
                  <a:pt x="66580" y="23850"/>
                </a:lnTo>
                <a:lnTo>
                  <a:pt x="66620" y="23900"/>
                </a:lnTo>
                <a:lnTo>
                  <a:pt x="66660" y="23970"/>
                </a:lnTo>
                <a:lnTo>
                  <a:pt x="66740" y="24170"/>
                </a:lnTo>
                <a:lnTo>
                  <a:pt x="66800" y="24260"/>
                </a:lnTo>
                <a:lnTo>
                  <a:pt x="66870" y="24330"/>
                </a:lnTo>
                <a:lnTo>
                  <a:pt x="66970" y="24370"/>
                </a:lnTo>
                <a:lnTo>
                  <a:pt x="67090" y="24370"/>
                </a:lnTo>
                <a:lnTo>
                  <a:pt x="67190" y="24340"/>
                </a:lnTo>
                <a:lnTo>
                  <a:pt x="67400" y="24250"/>
                </a:lnTo>
                <a:lnTo>
                  <a:pt x="67510" y="24220"/>
                </a:lnTo>
                <a:lnTo>
                  <a:pt x="67800" y="24620"/>
                </a:lnTo>
                <a:lnTo>
                  <a:pt x="67930" y="25120"/>
                </a:lnTo>
                <a:lnTo>
                  <a:pt x="67800" y="25570"/>
                </a:lnTo>
                <a:lnTo>
                  <a:pt x="67610" y="26040"/>
                </a:lnTo>
                <a:lnTo>
                  <a:pt x="67090" y="26620"/>
                </a:lnTo>
                <a:lnTo>
                  <a:pt x="66930" y="26960"/>
                </a:lnTo>
                <a:lnTo>
                  <a:pt x="66390" y="26890"/>
                </a:lnTo>
                <a:lnTo>
                  <a:pt x="66230" y="27210"/>
                </a:lnTo>
                <a:lnTo>
                  <a:pt x="66060" y="28210"/>
                </a:lnTo>
                <a:lnTo>
                  <a:pt x="65320" y="30850"/>
                </a:lnTo>
                <a:lnTo>
                  <a:pt x="64770" y="31630"/>
                </a:lnTo>
                <a:lnTo>
                  <a:pt x="64100" y="32060"/>
                </a:lnTo>
                <a:lnTo>
                  <a:pt x="63550" y="32060"/>
                </a:lnTo>
                <a:lnTo>
                  <a:pt x="63190" y="31900"/>
                </a:lnTo>
                <a:lnTo>
                  <a:pt x="62860" y="31670"/>
                </a:lnTo>
                <a:lnTo>
                  <a:pt x="62400" y="31490"/>
                </a:lnTo>
                <a:lnTo>
                  <a:pt x="60100" y="31490"/>
                </a:lnTo>
                <a:lnTo>
                  <a:pt x="60100" y="31170"/>
                </a:lnTo>
                <a:lnTo>
                  <a:pt x="60980" y="30870"/>
                </a:lnTo>
                <a:lnTo>
                  <a:pt x="60530" y="30470"/>
                </a:lnTo>
                <a:lnTo>
                  <a:pt x="59970" y="29720"/>
                </a:lnTo>
                <a:lnTo>
                  <a:pt x="59530" y="29380"/>
                </a:lnTo>
                <a:lnTo>
                  <a:pt x="59030" y="29180"/>
                </a:lnTo>
                <a:lnTo>
                  <a:pt x="57830" y="29050"/>
                </a:lnTo>
                <a:lnTo>
                  <a:pt x="56740" y="29430"/>
                </a:lnTo>
                <a:lnTo>
                  <a:pt x="56100" y="29810"/>
                </a:lnTo>
                <a:lnTo>
                  <a:pt x="55900" y="27720"/>
                </a:lnTo>
                <a:lnTo>
                  <a:pt x="55920" y="27570"/>
                </a:lnTo>
                <a:lnTo>
                  <a:pt x="55880" y="27390"/>
                </a:lnTo>
                <a:lnTo>
                  <a:pt x="55810" y="27200"/>
                </a:lnTo>
                <a:lnTo>
                  <a:pt x="55000" y="26120"/>
                </a:lnTo>
                <a:lnTo>
                  <a:pt x="54950" y="26020"/>
                </a:lnTo>
                <a:lnTo>
                  <a:pt x="54900" y="25900"/>
                </a:lnTo>
                <a:lnTo>
                  <a:pt x="54850" y="25650"/>
                </a:lnTo>
                <a:lnTo>
                  <a:pt x="54820" y="25310"/>
                </a:lnTo>
                <a:lnTo>
                  <a:pt x="54810" y="23790"/>
                </a:lnTo>
                <a:lnTo>
                  <a:pt x="54750" y="23570"/>
                </a:lnTo>
                <a:lnTo>
                  <a:pt x="54650" y="23280"/>
                </a:lnTo>
                <a:lnTo>
                  <a:pt x="54420" y="22850"/>
                </a:lnTo>
                <a:lnTo>
                  <a:pt x="54190" y="22490"/>
                </a:lnTo>
                <a:lnTo>
                  <a:pt x="54120" y="22410"/>
                </a:lnTo>
                <a:lnTo>
                  <a:pt x="53950" y="22150"/>
                </a:lnTo>
                <a:lnTo>
                  <a:pt x="53920" y="21990"/>
                </a:lnTo>
                <a:lnTo>
                  <a:pt x="53900" y="21780"/>
                </a:lnTo>
                <a:lnTo>
                  <a:pt x="54000" y="21140"/>
                </a:lnTo>
                <a:lnTo>
                  <a:pt x="54120" y="20730"/>
                </a:lnTo>
                <a:lnTo>
                  <a:pt x="54270" y="20420"/>
                </a:lnTo>
                <a:lnTo>
                  <a:pt x="54110" y="19650"/>
                </a:lnTo>
                <a:lnTo>
                  <a:pt x="52930" y="1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int Andrew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67930" y="25120"/>
                </a:moveTo>
                <a:lnTo>
                  <a:pt x="67800" y="24620"/>
                </a:lnTo>
                <a:lnTo>
                  <a:pt x="67510" y="24220"/>
                </a:lnTo>
                <a:lnTo>
                  <a:pt x="67400" y="24250"/>
                </a:lnTo>
                <a:lnTo>
                  <a:pt x="67190" y="24340"/>
                </a:lnTo>
                <a:lnTo>
                  <a:pt x="67090" y="24370"/>
                </a:lnTo>
                <a:lnTo>
                  <a:pt x="66970" y="24370"/>
                </a:lnTo>
                <a:lnTo>
                  <a:pt x="66870" y="24330"/>
                </a:lnTo>
                <a:lnTo>
                  <a:pt x="66800" y="24260"/>
                </a:lnTo>
                <a:lnTo>
                  <a:pt x="66740" y="24170"/>
                </a:lnTo>
                <a:lnTo>
                  <a:pt x="66660" y="23970"/>
                </a:lnTo>
                <a:lnTo>
                  <a:pt x="66620" y="23900"/>
                </a:lnTo>
                <a:lnTo>
                  <a:pt x="66580" y="23850"/>
                </a:lnTo>
                <a:lnTo>
                  <a:pt x="66280" y="23580"/>
                </a:lnTo>
                <a:lnTo>
                  <a:pt x="66280" y="23340"/>
                </a:lnTo>
                <a:lnTo>
                  <a:pt x="66340" y="22960"/>
                </a:lnTo>
                <a:lnTo>
                  <a:pt x="66580" y="22070"/>
                </a:lnTo>
                <a:lnTo>
                  <a:pt x="66730" y="21710"/>
                </a:lnTo>
                <a:lnTo>
                  <a:pt x="66850" y="21480"/>
                </a:lnTo>
                <a:lnTo>
                  <a:pt x="66940" y="21410"/>
                </a:lnTo>
                <a:lnTo>
                  <a:pt x="67020" y="21340"/>
                </a:lnTo>
                <a:lnTo>
                  <a:pt x="67080" y="21260"/>
                </a:lnTo>
                <a:lnTo>
                  <a:pt x="67140" y="21160"/>
                </a:lnTo>
                <a:lnTo>
                  <a:pt x="67280" y="20850"/>
                </a:lnTo>
                <a:lnTo>
                  <a:pt x="67290" y="20680"/>
                </a:lnTo>
                <a:lnTo>
                  <a:pt x="67250" y="20460"/>
                </a:lnTo>
                <a:lnTo>
                  <a:pt x="66970" y="19890"/>
                </a:lnTo>
                <a:lnTo>
                  <a:pt x="66910" y="19620"/>
                </a:lnTo>
                <a:lnTo>
                  <a:pt x="66890" y="19450"/>
                </a:lnTo>
                <a:lnTo>
                  <a:pt x="66980" y="18300"/>
                </a:lnTo>
                <a:lnTo>
                  <a:pt x="67550" y="18070"/>
                </a:lnTo>
                <a:lnTo>
                  <a:pt x="67640" y="17990"/>
                </a:lnTo>
                <a:lnTo>
                  <a:pt x="67740" y="17870"/>
                </a:lnTo>
                <a:lnTo>
                  <a:pt x="67790" y="17760"/>
                </a:lnTo>
                <a:lnTo>
                  <a:pt x="67840" y="17660"/>
                </a:lnTo>
                <a:lnTo>
                  <a:pt x="68000" y="17580"/>
                </a:lnTo>
                <a:lnTo>
                  <a:pt x="68260" y="17540"/>
                </a:lnTo>
                <a:lnTo>
                  <a:pt x="68790" y="17540"/>
                </a:lnTo>
                <a:lnTo>
                  <a:pt x="69020" y="17490"/>
                </a:lnTo>
                <a:lnTo>
                  <a:pt x="69720" y="17620"/>
                </a:lnTo>
                <a:lnTo>
                  <a:pt x="72030" y="18720"/>
                </a:lnTo>
                <a:lnTo>
                  <a:pt x="72290" y="19610"/>
                </a:lnTo>
                <a:lnTo>
                  <a:pt x="72300" y="19720"/>
                </a:lnTo>
                <a:lnTo>
                  <a:pt x="72680" y="20820"/>
                </a:lnTo>
                <a:lnTo>
                  <a:pt x="72730" y="20910"/>
                </a:lnTo>
                <a:lnTo>
                  <a:pt x="72850" y="21080"/>
                </a:lnTo>
                <a:lnTo>
                  <a:pt x="73010" y="21180"/>
                </a:lnTo>
                <a:lnTo>
                  <a:pt x="73280" y="21260"/>
                </a:lnTo>
                <a:lnTo>
                  <a:pt x="73820" y="21370"/>
                </a:lnTo>
                <a:lnTo>
                  <a:pt x="74230" y="21300"/>
                </a:lnTo>
                <a:lnTo>
                  <a:pt x="74430" y="21210"/>
                </a:lnTo>
                <a:lnTo>
                  <a:pt x="74520" y="21080"/>
                </a:lnTo>
                <a:lnTo>
                  <a:pt x="74610" y="20870"/>
                </a:lnTo>
                <a:lnTo>
                  <a:pt x="74670" y="20770"/>
                </a:lnTo>
                <a:lnTo>
                  <a:pt x="74750" y="20700"/>
                </a:lnTo>
                <a:lnTo>
                  <a:pt x="75290" y="20790"/>
                </a:lnTo>
                <a:lnTo>
                  <a:pt x="77170" y="21570"/>
                </a:lnTo>
                <a:lnTo>
                  <a:pt x="76790" y="21920"/>
                </a:lnTo>
                <a:lnTo>
                  <a:pt x="76720" y="22200"/>
                </a:lnTo>
                <a:lnTo>
                  <a:pt x="76660" y="22550"/>
                </a:lnTo>
                <a:lnTo>
                  <a:pt x="76650" y="23210"/>
                </a:lnTo>
                <a:lnTo>
                  <a:pt x="76700" y="23480"/>
                </a:lnTo>
                <a:lnTo>
                  <a:pt x="76800" y="23730"/>
                </a:lnTo>
                <a:lnTo>
                  <a:pt x="76910" y="23920"/>
                </a:lnTo>
                <a:lnTo>
                  <a:pt x="77140" y="24740"/>
                </a:lnTo>
                <a:lnTo>
                  <a:pt x="77210" y="24890"/>
                </a:lnTo>
                <a:lnTo>
                  <a:pt x="77520" y="25310"/>
                </a:lnTo>
                <a:lnTo>
                  <a:pt x="77650" y="25560"/>
                </a:lnTo>
                <a:lnTo>
                  <a:pt x="77650" y="25710"/>
                </a:lnTo>
                <a:lnTo>
                  <a:pt x="77580" y="25790"/>
                </a:lnTo>
                <a:lnTo>
                  <a:pt x="77470" y="25820"/>
                </a:lnTo>
                <a:lnTo>
                  <a:pt x="77060" y="25780"/>
                </a:lnTo>
                <a:lnTo>
                  <a:pt x="76890" y="25820"/>
                </a:lnTo>
                <a:lnTo>
                  <a:pt x="76730" y="25890"/>
                </a:lnTo>
                <a:lnTo>
                  <a:pt x="76540" y="26170"/>
                </a:lnTo>
                <a:lnTo>
                  <a:pt x="76500" y="26420"/>
                </a:lnTo>
                <a:lnTo>
                  <a:pt x="76520" y="26830"/>
                </a:lnTo>
                <a:lnTo>
                  <a:pt x="76500" y="27020"/>
                </a:lnTo>
                <a:lnTo>
                  <a:pt x="76460" y="27160"/>
                </a:lnTo>
                <a:lnTo>
                  <a:pt x="76200" y="27460"/>
                </a:lnTo>
                <a:lnTo>
                  <a:pt x="75950" y="27860"/>
                </a:lnTo>
                <a:lnTo>
                  <a:pt x="74800" y="27580"/>
                </a:lnTo>
                <a:lnTo>
                  <a:pt x="74490" y="27410"/>
                </a:lnTo>
                <a:lnTo>
                  <a:pt x="73850" y="27150"/>
                </a:lnTo>
                <a:lnTo>
                  <a:pt x="72990" y="27200"/>
                </a:lnTo>
                <a:lnTo>
                  <a:pt x="71480" y="27560"/>
                </a:lnTo>
                <a:lnTo>
                  <a:pt x="70840" y="27640"/>
                </a:lnTo>
                <a:lnTo>
                  <a:pt x="68670" y="27560"/>
                </a:lnTo>
                <a:lnTo>
                  <a:pt x="68670" y="27260"/>
                </a:lnTo>
                <a:lnTo>
                  <a:pt x="73240" y="26990"/>
                </a:lnTo>
                <a:lnTo>
                  <a:pt x="73050" y="26810"/>
                </a:lnTo>
                <a:lnTo>
                  <a:pt x="73280" y="26680"/>
                </a:lnTo>
                <a:lnTo>
                  <a:pt x="73240" y="26110"/>
                </a:lnTo>
                <a:lnTo>
                  <a:pt x="72890" y="25300"/>
                </a:lnTo>
                <a:lnTo>
                  <a:pt x="72480" y="25080"/>
                </a:lnTo>
                <a:lnTo>
                  <a:pt x="71860" y="24930"/>
                </a:lnTo>
                <a:lnTo>
                  <a:pt x="70790" y="24990"/>
                </a:lnTo>
                <a:lnTo>
                  <a:pt x="70440" y="25080"/>
                </a:lnTo>
                <a:lnTo>
                  <a:pt x="70020" y="25250"/>
                </a:lnTo>
                <a:lnTo>
                  <a:pt x="69700" y="25460"/>
                </a:lnTo>
                <a:lnTo>
                  <a:pt x="69630" y="25620"/>
                </a:lnTo>
                <a:lnTo>
                  <a:pt x="69490" y="26030"/>
                </a:lnTo>
                <a:lnTo>
                  <a:pt x="69220" y="25870"/>
                </a:lnTo>
                <a:lnTo>
                  <a:pt x="68480" y="25380"/>
                </a:lnTo>
                <a:lnTo>
                  <a:pt x="67930" y="2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ingston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69490" y="26030"/>
                </a:moveTo>
                <a:lnTo>
                  <a:pt x="69630" y="25620"/>
                </a:lnTo>
                <a:lnTo>
                  <a:pt x="69700" y="25460"/>
                </a:lnTo>
                <a:lnTo>
                  <a:pt x="70020" y="25250"/>
                </a:lnTo>
                <a:lnTo>
                  <a:pt x="70440" y="25080"/>
                </a:lnTo>
                <a:lnTo>
                  <a:pt x="70790" y="24990"/>
                </a:lnTo>
                <a:lnTo>
                  <a:pt x="71860" y="24930"/>
                </a:lnTo>
                <a:lnTo>
                  <a:pt x="72480" y="25080"/>
                </a:lnTo>
                <a:lnTo>
                  <a:pt x="72890" y="25300"/>
                </a:lnTo>
                <a:lnTo>
                  <a:pt x="73240" y="26110"/>
                </a:lnTo>
                <a:lnTo>
                  <a:pt x="73280" y="26680"/>
                </a:lnTo>
                <a:lnTo>
                  <a:pt x="73050" y="26810"/>
                </a:lnTo>
                <a:lnTo>
                  <a:pt x="72950" y="26710"/>
                </a:lnTo>
                <a:lnTo>
                  <a:pt x="72740" y="26510"/>
                </a:lnTo>
                <a:lnTo>
                  <a:pt x="72190" y="26380"/>
                </a:lnTo>
                <a:lnTo>
                  <a:pt x="70940" y="26370"/>
                </a:lnTo>
                <a:lnTo>
                  <a:pt x="70090" y="26380"/>
                </a:lnTo>
                <a:lnTo>
                  <a:pt x="6949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int Thomas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75950" y="27860"/>
                </a:moveTo>
                <a:lnTo>
                  <a:pt x="76200" y="27460"/>
                </a:lnTo>
                <a:lnTo>
                  <a:pt x="76460" y="27160"/>
                </a:lnTo>
                <a:lnTo>
                  <a:pt x="76500" y="27020"/>
                </a:lnTo>
                <a:lnTo>
                  <a:pt x="76520" y="26830"/>
                </a:lnTo>
                <a:lnTo>
                  <a:pt x="76500" y="26420"/>
                </a:lnTo>
                <a:lnTo>
                  <a:pt x="76540" y="26170"/>
                </a:lnTo>
                <a:lnTo>
                  <a:pt x="76730" y="25890"/>
                </a:lnTo>
                <a:lnTo>
                  <a:pt x="76890" y="25820"/>
                </a:lnTo>
                <a:lnTo>
                  <a:pt x="77060" y="25780"/>
                </a:lnTo>
                <a:lnTo>
                  <a:pt x="77470" y="25820"/>
                </a:lnTo>
                <a:lnTo>
                  <a:pt x="77580" y="25790"/>
                </a:lnTo>
                <a:lnTo>
                  <a:pt x="77650" y="25710"/>
                </a:lnTo>
                <a:lnTo>
                  <a:pt x="77650" y="25560"/>
                </a:lnTo>
                <a:lnTo>
                  <a:pt x="77520" y="25310"/>
                </a:lnTo>
                <a:lnTo>
                  <a:pt x="77210" y="24890"/>
                </a:lnTo>
                <a:lnTo>
                  <a:pt x="77140" y="24740"/>
                </a:lnTo>
                <a:lnTo>
                  <a:pt x="76910" y="23920"/>
                </a:lnTo>
                <a:lnTo>
                  <a:pt x="76800" y="23730"/>
                </a:lnTo>
                <a:lnTo>
                  <a:pt x="76700" y="23480"/>
                </a:lnTo>
                <a:lnTo>
                  <a:pt x="76650" y="23210"/>
                </a:lnTo>
                <a:lnTo>
                  <a:pt x="76660" y="22550"/>
                </a:lnTo>
                <a:lnTo>
                  <a:pt x="76720" y="22200"/>
                </a:lnTo>
                <a:lnTo>
                  <a:pt x="76790" y="21920"/>
                </a:lnTo>
                <a:lnTo>
                  <a:pt x="77170" y="21570"/>
                </a:lnTo>
                <a:lnTo>
                  <a:pt x="77950" y="22100"/>
                </a:lnTo>
                <a:lnTo>
                  <a:pt x="78270" y="22530"/>
                </a:lnTo>
                <a:lnTo>
                  <a:pt x="78340" y="22610"/>
                </a:lnTo>
                <a:lnTo>
                  <a:pt x="78430" y="22690"/>
                </a:lnTo>
                <a:lnTo>
                  <a:pt x="78700" y="22870"/>
                </a:lnTo>
                <a:lnTo>
                  <a:pt x="79020" y="23020"/>
                </a:lnTo>
                <a:lnTo>
                  <a:pt x="80990" y="23650"/>
                </a:lnTo>
                <a:lnTo>
                  <a:pt x="81280" y="23820"/>
                </a:lnTo>
                <a:lnTo>
                  <a:pt x="81440" y="23830"/>
                </a:lnTo>
                <a:lnTo>
                  <a:pt x="81630" y="23810"/>
                </a:lnTo>
                <a:lnTo>
                  <a:pt x="81970" y="23690"/>
                </a:lnTo>
                <a:lnTo>
                  <a:pt x="82130" y="23580"/>
                </a:lnTo>
                <a:lnTo>
                  <a:pt x="82310" y="23400"/>
                </a:lnTo>
                <a:lnTo>
                  <a:pt x="82400" y="23340"/>
                </a:lnTo>
                <a:lnTo>
                  <a:pt x="82490" y="23290"/>
                </a:lnTo>
                <a:lnTo>
                  <a:pt x="82660" y="23270"/>
                </a:lnTo>
                <a:lnTo>
                  <a:pt x="83250" y="23260"/>
                </a:lnTo>
                <a:lnTo>
                  <a:pt x="83460" y="23230"/>
                </a:lnTo>
                <a:lnTo>
                  <a:pt x="83610" y="23190"/>
                </a:lnTo>
                <a:lnTo>
                  <a:pt x="83890" y="23040"/>
                </a:lnTo>
                <a:lnTo>
                  <a:pt x="84100" y="22950"/>
                </a:lnTo>
                <a:lnTo>
                  <a:pt x="84270" y="22960"/>
                </a:lnTo>
                <a:lnTo>
                  <a:pt x="84470" y="23010"/>
                </a:lnTo>
                <a:lnTo>
                  <a:pt x="85380" y="23540"/>
                </a:lnTo>
                <a:lnTo>
                  <a:pt x="86740" y="23760"/>
                </a:lnTo>
                <a:lnTo>
                  <a:pt x="87970" y="24120"/>
                </a:lnTo>
                <a:lnTo>
                  <a:pt x="88200" y="24220"/>
                </a:lnTo>
                <a:lnTo>
                  <a:pt x="88270" y="24280"/>
                </a:lnTo>
                <a:lnTo>
                  <a:pt x="88340" y="24360"/>
                </a:lnTo>
                <a:lnTo>
                  <a:pt x="88620" y="24760"/>
                </a:lnTo>
                <a:lnTo>
                  <a:pt x="88730" y="24880"/>
                </a:lnTo>
                <a:lnTo>
                  <a:pt x="88890" y="25020"/>
                </a:lnTo>
                <a:lnTo>
                  <a:pt x="89460" y="25160"/>
                </a:lnTo>
                <a:lnTo>
                  <a:pt x="90970" y="25370"/>
                </a:lnTo>
                <a:lnTo>
                  <a:pt x="91410" y="25310"/>
                </a:lnTo>
                <a:lnTo>
                  <a:pt x="92570" y="24950"/>
                </a:lnTo>
                <a:lnTo>
                  <a:pt x="92590" y="24950"/>
                </a:lnTo>
                <a:lnTo>
                  <a:pt x="92930" y="25750"/>
                </a:lnTo>
                <a:lnTo>
                  <a:pt x="93540" y="26800"/>
                </a:lnTo>
                <a:lnTo>
                  <a:pt x="94320" y="27630"/>
                </a:lnTo>
                <a:lnTo>
                  <a:pt x="95450" y="28480"/>
                </a:lnTo>
                <a:lnTo>
                  <a:pt x="95020" y="28830"/>
                </a:lnTo>
                <a:lnTo>
                  <a:pt x="92870" y="29380"/>
                </a:lnTo>
                <a:lnTo>
                  <a:pt x="91360" y="30210"/>
                </a:lnTo>
                <a:lnTo>
                  <a:pt x="90490" y="30460"/>
                </a:lnTo>
                <a:lnTo>
                  <a:pt x="89750" y="30270"/>
                </a:lnTo>
                <a:lnTo>
                  <a:pt x="90040" y="30060"/>
                </a:lnTo>
                <a:lnTo>
                  <a:pt x="90160" y="29910"/>
                </a:lnTo>
                <a:lnTo>
                  <a:pt x="90320" y="29380"/>
                </a:lnTo>
                <a:lnTo>
                  <a:pt x="89570" y="29650"/>
                </a:lnTo>
                <a:lnTo>
                  <a:pt x="88900" y="30650"/>
                </a:lnTo>
                <a:lnTo>
                  <a:pt x="88180" y="30870"/>
                </a:lnTo>
                <a:lnTo>
                  <a:pt x="87530" y="30680"/>
                </a:lnTo>
                <a:lnTo>
                  <a:pt x="86780" y="30340"/>
                </a:lnTo>
                <a:lnTo>
                  <a:pt x="86020" y="30140"/>
                </a:lnTo>
                <a:lnTo>
                  <a:pt x="84770" y="30610"/>
                </a:lnTo>
                <a:lnTo>
                  <a:pt x="81500" y="30890"/>
                </a:lnTo>
                <a:lnTo>
                  <a:pt x="79200" y="30540"/>
                </a:lnTo>
                <a:lnTo>
                  <a:pt x="78860" y="30550"/>
                </a:lnTo>
                <a:lnTo>
                  <a:pt x="78550" y="30610"/>
                </a:lnTo>
                <a:lnTo>
                  <a:pt x="78210" y="30570"/>
                </a:lnTo>
                <a:lnTo>
                  <a:pt x="77780" y="30270"/>
                </a:lnTo>
                <a:lnTo>
                  <a:pt x="77590" y="29880"/>
                </a:lnTo>
                <a:lnTo>
                  <a:pt x="77510" y="29370"/>
                </a:lnTo>
                <a:lnTo>
                  <a:pt x="77380" y="28940"/>
                </a:lnTo>
                <a:lnTo>
                  <a:pt x="77060" y="28750"/>
                </a:lnTo>
                <a:lnTo>
                  <a:pt x="76720" y="28650"/>
                </a:lnTo>
                <a:lnTo>
                  <a:pt x="76500" y="28400"/>
                </a:lnTo>
                <a:lnTo>
                  <a:pt x="76310" y="28110"/>
                </a:lnTo>
                <a:lnTo>
                  <a:pt x="76050" y="27880"/>
                </a:lnTo>
                <a:lnTo>
                  <a:pt x="75950" y="27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Portland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77170" y="21570"/>
                </a:moveTo>
                <a:lnTo>
                  <a:pt x="75290" y="20790"/>
                </a:lnTo>
                <a:lnTo>
                  <a:pt x="74750" y="20700"/>
                </a:lnTo>
                <a:lnTo>
                  <a:pt x="74670" y="20770"/>
                </a:lnTo>
                <a:lnTo>
                  <a:pt x="74610" y="20870"/>
                </a:lnTo>
                <a:lnTo>
                  <a:pt x="74520" y="21080"/>
                </a:lnTo>
                <a:lnTo>
                  <a:pt x="74430" y="21210"/>
                </a:lnTo>
                <a:lnTo>
                  <a:pt x="74230" y="21300"/>
                </a:lnTo>
                <a:lnTo>
                  <a:pt x="73820" y="21370"/>
                </a:lnTo>
                <a:lnTo>
                  <a:pt x="73280" y="21260"/>
                </a:lnTo>
                <a:lnTo>
                  <a:pt x="73010" y="21180"/>
                </a:lnTo>
                <a:lnTo>
                  <a:pt x="72850" y="21080"/>
                </a:lnTo>
                <a:lnTo>
                  <a:pt x="72730" y="20910"/>
                </a:lnTo>
                <a:lnTo>
                  <a:pt x="72680" y="20820"/>
                </a:lnTo>
                <a:lnTo>
                  <a:pt x="72300" y="19720"/>
                </a:lnTo>
                <a:lnTo>
                  <a:pt x="72290" y="19610"/>
                </a:lnTo>
                <a:lnTo>
                  <a:pt x="72030" y="18720"/>
                </a:lnTo>
                <a:lnTo>
                  <a:pt x="73980" y="13260"/>
                </a:lnTo>
                <a:lnTo>
                  <a:pt x="74110" y="13110"/>
                </a:lnTo>
                <a:lnTo>
                  <a:pt x="74350" y="13170"/>
                </a:lnTo>
                <a:lnTo>
                  <a:pt x="74960" y="13490"/>
                </a:lnTo>
                <a:lnTo>
                  <a:pt x="75750" y="14300"/>
                </a:lnTo>
                <a:lnTo>
                  <a:pt x="76360" y="14690"/>
                </a:lnTo>
                <a:lnTo>
                  <a:pt x="77060" y="14910"/>
                </a:lnTo>
                <a:lnTo>
                  <a:pt x="78440" y="14820"/>
                </a:lnTo>
                <a:lnTo>
                  <a:pt x="79170" y="15340"/>
                </a:lnTo>
                <a:lnTo>
                  <a:pt x="79400" y="15400"/>
                </a:lnTo>
                <a:lnTo>
                  <a:pt x="79610" y="15600"/>
                </a:lnTo>
                <a:lnTo>
                  <a:pt x="79860" y="15780"/>
                </a:lnTo>
                <a:lnTo>
                  <a:pt x="80200" y="15860"/>
                </a:lnTo>
                <a:lnTo>
                  <a:pt x="83330" y="15860"/>
                </a:lnTo>
                <a:lnTo>
                  <a:pt x="83540" y="15990"/>
                </a:lnTo>
                <a:lnTo>
                  <a:pt x="83870" y="16620"/>
                </a:lnTo>
                <a:lnTo>
                  <a:pt x="84020" y="16810"/>
                </a:lnTo>
                <a:lnTo>
                  <a:pt x="87080" y="17390"/>
                </a:lnTo>
                <a:lnTo>
                  <a:pt x="88670" y="17960"/>
                </a:lnTo>
                <a:lnTo>
                  <a:pt x="88870" y="18870"/>
                </a:lnTo>
                <a:lnTo>
                  <a:pt x="90050" y="20010"/>
                </a:lnTo>
                <a:lnTo>
                  <a:pt x="90970" y="21320"/>
                </a:lnTo>
                <a:lnTo>
                  <a:pt x="92300" y="24250"/>
                </a:lnTo>
                <a:lnTo>
                  <a:pt x="92590" y="24950"/>
                </a:lnTo>
                <a:lnTo>
                  <a:pt x="92570" y="24950"/>
                </a:lnTo>
                <a:lnTo>
                  <a:pt x="91410" y="25310"/>
                </a:lnTo>
                <a:lnTo>
                  <a:pt x="90970" y="25370"/>
                </a:lnTo>
                <a:lnTo>
                  <a:pt x="89460" y="25160"/>
                </a:lnTo>
                <a:lnTo>
                  <a:pt x="88890" y="25020"/>
                </a:lnTo>
                <a:lnTo>
                  <a:pt x="88730" y="24880"/>
                </a:lnTo>
                <a:lnTo>
                  <a:pt x="88620" y="24760"/>
                </a:lnTo>
                <a:lnTo>
                  <a:pt x="88340" y="24360"/>
                </a:lnTo>
                <a:lnTo>
                  <a:pt x="88270" y="24280"/>
                </a:lnTo>
                <a:lnTo>
                  <a:pt x="88200" y="24220"/>
                </a:lnTo>
                <a:lnTo>
                  <a:pt x="87970" y="24120"/>
                </a:lnTo>
                <a:lnTo>
                  <a:pt x="86740" y="23760"/>
                </a:lnTo>
                <a:lnTo>
                  <a:pt x="85380" y="23540"/>
                </a:lnTo>
                <a:lnTo>
                  <a:pt x="84470" y="23010"/>
                </a:lnTo>
                <a:lnTo>
                  <a:pt x="84270" y="22960"/>
                </a:lnTo>
                <a:lnTo>
                  <a:pt x="84100" y="22950"/>
                </a:lnTo>
                <a:lnTo>
                  <a:pt x="83890" y="23040"/>
                </a:lnTo>
                <a:lnTo>
                  <a:pt x="83610" y="23190"/>
                </a:lnTo>
                <a:lnTo>
                  <a:pt x="83460" y="23230"/>
                </a:lnTo>
                <a:lnTo>
                  <a:pt x="83250" y="23260"/>
                </a:lnTo>
                <a:lnTo>
                  <a:pt x="82660" y="23270"/>
                </a:lnTo>
                <a:lnTo>
                  <a:pt x="82490" y="23290"/>
                </a:lnTo>
                <a:lnTo>
                  <a:pt x="82400" y="23340"/>
                </a:lnTo>
                <a:lnTo>
                  <a:pt x="82310" y="23400"/>
                </a:lnTo>
                <a:lnTo>
                  <a:pt x="82130" y="23580"/>
                </a:lnTo>
                <a:lnTo>
                  <a:pt x="81970" y="23690"/>
                </a:lnTo>
                <a:lnTo>
                  <a:pt x="81630" y="23810"/>
                </a:lnTo>
                <a:lnTo>
                  <a:pt x="81440" y="23830"/>
                </a:lnTo>
                <a:lnTo>
                  <a:pt x="81280" y="23820"/>
                </a:lnTo>
                <a:lnTo>
                  <a:pt x="80990" y="23650"/>
                </a:lnTo>
                <a:lnTo>
                  <a:pt x="79020" y="23020"/>
                </a:lnTo>
                <a:lnTo>
                  <a:pt x="78700" y="22870"/>
                </a:lnTo>
                <a:lnTo>
                  <a:pt x="78430" y="22690"/>
                </a:lnTo>
                <a:lnTo>
                  <a:pt x="78340" y="22610"/>
                </a:lnTo>
                <a:lnTo>
                  <a:pt x="78270" y="22530"/>
                </a:lnTo>
                <a:lnTo>
                  <a:pt x="77950" y="22100"/>
                </a:lnTo>
                <a:lnTo>
                  <a:pt x="77170" y="21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aint Mary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61850" y="14200"/>
                </a:moveTo>
                <a:lnTo>
                  <a:pt x="61050" y="13400"/>
                </a:lnTo>
                <a:lnTo>
                  <a:pt x="60770" y="13030"/>
                </a:lnTo>
                <a:lnTo>
                  <a:pt x="60720" y="12910"/>
                </a:lnTo>
                <a:lnTo>
                  <a:pt x="60650" y="12670"/>
                </a:lnTo>
                <a:lnTo>
                  <a:pt x="60600" y="12300"/>
                </a:lnTo>
                <a:lnTo>
                  <a:pt x="60470" y="11890"/>
                </a:lnTo>
                <a:lnTo>
                  <a:pt x="60290" y="11620"/>
                </a:lnTo>
                <a:lnTo>
                  <a:pt x="59780" y="11000"/>
                </a:lnTo>
                <a:lnTo>
                  <a:pt x="59690" y="10840"/>
                </a:lnTo>
                <a:lnTo>
                  <a:pt x="59680" y="10710"/>
                </a:lnTo>
                <a:lnTo>
                  <a:pt x="59760" y="9730"/>
                </a:lnTo>
                <a:lnTo>
                  <a:pt x="59690" y="9560"/>
                </a:lnTo>
                <a:lnTo>
                  <a:pt x="59580" y="9400"/>
                </a:lnTo>
                <a:lnTo>
                  <a:pt x="59360" y="9190"/>
                </a:lnTo>
                <a:lnTo>
                  <a:pt x="59270" y="9040"/>
                </a:lnTo>
                <a:lnTo>
                  <a:pt x="59190" y="8720"/>
                </a:lnTo>
                <a:lnTo>
                  <a:pt x="59160" y="8500"/>
                </a:lnTo>
                <a:lnTo>
                  <a:pt x="58810" y="6890"/>
                </a:lnTo>
                <a:lnTo>
                  <a:pt x="58770" y="6690"/>
                </a:lnTo>
                <a:lnTo>
                  <a:pt x="59530" y="6560"/>
                </a:lnTo>
                <a:lnTo>
                  <a:pt x="60030" y="6690"/>
                </a:lnTo>
                <a:lnTo>
                  <a:pt x="60900" y="7100"/>
                </a:lnTo>
                <a:lnTo>
                  <a:pt x="61390" y="7190"/>
                </a:lnTo>
                <a:lnTo>
                  <a:pt x="63850" y="7080"/>
                </a:lnTo>
                <a:lnTo>
                  <a:pt x="64330" y="6830"/>
                </a:lnTo>
                <a:lnTo>
                  <a:pt x="65010" y="6750"/>
                </a:lnTo>
                <a:lnTo>
                  <a:pt x="65560" y="6790"/>
                </a:lnTo>
                <a:lnTo>
                  <a:pt x="66060" y="6880"/>
                </a:lnTo>
                <a:lnTo>
                  <a:pt x="66360" y="7260"/>
                </a:lnTo>
                <a:lnTo>
                  <a:pt x="66230" y="7720"/>
                </a:lnTo>
                <a:lnTo>
                  <a:pt x="66230" y="8310"/>
                </a:lnTo>
                <a:lnTo>
                  <a:pt x="66690" y="8740"/>
                </a:lnTo>
                <a:lnTo>
                  <a:pt x="68170" y="9670"/>
                </a:lnTo>
                <a:lnTo>
                  <a:pt x="69480" y="10430"/>
                </a:lnTo>
                <a:lnTo>
                  <a:pt x="69690" y="10860"/>
                </a:lnTo>
                <a:lnTo>
                  <a:pt x="70080" y="12010"/>
                </a:lnTo>
                <a:lnTo>
                  <a:pt x="70330" y="12390"/>
                </a:lnTo>
                <a:lnTo>
                  <a:pt x="70720" y="12630"/>
                </a:lnTo>
                <a:lnTo>
                  <a:pt x="71480" y="12840"/>
                </a:lnTo>
                <a:lnTo>
                  <a:pt x="73630" y="13010"/>
                </a:lnTo>
                <a:lnTo>
                  <a:pt x="74110" y="13110"/>
                </a:lnTo>
                <a:lnTo>
                  <a:pt x="73980" y="13260"/>
                </a:lnTo>
                <a:lnTo>
                  <a:pt x="72030" y="18720"/>
                </a:lnTo>
                <a:lnTo>
                  <a:pt x="69720" y="17620"/>
                </a:lnTo>
                <a:lnTo>
                  <a:pt x="69020" y="17490"/>
                </a:lnTo>
                <a:lnTo>
                  <a:pt x="68790" y="17540"/>
                </a:lnTo>
                <a:lnTo>
                  <a:pt x="68260" y="17540"/>
                </a:lnTo>
                <a:lnTo>
                  <a:pt x="68000" y="17580"/>
                </a:lnTo>
                <a:lnTo>
                  <a:pt x="67840" y="17660"/>
                </a:lnTo>
                <a:lnTo>
                  <a:pt x="67790" y="17760"/>
                </a:lnTo>
                <a:lnTo>
                  <a:pt x="67740" y="17870"/>
                </a:lnTo>
                <a:lnTo>
                  <a:pt x="67640" y="17990"/>
                </a:lnTo>
                <a:lnTo>
                  <a:pt x="67550" y="18070"/>
                </a:lnTo>
                <a:lnTo>
                  <a:pt x="66980" y="18300"/>
                </a:lnTo>
                <a:lnTo>
                  <a:pt x="66000" y="17900"/>
                </a:lnTo>
                <a:lnTo>
                  <a:pt x="65560" y="17470"/>
                </a:lnTo>
                <a:lnTo>
                  <a:pt x="65080" y="16800"/>
                </a:lnTo>
                <a:lnTo>
                  <a:pt x="64990" y="16620"/>
                </a:lnTo>
                <a:lnTo>
                  <a:pt x="64930" y="16240"/>
                </a:lnTo>
                <a:lnTo>
                  <a:pt x="64850" y="15890"/>
                </a:lnTo>
                <a:lnTo>
                  <a:pt x="64690" y="15550"/>
                </a:lnTo>
                <a:lnTo>
                  <a:pt x="64510" y="15360"/>
                </a:lnTo>
                <a:lnTo>
                  <a:pt x="64180" y="15120"/>
                </a:lnTo>
                <a:lnTo>
                  <a:pt x="64040" y="14920"/>
                </a:lnTo>
                <a:lnTo>
                  <a:pt x="63790" y="14320"/>
                </a:lnTo>
                <a:lnTo>
                  <a:pt x="63660" y="14160"/>
                </a:lnTo>
                <a:lnTo>
                  <a:pt x="63530" y="14060"/>
                </a:lnTo>
                <a:lnTo>
                  <a:pt x="62730" y="13980"/>
                </a:lnTo>
                <a:lnTo>
                  <a:pt x="62600" y="13980"/>
                </a:lnTo>
                <a:lnTo>
                  <a:pt x="62480" y="14010"/>
                </a:lnTo>
                <a:lnTo>
                  <a:pt x="61850" y="1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