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Veneto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Italy • State Map | Fully Editable Vector Shape</a:t>
            </a:r>
          </a:p>
        </p:txBody>
      </p:sp>
      <p:sp>
        <p:nvSpPr>
          <p:cNvPr id="101" name="Venet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470" y="8060"/>
                </a:moveTo>
                <a:lnTo>
                  <a:pt x="49650" y="8090"/>
                </a:lnTo>
                <a:lnTo>
                  <a:pt x="49830" y="8210"/>
                </a:lnTo>
                <a:lnTo>
                  <a:pt x="49930" y="8260"/>
                </a:lnTo>
                <a:lnTo>
                  <a:pt x="50010" y="8270"/>
                </a:lnTo>
                <a:lnTo>
                  <a:pt x="50350" y="8220"/>
                </a:lnTo>
                <a:lnTo>
                  <a:pt x="50640" y="8250"/>
                </a:lnTo>
                <a:lnTo>
                  <a:pt x="50650" y="8260"/>
                </a:lnTo>
                <a:lnTo>
                  <a:pt x="50700" y="8280"/>
                </a:lnTo>
                <a:lnTo>
                  <a:pt x="50810" y="8360"/>
                </a:lnTo>
                <a:lnTo>
                  <a:pt x="50860" y="8380"/>
                </a:lnTo>
                <a:lnTo>
                  <a:pt x="50910" y="8380"/>
                </a:lnTo>
                <a:lnTo>
                  <a:pt x="51010" y="8350"/>
                </a:lnTo>
                <a:lnTo>
                  <a:pt x="51050" y="8340"/>
                </a:lnTo>
                <a:lnTo>
                  <a:pt x="51110" y="8360"/>
                </a:lnTo>
                <a:lnTo>
                  <a:pt x="51140" y="8760"/>
                </a:lnTo>
                <a:lnTo>
                  <a:pt x="51180" y="8940"/>
                </a:lnTo>
                <a:lnTo>
                  <a:pt x="51180" y="9050"/>
                </a:lnTo>
                <a:lnTo>
                  <a:pt x="51170" y="9130"/>
                </a:lnTo>
                <a:lnTo>
                  <a:pt x="51180" y="9200"/>
                </a:lnTo>
                <a:lnTo>
                  <a:pt x="51170" y="9240"/>
                </a:lnTo>
                <a:lnTo>
                  <a:pt x="51160" y="9270"/>
                </a:lnTo>
                <a:lnTo>
                  <a:pt x="50770" y="9330"/>
                </a:lnTo>
                <a:lnTo>
                  <a:pt x="50710" y="9350"/>
                </a:lnTo>
                <a:lnTo>
                  <a:pt x="50660" y="9370"/>
                </a:lnTo>
                <a:lnTo>
                  <a:pt x="50640" y="9390"/>
                </a:lnTo>
                <a:lnTo>
                  <a:pt x="50610" y="9420"/>
                </a:lnTo>
                <a:lnTo>
                  <a:pt x="50510" y="9540"/>
                </a:lnTo>
                <a:lnTo>
                  <a:pt x="50480" y="9590"/>
                </a:lnTo>
                <a:lnTo>
                  <a:pt x="50480" y="9630"/>
                </a:lnTo>
                <a:lnTo>
                  <a:pt x="50500" y="9660"/>
                </a:lnTo>
                <a:lnTo>
                  <a:pt x="50520" y="9670"/>
                </a:lnTo>
                <a:lnTo>
                  <a:pt x="50550" y="9690"/>
                </a:lnTo>
                <a:lnTo>
                  <a:pt x="50580" y="9700"/>
                </a:lnTo>
                <a:lnTo>
                  <a:pt x="50630" y="9720"/>
                </a:lnTo>
                <a:lnTo>
                  <a:pt x="50650" y="9750"/>
                </a:lnTo>
                <a:lnTo>
                  <a:pt x="50660" y="9800"/>
                </a:lnTo>
                <a:lnTo>
                  <a:pt x="50660" y="9870"/>
                </a:lnTo>
                <a:lnTo>
                  <a:pt x="50640" y="9910"/>
                </a:lnTo>
                <a:lnTo>
                  <a:pt x="50620" y="9920"/>
                </a:lnTo>
                <a:lnTo>
                  <a:pt x="50590" y="9910"/>
                </a:lnTo>
                <a:lnTo>
                  <a:pt x="50540" y="9880"/>
                </a:lnTo>
                <a:lnTo>
                  <a:pt x="50470" y="9870"/>
                </a:lnTo>
                <a:lnTo>
                  <a:pt x="50190" y="9870"/>
                </a:lnTo>
                <a:lnTo>
                  <a:pt x="49950" y="9920"/>
                </a:lnTo>
                <a:lnTo>
                  <a:pt x="49820" y="9990"/>
                </a:lnTo>
                <a:lnTo>
                  <a:pt x="49790" y="10020"/>
                </a:lnTo>
                <a:lnTo>
                  <a:pt x="49770" y="10050"/>
                </a:lnTo>
                <a:lnTo>
                  <a:pt x="49690" y="10220"/>
                </a:lnTo>
                <a:lnTo>
                  <a:pt x="49650" y="10370"/>
                </a:lnTo>
                <a:lnTo>
                  <a:pt x="49630" y="10430"/>
                </a:lnTo>
                <a:lnTo>
                  <a:pt x="49440" y="10780"/>
                </a:lnTo>
                <a:lnTo>
                  <a:pt x="49320" y="10940"/>
                </a:lnTo>
                <a:lnTo>
                  <a:pt x="49280" y="10990"/>
                </a:lnTo>
                <a:lnTo>
                  <a:pt x="48970" y="11140"/>
                </a:lnTo>
                <a:lnTo>
                  <a:pt x="48890" y="11210"/>
                </a:lnTo>
                <a:lnTo>
                  <a:pt x="48830" y="11280"/>
                </a:lnTo>
                <a:lnTo>
                  <a:pt x="48730" y="11410"/>
                </a:lnTo>
                <a:lnTo>
                  <a:pt x="48700" y="11480"/>
                </a:lnTo>
                <a:lnTo>
                  <a:pt x="48690" y="11520"/>
                </a:lnTo>
                <a:lnTo>
                  <a:pt x="48690" y="11540"/>
                </a:lnTo>
                <a:lnTo>
                  <a:pt x="48710" y="11600"/>
                </a:lnTo>
                <a:lnTo>
                  <a:pt x="48730" y="11620"/>
                </a:lnTo>
                <a:lnTo>
                  <a:pt x="48820" y="11730"/>
                </a:lnTo>
                <a:lnTo>
                  <a:pt x="48960" y="11850"/>
                </a:lnTo>
                <a:lnTo>
                  <a:pt x="48990" y="11870"/>
                </a:lnTo>
                <a:lnTo>
                  <a:pt x="49020" y="11880"/>
                </a:lnTo>
                <a:lnTo>
                  <a:pt x="49150" y="11880"/>
                </a:lnTo>
                <a:lnTo>
                  <a:pt x="49180" y="11890"/>
                </a:lnTo>
                <a:lnTo>
                  <a:pt x="49190" y="11910"/>
                </a:lnTo>
                <a:lnTo>
                  <a:pt x="49210" y="11940"/>
                </a:lnTo>
                <a:lnTo>
                  <a:pt x="49220" y="11970"/>
                </a:lnTo>
                <a:lnTo>
                  <a:pt x="49230" y="11990"/>
                </a:lnTo>
                <a:lnTo>
                  <a:pt x="49250" y="12010"/>
                </a:lnTo>
                <a:lnTo>
                  <a:pt x="49280" y="12010"/>
                </a:lnTo>
                <a:lnTo>
                  <a:pt x="49340" y="12010"/>
                </a:lnTo>
                <a:lnTo>
                  <a:pt x="49370" y="12030"/>
                </a:lnTo>
                <a:lnTo>
                  <a:pt x="49390" y="12050"/>
                </a:lnTo>
                <a:lnTo>
                  <a:pt x="49400" y="12120"/>
                </a:lnTo>
                <a:lnTo>
                  <a:pt x="49410" y="12240"/>
                </a:lnTo>
                <a:lnTo>
                  <a:pt x="49420" y="12270"/>
                </a:lnTo>
                <a:lnTo>
                  <a:pt x="49430" y="12290"/>
                </a:lnTo>
                <a:lnTo>
                  <a:pt x="49450" y="12310"/>
                </a:lnTo>
                <a:lnTo>
                  <a:pt x="49490" y="12350"/>
                </a:lnTo>
                <a:lnTo>
                  <a:pt x="49600" y="12430"/>
                </a:lnTo>
                <a:lnTo>
                  <a:pt x="49620" y="12480"/>
                </a:lnTo>
                <a:lnTo>
                  <a:pt x="49640" y="12560"/>
                </a:lnTo>
                <a:lnTo>
                  <a:pt x="49660" y="12720"/>
                </a:lnTo>
                <a:lnTo>
                  <a:pt x="49660" y="12810"/>
                </a:lnTo>
                <a:lnTo>
                  <a:pt x="49660" y="12860"/>
                </a:lnTo>
                <a:lnTo>
                  <a:pt x="49640" y="12900"/>
                </a:lnTo>
                <a:lnTo>
                  <a:pt x="49630" y="12920"/>
                </a:lnTo>
                <a:lnTo>
                  <a:pt x="49620" y="12940"/>
                </a:lnTo>
                <a:lnTo>
                  <a:pt x="49570" y="12980"/>
                </a:lnTo>
                <a:lnTo>
                  <a:pt x="49530" y="13000"/>
                </a:lnTo>
                <a:lnTo>
                  <a:pt x="49380" y="13050"/>
                </a:lnTo>
                <a:lnTo>
                  <a:pt x="49360" y="13060"/>
                </a:lnTo>
                <a:lnTo>
                  <a:pt x="49340" y="13080"/>
                </a:lnTo>
                <a:lnTo>
                  <a:pt x="49320" y="13100"/>
                </a:lnTo>
                <a:lnTo>
                  <a:pt x="49300" y="13120"/>
                </a:lnTo>
                <a:lnTo>
                  <a:pt x="49290" y="13150"/>
                </a:lnTo>
                <a:lnTo>
                  <a:pt x="49270" y="13210"/>
                </a:lnTo>
                <a:lnTo>
                  <a:pt x="49240" y="13270"/>
                </a:lnTo>
                <a:lnTo>
                  <a:pt x="49170" y="13370"/>
                </a:lnTo>
                <a:lnTo>
                  <a:pt x="49190" y="13440"/>
                </a:lnTo>
                <a:lnTo>
                  <a:pt x="49200" y="13440"/>
                </a:lnTo>
                <a:lnTo>
                  <a:pt x="49260" y="13660"/>
                </a:lnTo>
                <a:lnTo>
                  <a:pt x="49300" y="13820"/>
                </a:lnTo>
                <a:lnTo>
                  <a:pt x="49320" y="14080"/>
                </a:lnTo>
                <a:lnTo>
                  <a:pt x="49340" y="14140"/>
                </a:lnTo>
                <a:lnTo>
                  <a:pt x="49370" y="14170"/>
                </a:lnTo>
                <a:lnTo>
                  <a:pt x="49430" y="14190"/>
                </a:lnTo>
                <a:lnTo>
                  <a:pt x="49460" y="14200"/>
                </a:lnTo>
                <a:lnTo>
                  <a:pt x="49490" y="14220"/>
                </a:lnTo>
                <a:lnTo>
                  <a:pt x="49610" y="14360"/>
                </a:lnTo>
                <a:lnTo>
                  <a:pt x="49630" y="14370"/>
                </a:lnTo>
                <a:lnTo>
                  <a:pt x="49720" y="14400"/>
                </a:lnTo>
                <a:lnTo>
                  <a:pt x="49780" y="14440"/>
                </a:lnTo>
                <a:lnTo>
                  <a:pt x="49800" y="14470"/>
                </a:lnTo>
                <a:lnTo>
                  <a:pt x="49810" y="14510"/>
                </a:lnTo>
                <a:lnTo>
                  <a:pt x="49820" y="14550"/>
                </a:lnTo>
                <a:lnTo>
                  <a:pt x="49840" y="14620"/>
                </a:lnTo>
                <a:lnTo>
                  <a:pt x="49990" y="15020"/>
                </a:lnTo>
                <a:lnTo>
                  <a:pt x="50000" y="15090"/>
                </a:lnTo>
                <a:lnTo>
                  <a:pt x="50020" y="15130"/>
                </a:lnTo>
                <a:lnTo>
                  <a:pt x="50050" y="15160"/>
                </a:lnTo>
                <a:lnTo>
                  <a:pt x="50250" y="15260"/>
                </a:lnTo>
                <a:lnTo>
                  <a:pt x="50280" y="15270"/>
                </a:lnTo>
                <a:lnTo>
                  <a:pt x="50310" y="15260"/>
                </a:lnTo>
                <a:lnTo>
                  <a:pt x="50380" y="15220"/>
                </a:lnTo>
                <a:lnTo>
                  <a:pt x="50410" y="15210"/>
                </a:lnTo>
                <a:lnTo>
                  <a:pt x="50430" y="15210"/>
                </a:lnTo>
                <a:lnTo>
                  <a:pt x="50460" y="15220"/>
                </a:lnTo>
                <a:lnTo>
                  <a:pt x="50490" y="15240"/>
                </a:lnTo>
                <a:lnTo>
                  <a:pt x="50590" y="15330"/>
                </a:lnTo>
                <a:lnTo>
                  <a:pt x="50620" y="15360"/>
                </a:lnTo>
                <a:lnTo>
                  <a:pt x="50660" y="15470"/>
                </a:lnTo>
                <a:lnTo>
                  <a:pt x="50760" y="15480"/>
                </a:lnTo>
                <a:lnTo>
                  <a:pt x="50810" y="15460"/>
                </a:lnTo>
                <a:lnTo>
                  <a:pt x="51010" y="15260"/>
                </a:lnTo>
                <a:lnTo>
                  <a:pt x="51050" y="15220"/>
                </a:lnTo>
                <a:lnTo>
                  <a:pt x="51100" y="15200"/>
                </a:lnTo>
                <a:lnTo>
                  <a:pt x="51200" y="15180"/>
                </a:lnTo>
                <a:lnTo>
                  <a:pt x="51230" y="15160"/>
                </a:lnTo>
                <a:lnTo>
                  <a:pt x="51260" y="15130"/>
                </a:lnTo>
                <a:lnTo>
                  <a:pt x="51280" y="15090"/>
                </a:lnTo>
                <a:lnTo>
                  <a:pt x="51310" y="15040"/>
                </a:lnTo>
                <a:lnTo>
                  <a:pt x="51330" y="15020"/>
                </a:lnTo>
                <a:lnTo>
                  <a:pt x="51360" y="15010"/>
                </a:lnTo>
                <a:lnTo>
                  <a:pt x="51410" y="15040"/>
                </a:lnTo>
                <a:lnTo>
                  <a:pt x="51450" y="15070"/>
                </a:lnTo>
                <a:lnTo>
                  <a:pt x="51470" y="15090"/>
                </a:lnTo>
                <a:lnTo>
                  <a:pt x="51480" y="15110"/>
                </a:lnTo>
                <a:lnTo>
                  <a:pt x="51490" y="15140"/>
                </a:lnTo>
                <a:lnTo>
                  <a:pt x="51490" y="15170"/>
                </a:lnTo>
                <a:lnTo>
                  <a:pt x="51490" y="15200"/>
                </a:lnTo>
                <a:lnTo>
                  <a:pt x="51500" y="15220"/>
                </a:lnTo>
                <a:lnTo>
                  <a:pt x="51520" y="15250"/>
                </a:lnTo>
                <a:lnTo>
                  <a:pt x="51560" y="15280"/>
                </a:lnTo>
                <a:lnTo>
                  <a:pt x="51590" y="15280"/>
                </a:lnTo>
                <a:lnTo>
                  <a:pt x="51610" y="15260"/>
                </a:lnTo>
                <a:lnTo>
                  <a:pt x="51630" y="15230"/>
                </a:lnTo>
                <a:lnTo>
                  <a:pt x="51650" y="15200"/>
                </a:lnTo>
                <a:lnTo>
                  <a:pt x="51670" y="15160"/>
                </a:lnTo>
                <a:lnTo>
                  <a:pt x="51730" y="15110"/>
                </a:lnTo>
                <a:lnTo>
                  <a:pt x="51780" y="15090"/>
                </a:lnTo>
                <a:lnTo>
                  <a:pt x="51820" y="15090"/>
                </a:lnTo>
                <a:lnTo>
                  <a:pt x="51850" y="15100"/>
                </a:lnTo>
                <a:lnTo>
                  <a:pt x="51880" y="15110"/>
                </a:lnTo>
                <a:lnTo>
                  <a:pt x="51900" y="15130"/>
                </a:lnTo>
                <a:lnTo>
                  <a:pt x="51910" y="15150"/>
                </a:lnTo>
                <a:lnTo>
                  <a:pt x="51920" y="15180"/>
                </a:lnTo>
                <a:lnTo>
                  <a:pt x="51910" y="15210"/>
                </a:lnTo>
                <a:lnTo>
                  <a:pt x="51930" y="15240"/>
                </a:lnTo>
                <a:lnTo>
                  <a:pt x="51960" y="15270"/>
                </a:lnTo>
                <a:lnTo>
                  <a:pt x="52230" y="15320"/>
                </a:lnTo>
                <a:lnTo>
                  <a:pt x="52270" y="15320"/>
                </a:lnTo>
                <a:lnTo>
                  <a:pt x="52300" y="15310"/>
                </a:lnTo>
                <a:lnTo>
                  <a:pt x="52310" y="15290"/>
                </a:lnTo>
                <a:lnTo>
                  <a:pt x="52360" y="15200"/>
                </a:lnTo>
                <a:lnTo>
                  <a:pt x="52420" y="15130"/>
                </a:lnTo>
                <a:lnTo>
                  <a:pt x="52540" y="15200"/>
                </a:lnTo>
                <a:lnTo>
                  <a:pt x="52580" y="15270"/>
                </a:lnTo>
                <a:lnTo>
                  <a:pt x="52580" y="15290"/>
                </a:lnTo>
                <a:lnTo>
                  <a:pt x="52560" y="15380"/>
                </a:lnTo>
                <a:lnTo>
                  <a:pt x="52570" y="15470"/>
                </a:lnTo>
                <a:lnTo>
                  <a:pt x="52580" y="15570"/>
                </a:lnTo>
                <a:lnTo>
                  <a:pt x="52580" y="15610"/>
                </a:lnTo>
                <a:lnTo>
                  <a:pt x="52590" y="15640"/>
                </a:lnTo>
                <a:lnTo>
                  <a:pt x="52730" y="15830"/>
                </a:lnTo>
                <a:lnTo>
                  <a:pt x="52750" y="15870"/>
                </a:lnTo>
                <a:lnTo>
                  <a:pt x="52760" y="15900"/>
                </a:lnTo>
                <a:lnTo>
                  <a:pt x="52750" y="15910"/>
                </a:lnTo>
                <a:lnTo>
                  <a:pt x="52750" y="15970"/>
                </a:lnTo>
                <a:lnTo>
                  <a:pt x="52770" y="16010"/>
                </a:lnTo>
                <a:lnTo>
                  <a:pt x="52800" y="16050"/>
                </a:lnTo>
                <a:lnTo>
                  <a:pt x="52860" y="16120"/>
                </a:lnTo>
                <a:lnTo>
                  <a:pt x="52880" y="16170"/>
                </a:lnTo>
                <a:lnTo>
                  <a:pt x="53020" y="16540"/>
                </a:lnTo>
                <a:lnTo>
                  <a:pt x="53050" y="16620"/>
                </a:lnTo>
                <a:lnTo>
                  <a:pt x="53140" y="16730"/>
                </a:lnTo>
                <a:lnTo>
                  <a:pt x="53080" y="16810"/>
                </a:lnTo>
                <a:lnTo>
                  <a:pt x="52940" y="16860"/>
                </a:lnTo>
                <a:lnTo>
                  <a:pt x="52470" y="16870"/>
                </a:lnTo>
                <a:lnTo>
                  <a:pt x="52250" y="16930"/>
                </a:lnTo>
                <a:lnTo>
                  <a:pt x="51290" y="17550"/>
                </a:lnTo>
                <a:lnTo>
                  <a:pt x="50300" y="18030"/>
                </a:lnTo>
                <a:lnTo>
                  <a:pt x="49720" y="18250"/>
                </a:lnTo>
                <a:lnTo>
                  <a:pt x="49620" y="18330"/>
                </a:lnTo>
                <a:lnTo>
                  <a:pt x="49580" y="18360"/>
                </a:lnTo>
                <a:lnTo>
                  <a:pt x="49360" y="18420"/>
                </a:lnTo>
                <a:lnTo>
                  <a:pt x="49200" y="18520"/>
                </a:lnTo>
                <a:lnTo>
                  <a:pt x="49120" y="18540"/>
                </a:lnTo>
                <a:lnTo>
                  <a:pt x="49170" y="18410"/>
                </a:lnTo>
                <a:lnTo>
                  <a:pt x="49230" y="18300"/>
                </a:lnTo>
                <a:lnTo>
                  <a:pt x="49270" y="18210"/>
                </a:lnTo>
                <a:lnTo>
                  <a:pt x="49240" y="18140"/>
                </a:lnTo>
                <a:lnTo>
                  <a:pt x="49300" y="18140"/>
                </a:lnTo>
                <a:lnTo>
                  <a:pt x="49340" y="18130"/>
                </a:lnTo>
                <a:lnTo>
                  <a:pt x="49360" y="18090"/>
                </a:lnTo>
                <a:lnTo>
                  <a:pt x="49360" y="18020"/>
                </a:lnTo>
                <a:lnTo>
                  <a:pt x="49400" y="18020"/>
                </a:lnTo>
                <a:lnTo>
                  <a:pt x="49430" y="18090"/>
                </a:lnTo>
                <a:lnTo>
                  <a:pt x="49450" y="18120"/>
                </a:lnTo>
                <a:lnTo>
                  <a:pt x="49480" y="18120"/>
                </a:lnTo>
                <a:lnTo>
                  <a:pt x="49520" y="18080"/>
                </a:lnTo>
                <a:lnTo>
                  <a:pt x="49440" y="17970"/>
                </a:lnTo>
                <a:lnTo>
                  <a:pt x="49510" y="17970"/>
                </a:lnTo>
                <a:lnTo>
                  <a:pt x="49570" y="17970"/>
                </a:lnTo>
                <a:lnTo>
                  <a:pt x="49630" y="17950"/>
                </a:lnTo>
                <a:lnTo>
                  <a:pt x="49640" y="17970"/>
                </a:lnTo>
                <a:lnTo>
                  <a:pt x="49650" y="17950"/>
                </a:lnTo>
                <a:lnTo>
                  <a:pt x="49670" y="17980"/>
                </a:lnTo>
                <a:lnTo>
                  <a:pt x="49680" y="18010"/>
                </a:lnTo>
                <a:lnTo>
                  <a:pt x="49690" y="18020"/>
                </a:lnTo>
                <a:lnTo>
                  <a:pt x="49670" y="18020"/>
                </a:lnTo>
                <a:lnTo>
                  <a:pt x="49610" y="18020"/>
                </a:lnTo>
                <a:lnTo>
                  <a:pt x="49610" y="18080"/>
                </a:lnTo>
                <a:lnTo>
                  <a:pt x="49740" y="18060"/>
                </a:lnTo>
                <a:lnTo>
                  <a:pt x="49770" y="17960"/>
                </a:lnTo>
                <a:lnTo>
                  <a:pt x="49770" y="17840"/>
                </a:lnTo>
                <a:lnTo>
                  <a:pt x="49830" y="17790"/>
                </a:lnTo>
                <a:lnTo>
                  <a:pt x="49930" y="17780"/>
                </a:lnTo>
                <a:lnTo>
                  <a:pt x="50010" y="17740"/>
                </a:lnTo>
                <a:lnTo>
                  <a:pt x="50080" y="17670"/>
                </a:lnTo>
                <a:lnTo>
                  <a:pt x="50130" y="17560"/>
                </a:lnTo>
                <a:lnTo>
                  <a:pt x="50060" y="17590"/>
                </a:lnTo>
                <a:lnTo>
                  <a:pt x="49910" y="17700"/>
                </a:lnTo>
                <a:lnTo>
                  <a:pt x="49870" y="17700"/>
                </a:lnTo>
                <a:lnTo>
                  <a:pt x="49760" y="17580"/>
                </a:lnTo>
                <a:lnTo>
                  <a:pt x="49710" y="17510"/>
                </a:lnTo>
                <a:lnTo>
                  <a:pt x="49690" y="17390"/>
                </a:lnTo>
                <a:lnTo>
                  <a:pt x="49560" y="17460"/>
                </a:lnTo>
                <a:lnTo>
                  <a:pt x="49400" y="17600"/>
                </a:lnTo>
                <a:lnTo>
                  <a:pt x="49310" y="17750"/>
                </a:lnTo>
                <a:lnTo>
                  <a:pt x="49360" y="17850"/>
                </a:lnTo>
                <a:lnTo>
                  <a:pt x="49360" y="17900"/>
                </a:lnTo>
                <a:lnTo>
                  <a:pt x="49270" y="17900"/>
                </a:lnTo>
                <a:lnTo>
                  <a:pt x="49170" y="17810"/>
                </a:lnTo>
                <a:lnTo>
                  <a:pt x="49120" y="17850"/>
                </a:lnTo>
                <a:lnTo>
                  <a:pt x="49080" y="17850"/>
                </a:lnTo>
                <a:lnTo>
                  <a:pt x="49040" y="17670"/>
                </a:lnTo>
                <a:lnTo>
                  <a:pt x="48970" y="17810"/>
                </a:lnTo>
                <a:lnTo>
                  <a:pt x="49000" y="17890"/>
                </a:lnTo>
                <a:lnTo>
                  <a:pt x="49200" y="17970"/>
                </a:lnTo>
                <a:lnTo>
                  <a:pt x="49200" y="18020"/>
                </a:lnTo>
                <a:lnTo>
                  <a:pt x="49130" y="18060"/>
                </a:lnTo>
                <a:lnTo>
                  <a:pt x="49020" y="18070"/>
                </a:lnTo>
                <a:lnTo>
                  <a:pt x="48950" y="18050"/>
                </a:lnTo>
                <a:lnTo>
                  <a:pt x="48960" y="17970"/>
                </a:lnTo>
                <a:lnTo>
                  <a:pt x="48770" y="17960"/>
                </a:lnTo>
                <a:lnTo>
                  <a:pt x="48530" y="18100"/>
                </a:lnTo>
                <a:lnTo>
                  <a:pt x="48310" y="18310"/>
                </a:lnTo>
                <a:lnTo>
                  <a:pt x="48200" y="18540"/>
                </a:lnTo>
                <a:lnTo>
                  <a:pt x="48200" y="18590"/>
                </a:lnTo>
                <a:lnTo>
                  <a:pt x="48230" y="18590"/>
                </a:lnTo>
                <a:lnTo>
                  <a:pt x="48180" y="18670"/>
                </a:lnTo>
                <a:lnTo>
                  <a:pt x="48160" y="18740"/>
                </a:lnTo>
                <a:lnTo>
                  <a:pt x="48170" y="18820"/>
                </a:lnTo>
                <a:lnTo>
                  <a:pt x="48230" y="18880"/>
                </a:lnTo>
                <a:lnTo>
                  <a:pt x="48180" y="18960"/>
                </a:lnTo>
                <a:lnTo>
                  <a:pt x="48170" y="19020"/>
                </a:lnTo>
                <a:lnTo>
                  <a:pt x="48170" y="19080"/>
                </a:lnTo>
                <a:lnTo>
                  <a:pt x="48150" y="19160"/>
                </a:lnTo>
                <a:lnTo>
                  <a:pt x="48110" y="19190"/>
                </a:lnTo>
                <a:lnTo>
                  <a:pt x="48050" y="19190"/>
                </a:lnTo>
                <a:lnTo>
                  <a:pt x="48030" y="19220"/>
                </a:lnTo>
                <a:lnTo>
                  <a:pt x="48080" y="19330"/>
                </a:lnTo>
                <a:lnTo>
                  <a:pt x="48010" y="19450"/>
                </a:lnTo>
                <a:lnTo>
                  <a:pt x="47980" y="19540"/>
                </a:lnTo>
                <a:lnTo>
                  <a:pt x="47940" y="19600"/>
                </a:lnTo>
                <a:lnTo>
                  <a:pt x="47810" y="19620"/>
                </a:lnTo>
                <a:lnTo>
                  <a:pt x="47740" y="19590"/>
                </a:lnTo>
                <a:lnTo>
                  <a:pt x="47670" y="19540"/>
                </a:lnTo>
                <a:lnTo>
                  <a:pt x="47620" y="19560"/>
                </a:lnTo>
                <a:lnTo>
                  <a:pt x="47590" y="19740"/>
                </a:lnTo>
                <a:lnTo>
                  <a:pt x="47650" y="19810"/>
                </a:lnTo>
                <a:lnTo>
                  <a:pt x="47710" y="19990"/>
                </a:lnTo>
                <a:lnTo>
                  <a:pt x="47770" y="20020"/>
                </a:lnTo>
                <a:lnTo>
                  <a:pt x="47840" y="19980"/>
                </a:lnTo>
                <a:lnTo>
                  <a:pt x="47880" y="19880"/>
                </a:lnTo>
                <a:lnTo>
                  <a:pt x="47900" y="19770"/>
                </a:lnTo>
                <a:lnTo>
                  <a:pt x="47870" y="19680"/>
                </a:lnTo>
                <a:lnTo>
                  <a:pt x="47990" y="19720"/>
                </a:lnTo>
                <a:lnTo>
                  <a:pt x="48010" y="19810"/>
                </a:lnTo>
                <a:lnTo>
                  <a:pt x="48010" y="19930"/>
                </a:lnTo>
                <a:lnTo>
                  <a:pt x="48030" y="20080"/>
                </a:lnTo>
                <a:lnTo>
                  <a:pt x="47970" y="20110"/>
                </a:lnTo>
                <a:lnTo>
                  <a:pt x="47950" y="20150"/>
                </a:lnTo>
                <a:lnTo>
                  <a:pt x="47980" y="20200"/>
                </a:lnTo>
                <a:lnTo>
                  <a:pt x="48030" y="20250"/>
                </a:lnTo>
                <a:lnTo>
                  <a:pt x="48010" y="20370"/>
                </a:lnTo>
                <a:lnTo>
                  <a:pt x="48070" y="20470"/>
                </a:lnTo>
                <a:lnTo>
                  <a:pt x="48170" y="20530"/>
                </a:lnTo>
                <a:lnTo>
                  <a:pt x="48280" y="20530"/>
                </a:lnTo>
                <a:lnTo>
                  <a:pt x="48260" y="20500"/>
                </a:lnTo>
                <a:lnTo>
                  <a:pt x="48250" y="20500"/>
                </a:lnTo>
                <a:lnTo>
                  <a:pt x="48230" y="20480"/>
                </a:lnTo>
                <a:lnTo>
                  <a:pt x="48320" y="20420"/>
                </a:lnTo>
                <a:lnTo>
                  <a:pt x="48450" y="20280"/>
                </a:lnTo>
                <a:lnTo>
                  <a:pt x="48520" y="20250"/>
                </a:lnTo>
                <a:lnTo>
                  <a:pt x="48460" y="20380"/>
                </a:lnTo>
                <a:lnTo>
                  <a:pt x="48500" y="20500"/>
                </a:lnTo>
                <a:lnTo>
                  <a:pt x="48560" y="20620"/>
                </a:lnTo>
                <a:lnTo>
                  <a:pt x="48600" y="20740"/>
                </a:lnTo>
                <a:lnTo>
                  <a:pt x="48600" y="20800"/>
                </a:lnTo>
                <a:lnTo>
                  <a:pt x="48600" y="21020"/>
                </a:lnTo>
                <a:lnTo>
                  <a:pt x="48640" y="21330"/>
                </a:lnTo>
                <a:lnTo>
                  <a:pt x="48580" y="21310"/>
                </a:lnTo>
                <a:lnTo>
                  <a:pt x="48520" y="21270"/>
                </a:lnTo>
                <a:lnTo>
                  <a:pt x="48520" y="21220"/>
                </a:lnTo>
                <a:lnTo>
                  <a:pt x="48520" y="21140"/>
                </a:lnTo>
                <a:lnTo>
                  <a:pt x="48520" y="21100"/>
                </a:lnTo>
                <a:lnTo>
                  <a:pt x="48460" y="21290"/>
                </a:lnTo>
                <a:lnTo>
                  <a:pt x="48460" y="21430"/>
                </a:lnTo>
                <a:lnTo>
                  <a:pt x="48510" y="21520"/>
                </a:lnTo>
                <a:lnTo>
                  <a:pt x="48640" y="21500"/>
                </a:lnTo>
                <a:lnTo>
                  <a:pt x="48620" y="21470"/>
                </a:lnTo>
                <a:lnTo>
                  <a:pt x="48610" y="21450"/>
                </a:lnTo>
                <a:lnTo>
                  <a:pt x="48600" y="21390"/>
                </a:lnTo>
                <a:lnTo>
                  <a:pt x="48710" y="21490"/>
                </a:lnTo>
                <a:lnTo>
                  <a:pt x="48790" y="21610"/>
                </a:lnTo>
                <a:lnTo>
                  <a:pt x="48850" y="21740"/>
                </a:lnTo>
                <a:lnTo>
                  <a:pt x="48920" y="21840"/>
                </a:lnTo>
                <a:lnTo>
                  <a:pt x="48920" y="21900"/>
                </a:lnTo>
                <a:lnTo>
                  <a:pt x="48880" y="21910"/>
                </a:lnTo>
                <a:lnTo>
                  <a:pt x="48850" y="21920"/>
                </a:lnTo>
                <a:lnTo>
                  <a:pt x="48830" y="21940"/>
                </a:lnTo>
                <a:lnTo>
                  <a:pt x="48800" y="21960"/>
                </a:lnTo>
                <a:lnTo>
                  <a:pt x="48880" y="22080"/>
                </a:lnTo>
                <a:lnTo>
                  <a:pt x="48960" y="21950"/>
                </a:lnTo>
                <a:lnTo>
                  <a:pt x="48980" y="21850"/>
                </a:lnTo>
                <a:lnTo>
                  <a:pt x="48950" y="21750"/>
                </a:lnTo>
                <a:lnTo>
                  <a:pt x="48880" y="21620"/>
                </a:lnTo>
                <a:lnTo>
                  <a:pt x="48960" y="21700"/>
                </a:lnTo>
                <a:lnTo>
                  <a:pt x="49070" y="21750"/>
                </a:lnTo>
                <a:lnTo>
                  <a:pt x="49140" y="21810"/>
                </a:lnTo>
                <a:lnTo>
                  <a:pt x="49120" y="21900"/>
                </a:lnTo>
                <a:lnTo>
                  <a:pt x="49220" y="22000"/>
                </a:lnTo>
                <a:lnTo>
                  <a:pt x="49260" y="22040"/>
                </a:lnTo>
                <a:lnTo>
                  <a:pt x="49320" y="22080"/>
                </a:lnTo>
                <a:lnTo>
                  <a:pt x="49440" y="22230"/>
                </a:lnTo>
                <a:lnTo>
                  <a:pt x="49570" y="22360"/>
                </a:lnTo>
                <a:lnTo>
                  <a:pt x="49640" y="22300"/>
                </a:lnTo>
                <a:lnTo>
                  <a:pt x="49620" y="22300"/>
                </a:lnTo>
                <a:lnTo>
                  <a:pt x="49580" y="22310"/>
                </a:lnTo>
                <a:lnTo>
                  <a:pt x="49570" y="22300"/>
                </a:lnTo>
                <a:lnTo>
                  <a:pt x="49570" y="22240"/>
                </a:lnTo>
                <a:lnTo>
                  <a:pt x="49660" y="22240"/>
                </a:lnTo>
                <a:lnTo>
                  <a:pt x="49750" y="22270"/>
                </a:lnTo>
                <a:lnTo>
                  <a:pt x="49810" y="22330"/>
                </a:lnTo>
                <a:lnTo>
                  <a:pt x="49850" y="22420"/>
                </a:lnTo>
                <a:lnTo>
                  <a:pt x="49840" y="22490"/>
                </a:lnTo>
                <a:lnTo>
                  <a:pt x="49780" y="22580"/>
                </a:lnTo>
                <a:lnTo>
                  <a:pt x="49810" y="22640"/>
                </a:lnTo>
                <a:lnTo>
                  <a:pt x="49760" y="22720"/>
                </a:lnTo>
                <a:lnTo>
                  <a:pt x="49740" y="22760"/>
                </a:lnTo>
                <a:lnTo>
                  <a:pt x="49720" y="22810"/>
                </a:lnTo>
                <a:lnTo>
                  <a:pt x="49690" y="22810"/>
                </a:lnTo>
                <a:lnTo>
                  <a:pt x="49640" y="22820"/>
                </a:lnTo>
                <a:lnTo>
                  <a:pt x="49620" y="22910"/>
                </a:lnTo>
                <a:lnTo>
                  <a:pt x="49610" y="23180"/>
                </a:lnTo>
                <a:lnTo>
                  <a:pt x="49570" y="23310"/>
                </a:lnTo>
                <a:lnTo>
                  <a:pt x="49500" y="23450"/>
                </a:lnTo>
                <a:lnTo>
                  <a:pt x="49320" y="23650"/>
                </a:lnTo>
                <a:lnTo>
                  <a:pt x="49310" y="23620"/>
                </a:lnTo>
                <a:lnTo>
                  <a:pt x="49290" y="23540"/>
                </a:lnTo>
                <a:lnTo>
                  <a:pt x="49250" y="23440"/>
                </a:lnTo>
                <a:lnTo>
                  <a:pt x="49200" y="23370"/>
                </a:lnTo>
                <a:lnTo>
                  <a:pt x="49290" y="23180"/>
                </a:lnTo>
                <a:lnTo>
                  <a:pt x="49310" y="23080"/>
                </a:lnTo>
                <a:lnTo>
                  <a:pt x="49290" y="22990"/>
                </a:lnTo>
                <a:lnTo>
                  <a:pt x="49220" y="22960"/>
                </a:lnTo>
                <a:lnTo>
                  <a:pt x="49150" y="23000"/>
                </a:lnTo>
                <a:lnTo>
                  <a:pt x="49100" y="23070"/>
                </a:lnTo>
                <a:lnTo>
                  <a:pt x="49080" y="23120"/>
                </a:lnTo>
                <a:lnTo>
                  <a:pt x="49010" y="23260"/>
                </a:lnTo>
                <a:lnTo>
                  <a:pt x="49010" y="23340"/>
                </a:lnTo>
                <a:lnTo>
                  <a:pt x="49160" y="23400"/>
                </a:lnTo>
                <a:lnTo>
                  <a:pt x="49150" y="23460"/>
                </a:lnTo>
                <a:lnTo>
                  <a:pt x="49110" y="23520"/>
                </a:lnTo>
                <a:lnTo>
                  <a:pt x="49040" y="23550"/>
                </a:lnTo>
                <a:lnTo>
                  <a:pt x="49040" y="23600"/>
                </a:lnTo>
                <a:lnTo>
                  <a:pt x="49080" y="23610"/>
                </a:lnTo>
                <a:lnTo>
                  <a:pt x="49160" y="23650"/>
                </a:lnTo>
                <a:lnTo>
                  <a:pt x="49200" y="23650"/>
                </a:lnTo>
                <a:lnTo>
                  <a:pt x="49160" y="23800"/>
                </a:lnTo>
                <a:lnTo>
                  <a:pt x="49050" y="23880"/>
                </a:lnTo>
                <a:lnTo>
                  <a:pt x="49020" y="23880"/>
                </a:lnTo>
                <a:lnTo>
                  <a:pt x="48850" y="23750"/>
                </a:lnTo>
                <a:lnTo>
                  <a:pt x="48770" y="23680"/>
                </a:lnTo>
                <a:lnTo>
                  <a:pt x="48750" y="23650"/>
                </a:lnTo>
                <a:lnTo>
                  <a:pt x="48740" y="23630"/>
                </a:lnTo>
                <a:lnTo>
                  <a:pt x="48740" y="23600"/>
                </a:lnTo>
                <a:lnTo>
                  <a:pt x="48730" y="23520"/>
                </a:lnTo>
                <a:lnTo>
                  <a:pt x="48730" y="23490"/>
                </a:lnTo>
                <a:lnTo>
                  <a:pt x="48720" y="23470"/>
                </a:lnTo>
                <a:lnTo>
                  <a:pt x="48710" y="23440"/>
                </a:lnTo>
                <a:lnTo>
                  <a:pt x="48690" y="23420"/>
                </a:lnTo>
                <a:lnTo>
                  <a:pt x="48670" y="23400"/>
                </a:lnTo>
                <a:lnTo>
                  <a:pt x="48630" y="23390"/>
                </a:lnTo>
                <a:lnTo>
                  <a:pt x="48500" y="23340"/>
                </a:lnTo>
                <a:lnTo>
                  <a:pt x="48460" y="23320"/>
                </a:lnTo>
                <a:lnTo>
                  <a:pt x="48440" y="23290"/>
                </a:lnTo>
                <a:lnTo>
                  <a:pt x="48430" y="23260"/>
                </a:lnTo>
                <a:lnTo>
                  <a:pt x="48420" y="23230"/>
                </a:lnTo>
                <a:lnTo>
                  <a:pt x="48410" y="23170"/>
                </a:lnTo>
                <a:lnTo>
                  <a:pt x="48400" y="23080"/>
                </a:lnTo>
                <a:lnTo>
                  <a:pt x="48380" y="22990"/>
                </a:lnTo>
                <a:lnTo>
                  <a:pt x="48380" y="22960"/>
                </a:lnTo>
                <a:lnTo>
                  <a:pt x="48380" y="22930"/>
                </a:lnTo>
                <a:lnTo>
                  <a:pt x="48390" y="22900"/>
                </a:lnTo>
                <a:lnTo>
                  <a:pt x="48400" y="22870"/>
                </a:lnTo>
                <a:lnTo>
                  <a:pt x="48430" y="22820"/>
                </a:lnTo>
                <a:lnTo>
                  <a:pt x="48440" y="22800"/>
                </a:lnTo>
                <a:lnTo>
                  <a:pt x="48440" y="22770"/>
                </a:lnTo>
                <a:lnTo>
                  <a:pt x="48430" y="22750"/>
                </a:lnTo>
                <a:lnTo>
                  <a:pt x="48420" y="22720"/>
                </a:lnTo>
                <a:lnTo>
                  <a:pt x="48400" y="22700"/>
                </a:lnTo>
                <a:lnTo>
                  <a:pt x="48360" y="22700"/>
                </a:lnTo>
                <a:lnTo>
                  <a:pt x="48310" y="22700"/>
                </a:lnTo>
                <a:lnTo>
                  <a:pt x="48150" y="22730"/>
                </a:lnTo>
                <a:lnTo>
                  <a:pt x="48120" y="22740"/>
                </a:lnTo>
                <a:lnTo>
                  <a:pt x="48100" y="22760"/>
                </a:lnTo>
                <a:lnTo>
                  <a:pt x="48080" y="22770"/>
                </a:lnTo>
                <a:lnTo>
                  <a:pt x="48070" y="22780"/>
                </a:lnTo>
                <a:lnTo>
                  <a:pt x="48020" y="22780"/>
                </a:lnTo>
                <a:lnTo>
                  <a:pt x="47840" y="22740"/>
                </a:lnTo>
                <a:lnTo>
                  <a:pt x="47740" y="22690"/>
                </a:lnTo>
                <a:lnTo>
                  <a:pt x="47710" y="22690"/>
                </a:lnTo>
                <a:lnTo>
                  <a:pt x="47670" y="22710"/>
                </a:lnTo>
                <a:lnTo>
                  <a:pt x="47630" y="22720"/>
                </a:lnTo>
                <a:lnTo>
                  <a:pt x="47580" y="22720"/>
                </a:lnTo>
                <a:lnTo>
                  <a:pt x="47510" y="22690"/>
                </a:lnTo>
                <a:lnTo>
                  <a:pt x="47470" y="22670"/>
                </a:lnTo>
                <a:lnTo>
                  <a:pt x="47450" y="22640"/>
                </a:lnTo>
                <a:lnTo>
                  <a:pt x="47420" y="22550"/>
                </a:lnTo>
                <a:lnTo>
                  <a:pt x="47410" y="22530"/>
                </a:lnTo>
                <a:lnTo>
                  <a:pt x="47390" y="22510"/>
                </a:lnTo>
                <a:lnTo>
                  <a:pt x="47330" y="22460"/>
                </a:lnTo>
                <a:lnTo>
                  <a:pt x="47230" y="22410"/>
                </a:lnTo>
                <a:lnTo>
                  <a:pt x="46660" y="22300"/>
                </a:lnTo>
                <a:lnTo>
                  <a:pt x="46630" y="22290"/>
                </a:lnTo>
                <a:lnTo>
                  <a:pt x="46590" y="22290"/>
                </a:lnTo>
                <a:lnTo>
                  <a:pt x="46530" y="22290"/>
                </a:lnTo>
                <a:lnTo>
                  <a:pt x="46310" y="22350"/>
                </a:lnTo>
                <a:lnTo>
                  <a:pt x="46260" y="22350"/>
                </a:lnTo>
                <a:lnTo>
                  <a:pt x="46190" y="22330"/>
                </a:lnTo>
                <a:lnTo>
                  <a:pt x="46100" y="22320"/>
                </a:lnTo>
                <a:lnTo>
                  <a:pt x="45950" y="22290"/>
                </a:lnTo>
                <a:lnTo>
                  <a:pt x="45670" y="22350"/>
                </a:lnTo>
                <a:lnTo>
                  <a:pt x="45530" y="22350"/>
                </a:lnTo>
                <a:lnTo>
                  <a:pt x="45500" y="22370"/>
                </a:lnTo>
                <a:lnTo>
                  <a:pt x="45470" y="22450"/>
                </a:lnTo>
                <a:lnTo>
                  <a:pt x="45450" y="22470"/>
                </a:lnTo>
                <a:lnTo>
                  <a:pt x="45350" y="22470"/>
                </a:lnTo>
                <a:lnTo>
                  <a:pt x="45290" y="22490"/>
                </a:lnTo>
                <a:lnTo>
                  <a:pt x="45230" y="22530"/>
                </a:lnTo>
                <a:lnTo>
                  <a:pt x="45180" y="22590"/>
                </a:lnTo>
                <a:lnTo>
                  <a:pt x="45160" y="22680"/>
                </a:lnTo>
                <a:lnTo>
                  <a:pt x="45060" y="22730"/>
                </a:lnTo>
                <a:lnTo>
                  <a:pt x="44820" y="22810"/>
                </a:lnTo>
                <a:lnTo>
                  <a:pt x="44690" y="22950"/>
                </a:lnTo>
                <a:lnTo>
                  <a:pt x="44610" y="23010"/>
                </a:lnTo>
                <a:lnTo>
                  <a:pt x="44500" y="23040"/>
                </a:lnTo>
                <a:lnTo>
                  <a:pt x="44410" y="23010"/>
                </a:lnTo>
                <a:lnTo>
                  <a:pt x="44100" y="22750"/>
                </a:lnTo>
                <a:lnTo>
                  <a:pt x="43930" y="22670"/>
                </a:lnTo>
                <a:lnTo>
                  <a:pt x="43840" y="22640"/>
                </a:lnTo>
                <a:lnTo>
                  <a:pt x="43720" y="22640"/>
                </a:lnTo>
                <a:lnTo>
                  <a:pt x="43490" y="22690"/>
                </a:lnTo>
                <a:lnTo>
                  <a:pt x="43380" y="22680"/>
                </a:lnTo>
                <a:lnTo>
                  <a:pt x="43320" y="22580"/>
                </a:lnTo>
                <a:lnTo>
                  <a:pt x="43310" y="22440"/>
                </a:lnTo>
                <a:lnTo>
                  <a:pt x="43230" y="22400"/>
                </a:lnTo>
                <a:lnTo>
                  <a:pt x="43130" y="22390"/>
                </a:lnTo>
                <a:lnTo>
                  <a:pt x="42640" y="22060"/>
                </a:lnTo>
                <a:lnTo>
                  <a:pt x="42450" y="21890"/>
                </a:lnTo>
                <a:lnTo>
                  <a:pt x="42450" y="21670"/>
                </a:lnTo>
                <a:lnTo>
                  <a:pt x="42100" y="21680"/>
                </a:lnTo>
                <a:lnTo>
                  <a:pt x="42000" y="21640"/>
                </a:lnTo>
                <a:lnTo>
                  <a:pt x="41990" y="21630"/>
                </a:lnTo>
                <a:lnTo>
                  <a:pt x="41970" y="21440"/>
                </a:lnTo>
                <a:lnTo>
                  <a:pt x="41970" y="21410"/>
                </a:lnTo>
                <a:lnTo>
                  <a:pt x="41980" y="21390"/>
                </a:lnTo>
                <a:lnTo>
                  <a:pt x="42000" y="21370"/>
                </a:lnTo>
                <a:lnTo>
                  <a:pt x="42080" y="21300"/>
                </a:lnTo>
                <a:lnTo>
                  <a:pt x="42050" y="21230"/>
                </a:lnTo>
                <a:lnTo>
                  <a:pt x="41870" y="21180"/>
                </a:lnTo>
                <a:lnTo>
                  <a:pt x="41800" y="21170"/>
                </a:lnTo>
                <a:lnTo>
                  <a:pt x="41760" y="21180"/>
                </a:lnTo>
                <a:lnTo>
                  <a:pt x="41740" y="21200"/>
                </a:lnTo>
                <a:lnTo>
                  <a:pt x="41700" y="21210"/>
                </a:lnTo>
                <a:lnTo>
                  <a:pt x="41660" y="21230"/>
                </a:lnTo>
                <a:lnTo>
                  <a:pt x="41490" y="21250"/>
                </a:lnTo>
                <a:lnTo>
                  <a:pt x="41470" y="21260"/>
                </a:lnTo>
                <a:lnTo>
                  <a:pt x="41450" y="21280"/>
                </a:lnTo>
                <a:lnTo>
                  <a:pt x="41420" y="21310"/>
                </a:lnTo>
                <a:lnTo>
                  <a:pt x="41380" y="21340"/>
                </a:lnTo>
                <a:lnTo>
                  <a:pt x="41340" y="21350"/>
                </a:lnTo>
                <a:lnTo>
                  <a:pt x="41300" y="21340"/>
                </a:lnTo>
                <a:lnTo>
                  <a:pt x="41260" y="21320"/>
                </a:lnTo>
                <a:lnTo>
                  <a:pt x="41230" y="21290"/>
                </a:lnTo>
                <a:lnTo>
                  <a:pt x="41160" y="21200"/>
                </a:lnTo>
                <a:lnTo>
                  <a:pt x="41140" y="21180"/>
                </a:lnTo>
                <a:lnTo>
                  <a:pt x="41130" y="21150"/>
                </a:lnTo>
                <a:lnTo>
                  <a:pt x="41130" y="21120"/>
                </a:lnTo>
                <a:lnTo>
                  <a:pt x="41130" y="21090"/>
                </a:lnTo>
                <a:lnTo>
                  <a:pt x="41140" y="21060"/>
                </a:lnTo>
                <a:lnTo>
                  <a:pt x="41170" y="21010"/>
                </a:lnTo>
                <a:lnTo>
                  <a:pt x="41170" y="20980"/>
                </a:lnTo>
                <a:lnTo>
                  <a:pt x="41170" y="20950"/>
                </a:lnTo>
                <a:lnTo>
                  <a:pt x="41140" y="20910"/>
                </a:lnTo>
                <a:lnTo>
                  <a:pt x="41110" y="20890"/>
                </a:lnTo>
                <a:lnTo>
                  <a:pt x="41080" y="20890"/>
                </a:lnTo>
                <a:lnTo>
                  <a:pt x="41000" y="20900"/>
                </a:lnTo>
                <a:lnTo>
                  <a:pt x="40920" y="20910"/>
                </a:lnTo>
                <a:lnTo>
                  <a:pt x="40890" y="20890"/>
                </a:lnTo>
                <a:lnTo>
                  <a:pt x="40860" y="20880"/>
                </a:lnTo>
                <a:lnTo>
                  <a:pt x="40850" y="20860"/>
                </a:lnTo>
                <a:lnTo>
                  <a:pt x="40850" y="20850"/>
                </a:lnTo>
                <a:lnTo>
                  <a:pt x="40840" y="20820"/>
                </a:lnTo>
                <a:lnTo>
                  <a:pt x="40850" y="20790"/>
                </a:lnTo>
                <a:lnTo>
                  <a:pt x="40850" y="20770"/>
                </a:lnTo>
                <a:lnTo>
                  <a:pt x="40870" y="20720"/>
                </a:lnTo>
                <a:lnTo>
                  <a:pt x="40880" y="20700"/>
                </a:lnTo>
                <a:lnTo>
                  <a:pt x="40880" y="20670"/>
                </a:lnTo>
                <a:lnTo>
                  <a:pt x="40870" y="20640"/>
                </a:lnTo>
                <a:lnTo>
                  <a:pt x="40850" y="20610"/>
                </a:lnTo>
                <a:lnTo>
                  <a:pt x="40810" y="20560"/>
                </a:lnTo>
                <a:lnTo>
                  <a:pt x="40780" y="20530"/>
                </a:lnTo>
                <a:lnTo>
                  <a:pt x="40730" y="20500"/>
                </a:lnTo>
                <a:lnTo>
                  <a:pt x="40530" y="20430"/>
                </a:lnTo>
                <a:lnTo>
                  <a:pt x="39960" y="19980"/>
                </a:lnTo>
                <a:lnTo>
                  <a:pt x="39950" y="19960"/>
                </a:lnTo>
                <a:lnTo>
                  <a:pt x="39910" y="19880"/>
                </a:lnTo>
                <a:lnTo>
                  <a:pt x="39890" y="19830"/>
                </a:lnTo>
                <a:lnTo>
                  <a:pt x="39700" y="19650"/>
                </a:lnTo>
                <a:lnTo>
                  <a:pt x="39650" y="19610"/>
                </a:lnTo>
                <a:lnTo>
                  <a:pt x="39600" y="19600"/>
                </a:lnTo>
                <a:lnTo>
                  <a:pt x="39570" y="19610"/>
                </a:lnTo>
                <a:lnTo>
                  <a:pt x="39550" y="19630"/>
                </a:lnTo>
                <a:lnTo>
                  <a:pt x="39530" y="19670"/>
                </a:lnTo>
                <a:lnTo>
                  <a:pt x="39510" y="19690"/>
                </a:lnTo>
                <a:lnTo>
                  <a:pt x="39480" y="19710"/>
                </a:lnTo>
                <a:lnTo>
                  <a:pt x="39450" y="19730"/>
                </a:lnTo>
                <a:lnTo>
                  <a:pt x="39420" y="19720"/>
                </a:lnTo>
                <a:lnTo>
                  <a:pt x="39400" y="19700"/>
                </a:lnTo>
                <a:lnTo>
                  <a:pt x="39390" y="19680"/>
                </a:lnTo>
                <a:lnTo>
                  <a:pt x="39370" y="19620"/>
                </a:lnTo>
                <a:lnTo>
                  <a:pt x="39360" y="19580"/>
                </a:lnTo>
                <a:lnTo>
                  <a:pt x="39330" y="19540"/>
                </a:lnTo>
                <a:lnTo>
                  <a:pt x="39290" y="19520"/>
                </a:lnTo>
                <a:lnTo>
                  <a:pt x="39260" y="19520"/>
                </a:lnTo>
                <a:lnTo>
                  <a:pt x="39200" y="19540"/>
                </a:lnTo>
                <a:lnTo>
                  <a:pt x="39080" y="19500"/>
                </a:lnTo>
                <a:lnTo>
                  <a:pt x="39130" y="19430"/>
                </a:lnTo>
                <a:lnTo>
                  <a:pt x="39130" y="19220"/>
                </a:lnTo>
                <a:lnTo>
                  <a:pt x="39200" y="19160"/>
                </a:lnTo>
                <a:lnTo>
                  <a:pt x="39200" y="19110"/>
                </a:lnTo>
                <a:lnTo>
                  <a:pt x="39120" y="19060"/>
                </a:lnTo>
                <a:lnTo>
                  <a:pt x="39100" y="18990"/>
                </a:lnTo>
                <a:lnTo>
                  <a:pt x="39120" y="18820"/>
                </a:lnTo>
                <a:lnTo>
                  <a:pt x="39100" y="18650"/>
                </a:lnTo>
                <a:lnTo>
                  <a:pt x="39020" y="18640"/>
                </a:lnTo>
                <a:lnTo>
                  <a:pt x="38870" y="18680"/>
                </a:lnTo>
                <a:lnTo>
                  <a:pt x="38860" y="18680"/>
                </a:lnTo>
                <a:lnTo>
                  <a:pt x="38800" y="18590"/>
                </a:lnTo>
                <a:lnTo>
                  <a:pt x="38770" y="18500"/>
                </a:lnTo>
                <a:lnTo>
                  <a:pt x="38760" y="18440"/>
                </a:lnTo>
                <a:lnTo>
                  <a:pt x="38760" y="18390"/>
                </a:lnTo>
                <a:lnTo>
                  <a:pt x="38780" y="18340"/>
                </a:lnTo>
                <a:lnTo>
                  <a:pt x="38800" y="18330"/>
                </a:lnTo>
                <a:lnTo>
                  <a:pt x="38800" y="18020"/>
                </a:lnTo>
                <a:lnTo>
                  <a:pt x="38740" y="17470"/>
                </a:lnTo>
                <a:lnTo>
                  <a:pt x="38750" y="17240"/>
                </a:lnTo>
                <a:lnTo>
                  <a:pt x="38760" y="17080"/>
                </a:lnTo>
                <a:lnTo>
                  <a:pt x="39360" y="16180"/>
                </a:lnTo>
                <a:lnTo>
                  <a:pt x="39450" y="16080"/>
                </a:lnTo>
                <a:lnTo>
                  <a:pt x="39580" y="15850"/>
                </a:lnTo>
                <a:lnTo>
                  <a:pt x="39660" y="15630"/>
                </a:lnTo>
                <a:lnTo>
                  <a:pt x="39690" y="15580"/>
                </a:lnTo>
                <a:lnTo>
                  <a:pt x="39940" y="15200"/>
                </a:lnTo>
                <a:lnTo>
                  <a:pt x="40170" y="15340"/>
                </a:lnTo>
                <a:lnTo>
                  <a:pt x="40200" y="15380"/>
                </a:lnTo>
                <a:lnTo>
                  <a:pt x="40230" y="15430"/>
                </a:lnTo>
                <a:lnTo>
                  <a:pt x="40240" y="15490"/>
                </a:lnTo>
                <a:lnTo>
                  <a:pt x="40260" y="15570"/>
                </a:lnTo>
                <a:lnTo>
                  <a:pt x="40260" y="15620"/>
                </a:lnTo>
                <a:lnTo>
                  <a:pt x="40260" y="15650"/>
                </a:lnTo>
                <a:lnTo>
                  <a:pt x="40240" y="15680"/>
                </a:lnTo>
                <a:lnTo>
                  <a:pt x="40160" y="15760"/>
                </a:lnTo>
                <a:lnTo>
                  <a:pt x="40150" y="15780"/>
                </a:lnTo>
                <a:lnTo>
                  <a:pt x="40140" y="15810"/>
                </a:lnTo>
                <a:lnTo>
                  <a:pt x="40130" y="15840"/>
                </a:lnTo>
                <a:lnTo>
                  <a:pt x="40120" y="15870"/>
                </a:lnTo>
                <a:lnTo>
                  <a:pt x="40120" y="15900"/>
                </a:lnTo>
                <a:lnTo>
                  <a:pt x="40090" y="16070"/>
                </a:lnTo>
                <a:lnTo>
                  <a:pt x="40090" y="16140"/>
                </a:lnTo>
                <a:lnTo>
                  <a:pt x="40100" y="16180"/>
                </a:lnTo>
                <a:lnTo>
                  <a:pt x="40130" y="16190"/>
                </a:lnTo>
                <a:lnTo>
                  <a:pt x="40190" y="16180"/>
                </a:lnTo>
                <a:lnTo>
                  <a:pt x="40230" y="16210"/>
                </a:lnTo>
                <a:lnTo>
                  <a:pt x="40280" y="16260"/>
                </a:lnTo>
                <a:lnTo>
                  <a:pt x="40360" y="16390"/>
                </a:lnTo>
                <a:lnTo>
                  <a:pt x="40410" y="16440"/>
                </a:lnTo>
                <a:lnTo>
                  <a:pt x="40450" y="16480"/>
                </a:lnTo>
                <a:lnTo>
                  <a:pt x="40480" y="16480"/>
                </a:lnTo>
                <a:lnTo>
                  <a:pt x="40510" y="16470"/>
                </a:lnTo>
                <a:lnTo>
                  <a:pt x="40530" y="16460"/>
                </a:lnTo>
                <a:lnTo>
                  <a:pt x="40550" y="16440"/>
                </a:lnTo>
                <a:lnTo>
                  <a:pt x="40580" y="16390"/>
                </a:lnTo>
                <a:lnTo>
                  <a:pt x="40600" y="16370"/>
                </a:lnTo>
                <a:lnTo>
                  <a:pt x="40630" y="16370"/>
                </a:lnTo>
                <a:lnTo>
                  <a:pt x="40730" y="16390"/>
                </a:lnTo>
                <a:lnTo>
                  <a:pt x="40750" y="16390"/>
                </a:lnTo>
                <a:lnTo>
                  <a:pt x="40770" y="16370"/>
                </a:lnTo>
                <a:lnTo>
                  <a:pt x="40790" y="16360"/>
                </a:lnTo>
                <a:lnTo>
                  <a:pt x="40810" y="16330"/>
                </a:lnTo>
                <a:lnTo>
                  <a:pt x="40890" y="16220"/>
                </a:lnTo>
                <a:lnTo>
                  <a:pt x="40920" y="16200"/>
                </a:lnTo>
                <a:lnTo>
                  <a:pt x="40950" y="16200"/>
                </a:lnTo>
                <a:lnTo>
                  <a:pt x="41020" y="16220"/>
                </a:lnTo>
                <a:lnTo>
                  <a:pt x="41060" y="16230"/>
                </a:lnTo>
                <a:lnTo>
                  <a:pt x="41100" y="16230"/>
                </a:lnTo>
                <a:lnTo>
                  <a:pt x="41160" y="16220"/>
                </a:lnTo>
                <a:lnTo>
                  <a:pt x="41190" y="16220"/>
                </a:lnTo>
                <a:lnTo>
                  <a:pt x="41220" y="16220"/>
                </a:lnTo>
                <a:lnTo>
                  <a:pt x="41510" y="16320"/>
                </a:lnTo>
                <a:lnTo>
                  <a:pt x="41620" y="16330"/>
                </a:lnTo>
                <a:lnTo>
                  <a:pt x="41720" y="16240"/>
                </a:lnTo>
                <a:lnTo>
                  <a:pt x="41930" y="15870"/>
                </a:lnTo>
                <a:lnTo>
                  <a:pt x="41940" y="15840"/>
                </a:lnTo>
                <a:lnTo>
                  <a:pt x="41940" y="15810"/>
                </a:lnTo>
                <a:lnTo>
                  <a:pt x="41920" y="15710"/>
                </a:lnTo>
                <a:lnTo>
                  <a:pt x="41920" y="15670"/>
                </a:lnTo>
                <a:lnTo>
                  <a:pt x="41930" y="15640"/>
                </a:lnTo>
                <a:lnTo>
                  <a:pt x="41960" y="15620"/>
                </a:lnTo>
                <a:lnTo>
                  <a:pt x="42020" y="15580"/>
                </a:lnTo>
                <a:lnTo>
                  <a:pt x="42030" y="15560"/>
                </a:lnTo>
                <a:lnTo>
                  <a:pt x="42040" y="15530"/>
                </a:lnTo>
                <a:lnTo>
                  <a:pt x="42020" y="15470"/>
                </a:lnTo>
                <a:lnTo>
                  <a:pt x="42020" y="15420"/>
                </a:lnTo>
                <a:lnTo>
                  <a:pt x="42030" y="15390"/>
                </a:lnTo>
                <a:lnTo>
                  <a:pt x="42360" y="14780"/>
                </a:lnTo>
                <a:lnTo>
                  <a:pt x="42410" y="14670"/>
                </a:lnTo>
                <a:lnTo>
                  <a:pt x="42440" y="14570"/>
                </a:lnTo>
                <a:lnTo>
                  <a:pt x="42460" y="14520"/>
                </a:lnTo>
                <a:lnTo>
                  <a:pt x="42480" y="14480"/>
                </a:lnTo>
                <a:lnTo>
                  <a:pt x="42580" y="14420"/>
                </a:lnTo>
                <a:lnTo>
                  <a:pt x="42650" y="14340"/>
                </a:lnTo>
                <a:lnTo>
                  <a:pt x="42670" y="14330"/>
                </a:lnTo>
                <a:lnTo>
                  <a:pt x="42700" y="14310"/>
                </a:lnTo>
                <a:lnTo>
                  <a:pt x="42720" y="14310"/>
                </a:lnTo>
                <a:lnTo>
                  <a:pt x="42750" y="14320"/>
                </a:lnTo>
                <a:lnTo>
                  <a:pt x="42760" y="14340"/>
                </a:lnTo>
                <a:lnTo>
                  <a:pt x="42770" y="14360"/>
                </a:lnTo>
                <a:lnTo>
                  <a:pt x="42790" y="14380"/>
                </a:lnTo>
                <a:lnTo>
                  <a:pt x="42810" y="14400"/>
                </a:lnTo>
                <a:lnTo>
                  <a:pt x="42850" y="14440"/>
                </a:lnTo>
                <a:lnTo>
                  <a:pt x="42880" y="14450"/>
                </a:lnTo>
                <a:lnTo>
                  <a:pt x="42910" y="14460"/>
                </a:lnTo>
                <a:lnTo>
                  <a:pt x="42960" y="14450"/>
                </a:lnTo>
                <a:lnTo>
                  <a:pt x="42980" y="14420"/>
                </a:lnTo>
                <a:lnTo>
                  <a:pt x="43020" y="14350"/>
                </a:lnTo>
                <a:lnTo>
                  <a:pt x="43060" y="14310"/>
                </a:lnTo>
                <a:lnTo>
                  <a:pt x="43100" y="14270"/>
                </a:lnTo>
                <a:lnTo>
                  <a:pt x="43110" y="14230"/>
                </a:lnTo>
                <a:lnTo>
                  <a:pt x="43100" y="14210"/>
                </a:lnTo>
                <a:lnTo>
                  <a:pt x="43080" y="14150"/>
                </a:lnTo>
                <a:lnTo>
                  <a:pt x="43080" y="14120"/>
                </a:lnTo>
                <a:lnTo>
                  <a:pt x="43080" y="14070"/>
                </a:lnTo>
                <a:lnTo>
                  <a:pt x="43100" y="14010"/>
                </a:lnTo>
                <a:lnTo>
                  <a:pt x="43120" y="13980"/>
                </a:lnTo>
                <a:lnTo>
                  <a:pt x="43150" y="13960"/>
                </a:lnTo>
                <a:lnTo>
                  <a:pt x="43290" y="13940"/>
                </a:lnTo>
                <a:lnTo>
                  <a:pt x="43430" y="13900"/>
                </a:lnTo>
                <a:lnTo>
                  <a:pt x="43700" y="13720"/>
                </a:lnTo>
                <a:lnTo>
                  <a:pt x="43750" y="13690"/>
                </a:lnTo>
                <a:lnTo>
                  <a:pt x="44020" y="13660"/>
                </a:lnTo>
                <a:lnTo>
                  <a:pt x="44100" y="13670"/>
                </a:lnTo>
                <a:lnTo>
                  <a:pt x="44130" y="13670"/>
                </a:lnTo>
                <a:lnTo>
                  <a:pt x="44160" y="13680"/>
                </a:lnTo>
                <a:lnTo>
                  <a:pt x="44180" y="13690"/>
                </a:lnTo>
                <a:lnTo>
                  <a:pt x="44210" y="13710"/>
                </a:lnTo>
                <a:lnTo>
                  <a:pt x="44240" y="13750"/>
                </a:lnTo>
                <a:lnTo>
                  <a:pt x="44280" y="13790"/>
                </a:lnTo>
                <a:lnTo>
                  <a:pt x="44280" y="13800"/>
                </a:lnTo>
                <a:lnTo>
                  <a:pt x="44320" y="13910"/>
                </a:lnTo>
                <a:lnTo>
                  <a:pt x="44330" y="13930"/>
                </a:lnTo>
                <a:lnTo>
                  <a:pt x="44350" y="13950"/>
                </a:lnTo>
                <a:lnTo>
                  <a:pt x="44370" y="13970"/>
                </a:lnTo>
                <a:lnTo>
                  <a:pt x="44390" y="13990"/>
                </a:lnTo>
                <a:lnTo>
                  <a:pt x="44450" y="14010"/>
                </a:lnTo>
                <a:lnTo>
                  <a:pt x="44590" y="14020"/>
                </a:lnTo>
                <a:lnTo>
                  <a:pt x="44680" y="14010"/>
                </a:lnTo>
                <a:lnTo>
                  <a:pt x="44870" y="13930"/>
                </a:lnTo>
                <a:lnTo>
                  <a:pt x="44840" y="13760"/>
                </a:lnTo>
                <a:lnTo>
                  <a:pt x="44860" y="13540"/>
                </a:lnTo>
                <a:lnTo>
                  <a:pt x="44880" y="13480"/>
                </a:lnTo>
                <a:lnTo>
                  <a:pt x="44900" y="13440"/>
                </a:lnTo>
                <a:lnTo>
                  <a:pt x="44950" y="13390"/>
                </a:lnTo>
                <a:lnTo>
                  <a:pt x="44980" y="13350"/>
                </a:lnTo>
                <a:lnTo>
                  <a:pt x="44990" y="13310"/>
                </a:lnTo>
                <a:lnTo>
                  <a:pt x="44990" y="13280"/>
                </a:lnTo>
                <a:lnTo>
                  <a:pt x="44960" y="13210"/>
                </a:lnTo>
                <a:lnTo>
                  <a:pt x="44960" y="13160"/>
                </a:lnTo>
                <a:lnTo>
                  <a:pt x="44950" y="13060"/>
                </a:lnTo>
                <a:lnTo>
                  <a:pt x="44970" y="13000"/>
                </a:lnTo>
                <a:lnTo>
                  <a:pt x="45000" y="12960"/>
                </a:lnTo>
                <a:lnTo>
                  <a:pt x="45030" y="12950"/>
                </a:lnTo>
                <a:lnTo>
                  <a:pt x="45210" y="12910"/>
                </a:lnTo>
                <a:lnTo>
                  <a:pt x="45540" y="12910"/>
                </a:lnTo>
                <a:lnTo>
                  <a:pt x="45600" y="12900"/>
                </a:lnTo>
                <a:lnTo>
                  <a:pt x="45660" y="12880"/>
                </a:lnTo>
                <a:lnTo>
                  <a:pt x="45780" y="12800"/>
                </a:lnTo>
                <a:lnTo>
                  <a:pt x="46040" y="12720"/>
                </a:lnTo>
                <a:lnTo>
                  <a:pt x="46110" y="12680"/>
                </a:lnTo>
                <a:lnTo>
                  <a:pt x="46140" y="12650"/>
                </a:lnTo>
                <a:lnTo>
                  <a:pt x="46160" y="12610"/>
                </a:lnTo>
                <a:lnTo>
                  <a:pt x="46190" y="12560"/>
                </a:lnTo>
                <a:lnTo>
                  <a:pt x="46320" y="12370"/>
                </a:lnTo>
                <a:lnTo>
                  <a:pt x="46360" y="12330"/>
                </a:lnTo>
                <a:lnTo>
                  <a:pt x="46390" y="12300"/>
                </a:lnTo>
                <a:lnTo>
                  <a:pt x="46470" y="12270"/>
                </a:lnTo>
                <a:lnTo>
                  <a:pt x="46520" y="12230"/>
                </a:lnTo>
                <a:lnTo>
                  <a:pt x="46540" y="12200"/>
                </a:lnTo>
                <a:lnTo>
                  <a:pt x="46550" y="12170"/>
                </a:lnTo>
                <a:lnTo>
                  <a:pt x="46540" y="12140"/>
                </a:lnTo>
                <a:lnTo>
                  <a:pt x="46520" y="12120"/>
                </a:lnTo>
                <a:lnTo>
                  <a:pt x="46500" y="12100"/>
                </a:lnTo>
                <a:lnTo>
                  <a:pt x="46320" y="12000"/>
                </a:lnTo>
                <a:lnTo>
                  <a:pt x="46280" y="11960"/>
                </a:lnTo>
                <a:lnTo>
                  <a:pt x="46260" y="11940"/>
                </a:lnTo>
                <a:lnTo>
                  <a:pt x="46250" y="11920"/>
                </a:lnTo>
                <a:lnTo>
                  <a:pt x="46240" y="11870"/>
                </a:lnTo>
                <a:lnTo>
                  <a:pt x="46250" y="11820"/>
                </a:lnTo>
                <a:lnTo>
                  <a:pt x="46290" y="11680"/>
                </a:lnTo>
                <a:lnTo>
                  <a:pt x="46280" y="11670"/>
                </a:lnTo>
                <a:lnTo>
                  <a:pt x="46270" y="11660"/>
                </a:lnTo>
                <a:lnTo>
                  <a:pt x="46250" y="11650"/>
                </a:lnTo>
                <a:lnTo>
                  <a:pt x="46190" y="11620"/>
                </a:lnTo>
                <a:lnTo>
                  <a:pt x="46170" y="11610"/>
                </a:lnTo>
                <a:lnTo>
                  <a:pt x="46150" y="11590"/>
                </a:lnTo>
                <a:lnTo>
                  <a:pt x="46130" y="11530"/>
                </a:lnTo>
                <a:lnTo>
                  <a:pt x="46110" y="11510"/>
                </a:lnTo>
                <a:lnTo>
                  <a:pt x="46090" y="11500"/>
                </a:lnTo>
                <a:lnTo>
                  <a:pt x="46060" y="11490"/>
                </a:lnTo>
                <a:lnTo>
                  <a:pt x="45920" y="11500"/>
                </a:lnTo>
                <a:lnTo>
                  <a:pt x="45880" y="11490"/>
                </a:lnTo>
                <a:lnTo>
                  <a:pt x="45860" y="11480"/>
                </a:lnTo>
                <a:lnTo>
                  <a:pt x="45840" y="11450"/>
                </a:lnTo>
                <a:lnTo>
                  <a:pt x="45830" y="11410"/>
                </a:lnTo>
                <a:lnTo>
                  <a:pt x="45840" y="11270"/>
                </a:lnTo>
                <a:lnTo>
                  <a:pt x="45830" y="11220"/>
                </a:lnTo>
                <a:lnTo>
                  <a:pt x="45820" y="11190"/>
                </a:lnTo>
                <a:lnTo>
                  <a:pt x="45810" y="11170"/>
                </a:lnTo>
                <a:lnTo>
                  <a:pt x="45780" y="11120"/>
                </a:lnTo>
                <a:lnTo>
                  <a:pt x="45560" y="10880"/>
                </a:lnTo>
                <a:lnTo>
                  <a:pt x="45550" y="10850"/>
                </a:lnTo>
                <a:lnTo>
                  <a:pt x="45540" y="10810"/>
                </a:lnTo>
                <a:lnTo>
                  <a:pt x="45530" y="10750"/>
                </a:lnTo>
                <a:lnTo>
                  <a:pt x="45540" y="10720"/>
                </a:lnTo>
                <a:lnTo>
                  <a:pt x="45560" y="10700"/>
                </a:lnTo>
                <a:lnTo>
                  <a:pt x="45670" y="10620"/>
                </a:lnTo>
                <a:lnTo>
                  <a:pt x="45700" y="10600"/>
                </a:lnTo>
                <a:lnTo>
                  <a:pt x="45790" y="10590"/>
                </a:lnTo>
                <a:lnTo>
                  <a:pt x="45820" y="10570"/>
                </a:lnTo>
                <a:lnTo>
                  <a:pt x="45840" y="10540"/>
                </a:lnTo>
                <a:lnTo>
                  <a:pt x="45870" y="10290"/>
                </a:lnTo>
                <a:lnTo>
                  <a:pt x="45880" y="10220"/>
                </a:lnTo>
                <a:lnTo>
                  <a:pt x="45900" y="10180"/>
                </a:lnTo>
                <a:lnTo>
                  <a:pt x="45910" y="10160"/>
                </a:lnTo>
                <a:lnTo>
                  <a:pt x="45930" y="10130"/>
                </a:lnTo>
                <a:lnTo>
                  <a:pt x="45970" y="10100"/>
                </a:lnTo>
                <a:lnTo>
                  <a:pt x="46030" y="10060"/>
                </a:lnTo>
                <a:lnTo>
                  <a:pt x="46060" y="10040"/>
                </a:lnTo>
                <a:lnTo>
                  <a:pt x="46090" y="9980"/>
                </a:lnTo>
                <a:lnTo>
                  <a:pt x="46100" y="9940"/>
                </a:lnTo>
                <a:lnTo>
                  <a:pt x="46100" y="9910"/>
                </a:lnTo>
                <a:lnTo>
                  <a:pt x="46090" y="9880"/>
                </a:lnTo>
                <a:lnTo>
                  <a:pt x="46080" y="9860"/>
                </a:lnTo>
                <a:lnTo>
                  <a:pt x="46060" y="9840"/>
                </a:lnTo>
                <a:lnTo>
                  <a:pt x="46020" y="9800"/>
                </a:lnTo>
                <a:lnTo>
                  <a:pt x="45960" y="9780"/>
                </a:lnTo>
                <a:lnTo>
                  <a:pt x="45800" y="9740"/>
                </a:lnTo>
                <a:lnTo>
                  <a:pt x="45740" y="9700"/>
                </a:lnTo>
                <a:lnTo>
                  <a:pt x="45730" y="9520"/>
                </a:lnTo>
                <a:lnTo>
                  <a:pt x="45850" y="9440"/>
                </a:lnTo>
                <a:lnTo>
                  <a:pt x="46750" y="9260"/>
                </a:lnTo>
                <a:lnTo>
                  <a:pt x="46840" y="9220"/>
                </a:lnTo>
                <a:lnTo>
                  <a:pt x="46860" y="9200"/>
                </a:lnTo>
                <a:lnTo>
                  <a:pt x="46880" y="9180"/>
                </a:lnTo>
                <a:lnTo>
                  <a:pt x="46890" y="9150"/>
                </a:lnTo>
                <a:lnTo>
                  <a:pt x="46900" y="9130"/>
                </a:lnTo>
                <a:lnTo>
                  <a:pt x="46910" y="9090"/>
                </a:lnTo>
                <a:lnTo>
                  <a:pt x="46930" y="8990"/>
                </a:lnTo>
                <a:lnTo>
                  <a:pt x="46940" y="8950"/>
                </a:lnTo>
                <a:lnTo>
                  <a:pt x="46960" y="8920"/>
                </a:lnTo>
                <a:lnTo>
                  <a:pt x="47040" y="8820"/>
                </a:lnTo>
                <a:lnTo>
                  <a:pt x="47090" y="8710"/>
                </a:lnTo>
                <a:lnTo>
                  <a:pt x="47130" y="8590"/>
                </a:lnTo>
                <a:lnTo>
                  <a:pt x="47170" y="8470"/>
                </a:lnTo>
                <a:lnTo>
                  <a:pt x="47180" y="8400"/>
                </a:lnTo>
                <a:lnTo>
                  <a:pt x="47190" y="8280"/>
                </a:lnTo>
                <a:lnTo>
                  <a:pt x="47190" y="8240"/>
                </a:lnTo>
                <a:lnTo>
                  <a:pt x="47210" y="8190"/>
                </a:lnTo>
                <a:lnTo>
                  <a:pt x="47240" y="8140"/>
                </a:lnTo>
                <a:lnTo>
                  <a:pt x="47270" y="8120"/>
                </a:lnTo>
                <a:lnTo>
                  <a:pt x="47300" y="8130"/>
                </a:lnTo>
                <a:lnTo>
                  <a:pt x="47530" y="8330"/>
                </a:lnTo>
                <a:lnTo>
                  <a:pt x="47580" y="8360"/>
                </a:lnTo>
                <a:lnTo>
                  <a:pt x="47710" y="8380"/>
                </a:lnTo>
                <a:lnTo>
                  <a:pt x="47740" y="8390"/>
                </a:lnTo>
                <a:lnTo>
                  <a:pt x="47760" y="8410"/>
                </a:lnTo>
                <a:lnTo>
                  <a:pt x="47890" y="8630"/>
                </a:lnTo>
                <a:lnTo>
                  <a:pt x="47900" y="8650"/>
                </a:lnTo>
                <a:lnTo>
                  <a:pt x="47910" y="8720"/>
                </a:lnTo>
                <a:lnTo>
                  <a:pt x="47940" y="8750"/>
                </a:lnTo>
                <a:lnTo>
                  <a:pt x="47970" y="8740"/>
                </a:lnTo>
                <a:lnTo>
                  <a:pt x="48110" y="8660"/>
                </a:lnTo>
                <a:lnTo>
                  <a:pt x="48200" y="8610"/>
                </a:lnTo>
                <a:lnTo>
                  <a:pt x="48490" y="8580"/>
                </a:lnTo>
                <a:lnTo>
                  <a:pt x="48550" y="8560"/>
                </a:lnTo>
                <a:lnTo>
                  <a:pt x="48610" y="8530"/>
                </a:lnTo>
                <a:lnTo>
                  <a:pt x="48670" y="8480"/>
                </a:lnTo>
                <a:lnTo>
                  <a:pt x="48710" y="8470"/>
                </a:lnTo>
                <a:lnTo>
                  <a:pt x="48750" y="8460"/>
                </a:lnTo>
                <a:lnTo>
                  <a:pt x="48780" y="8470"/>
                </a:lnTo>
                <a:lnTo>
                  <a:pt x="48810" y="8490"/>
                </a:lnTo>
                <a:lnTo>
                  <a:pt x="48830" y="8510"/>
                </a:lnTo>
                <a:lnTo>
                  <a:pt x="48860" y="8530"/>
                </a:lnTo>
                <a:lnTo>
                  <a:pt x="48890" y="8540"/>
                </a:lnTo>
                <a:lnTo>
                  <a:pt x="48960" y="8550"/>
                </a:lnTo>
                <a:lnTo>
                  <a:pt x="48990" y="8540"/>
                </a:lnTo>
                <a:lnTo>
                  <a:pt x="49020" y="8520"/>
                </a:lnTo>
                <a:lnTo>
                  <a:pt x="49020" y="8490"/>
                </a:lnTo>
                <a:lnTo>
                  <a:pt x="49010" y="8430"/>
                </a:lnTo>
                <a:lnTo>
                  <a:pt x="49030" y="8400"/>
                </a:lnTo>
                <a:lnTo>
                  <a:pt x="49060" y="8370"/>
                </a:lnTo>
                <a:lnTo>
                  <a:pt x="49170" y="8310"/>
                </a:lnTo>
                <a:lnTo>
                  <a:pt x="49200" y="8280"/>
                </a:lnTo>
                <a:lnTo>
                  <a:pt x="49220" y="8260"/>
                </a:lnTo>
                <a:lnTo>
                  <a:pt x="49250" y="8210"/>
                </a:lnTo>
                <a:lnTo>
                  <a:pt x="49320" y="8150"/>
                </a:lnTo>
                <a:lnTo>
                  <a:pt x="49470" y="8060"/>
                </a:lnTo>
                <a:close/>
                <a:moveTo>
                  <a:pt x="49170" y="18670"/>
                </a:moveTo>
                <a:lnTo>
                  <a:pt x="49090" y="18650"/>
                </a:lnTo>
                <a:lnTo>
                  <a:pt x="48920" y="18650"/>
                </a:lnTo>
                <a:lnTo>
                  <a:pt x="48600" y="19270"/>
                </a:lnTo>
                <a:lnTo>
                  <a:pt x="48590" y="19220"/>
                </a:lnTo>
                <a:lnTo>
                  <a:pt x="48640" y="19070"/>
                </a:lnTo>
                <a:lnTo>
                  <a:pt x="48780" y="18790"/>
                </a:lnTo>
                <a:lnTo>
                  <a:pt x="48900" y="18630"/>
                </a:lnTo>
                <a:lnTo>
                  <a:pt x="49000" y="18560"/>
                </a:lnTo>
                <a:lnTo>
                  <a:pt x="49100" y="18580"/>
                </a:lnTo>
                <a:lnTo>
                  <a:pt x="49240" y="18710"/>
                </a:lnTo>
                <a:lnTo>
                  <a:pt x="49170" y="18670"/>
                </a:lnTo>
                <a:close/>
                <a:moveTo>
                  <a:pt x="48690" y="18610"/>
                </a:moveTo>
                <a:lnTo>
                  <a:pt x="48600" y="18590"/>
                </a:lnTo>
                <a:lnTo>
                  <a:pt x="48570" y="18480"/>
                </a:lnTo>
                <a:lnTo>
                  <a:pt x="48650" y="18350"/>
                </a:lnTo>
                <a:lnTo>
                  <a:pt x="48750" y="18350"/>
                </a:lnTo>
                <a:lnTo>
                  <a:pt x="48850" y="18420"/>
                </a:lnTo>
                <a:lnTo>
                  <a:pt x="48840" y="18520"/>
                </a:lnTo>
                <a:lnTo>
                  <a:pt x="48780" y="18550"/>
                </a:lnTo>
                <a:lnTo>
                  <a:pt x="48690" y="18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