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Valle d'Aosta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Italy • State Map | Fully Editable Vector Shape</a:t>
            </a:r>
          </a:p>
        </p:txBody>
      </p:sp>
      <p:sp>
        <p:nvSpPr>
          <p:cNvPr id="101" name="Valle d'Aos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370" y="14310"/>
                </a:moveTo>
                <a:lnTo>
                  <a:pt x="22410" y="14480"/>
                </a:lnTo>
                <a:lnTo>
                  <a:pt x="22370" y="14490"/>
                </a:lnTo>
                <a:lnTo>
                  <a:pt x="22360" y="14520"/>
                </a:lnTo>
                <a:lnTo>
                  <a:pt x="22360" y="14580"/>
                </a:lnTo>
                <a:lnTo>
                  <a:pt x="22430" y="15050"/>
                </a:lnTo>
                <a:lnTo>
                  <a:pt x="22450" y="15300"/>
                </a:lnTo>
                <a:lnTo>
                  <a:pt x="22450" y="15440"/>
                </a:lnTo>
                <a:lnTo>
                  <a:pt x="22480" y="15610"/>
                </a:lnTo>
                <a:lnTo>
                  <a:pt x="22500" y="15650"/>
                </a:lnTo>
                <a:lnTo>
                  <a:pt x="22520" y="15790"/>
                </a:lnTo>
                <a:lnTo>
                  <a:pt x="22530" y="15830"/>
                </a:lnTo>
                <a:lnTo>
                  <a:pt x="22550" y="15860"/>
                </a:lnTo>
                <a:lnTo>
                  <a:pt x="22560" y="15880"/>
                </a:lnTo>
                <a:lnTo>
                  <a:pt x="22610" y="15920"/>
                </a:lnTo>
                <a:lnTo>
                  <a:pt x="22740" y="15990"/>
                </a:lnTo>
                <a:lnTo>
                  <a:pt x="22760" y="16000"/>
                </a:lnTo>
                <a:lnTo>
                  <a:pt x="22760" y="16080"/>
                </a:lnTo>
                <a:lnTo>
                  <a:pt x="22760" y="16190"/>
                </a:lnTo>
                <a:lnTo>
                  <a:pt x="22730" y="16460"/>
                </a:lnTo>
                <a:lnTo>
                  <a:pt x="22730" y="16570"/>
                </a:lnTo>
                <a:lnTo>
                  <a:pt x="22740" y="16650"/>
                </a:lnTo>
                <a:lnTo>
                  <a:pt x="22770" y="16700"/>
                </a:lnTo>
                <a:lnTo>
                  <a:pt x="22780" y="16720"/>
                </a:lnTo>
                <a:lnTo>
                  <a:pt x="22780" y="16750"/>
                </a:lnTo>
                <a:lnTo>
                  <a:pt x="22740" y="16860"/>
                </a:lnTo>
                <a:lnTo>
                  <a:pt x="22550" y="17140"/>
                </a:lnTo>
                <a:lnTo>
                  <a:pt x="21990" y="17320"/>
                </a:lnTo>
                <a:lnTo>
                  <a:pt x="21830" y="17440"/>
                </a:lnTo>
                <a:lnTo>
                  <a:pt x="21780" y="17470"/>
                </a:lnTo>
                <a:lnTo>
                  <a:pt x="21740" y="17480"/>
                </a:lnTo>
                <a:lnTo>
                  <a:pt x="21680" y="17490"/>
                </a:lnTo>
                <a:lnTo>
                  <a:pt x="21340" y="17470"/>
                </a:lnTo>
                <a:lnTo>
                  <a:pt x="21280" y="17450"/>
                </a:lnTo>
                <a:lnTo>
                  <a:pt x="21210" y="17400"/>
                </a:lnTo>
                <a:lnTo>
                  <a:pt x="21190" y="17390"/>
                </a:lnTo>
                <a:lnTo>
                  <a:pt x="21160" y="17380"/>
                </a:lnTo>
                <a:lnTo>
                  <a:pt x="20590" y="17250"/>
                </a:lnTo>
                <a:lnTo>
                  <a:pt x="20540" y="17260"/>
                </a:lnTo>
                <a:lnTo>
                  <a:pt x="20490" y="17280"/>
                </a:lnTo>
                <a:lnTo>
                  <a:pt x="20410" y="17320"/>
                </a:lnTo>
                <a:lnTo>
                  <a:pt x="20360" y="17340"/>
                </a:lnTo>
                <a:lnTo>
                  <a:pt x="20310" y="17360"/>
                </a:lnTo>
                <a:lnTo>
                  <a:pt x="20200" y="17350"/>
                </a:lnTo>
                <a:lnTo>
                  <a:pt x="20150" y="17360"/>
                </a:lnTo>
                <a:lnTo>
                  <a:pt x="20110" y="17380"/>
                </a:lnTo>
                <a:lnTo>
                  <a:pt x="20000" y="17490"/>
                </a:lnTo>
                <a:lnTo>
                  <a:pt x="19930" y="17580"/>
                </a:lnTo>
                <a:lnTo>
                  <a:pt x="19890" y="17620"/>
                </a:lnTo>
                <a:lnTo>
                  <a:pt x="19770" y="17690"/>
                </a:lnTo>
                <a:lnTo>
                  <a:pt x="19750" y="17700"/>
                </a:lnTo>
                <a:lnTo>
                  <a:pt x="19670" y="17780"/>
                </a:lnTo>
                <a:lnTo>
                  <a:pt x="19650" y="17800"/>
                </a:lnTo>
                <a:lnTo>
                  <a:pt x="18790" y="18090"/>
                </a:lnTo>
                <a:lnTo>
                  <a:pt x="18750" y="18120"/>
                </a:lnTo>
                <a:lnTo>
                  <a:pt x="18710" y="18130"/>
                </a:lnTo>
                <a:lnTo>
                  <a:pt x="18630" y="18140"/>
                </a:lnTo>
                <a:lnTo>
                  <a:pt x="18350" y="18100"/>
                </a:lnTo>
                <a:lnTo>
                  <a:pt x="18250" y="18070"/>
                </a:lnTo>
                <a:lnTo>
                  <a:pt x="18230" y="18060"/>
                </a:lnTo>
                <a:lnTo>
                  <a:pt x="18210" y="18040"/>
                </a:lnTo>
                <a:lnTo>
                  <a:pt x="18210" y="18020"/>
                </a:lnTo>
                <a:lnTo>
                  <a:pt x="18200" y="18010"/>
                </a:lnTo>
                <a:lnTo>
                  <a:pt x="18200" y="18000"/>
                </a:lnTo>
                <a:lnTo>
                  <a:pt x="18230" y="17930"/>
                </a:lnTo>
                <a:lnTo>
                  <a:pt x="18230" y="17900"/>
                </a:lnTo>
                <a:lnTo>
                  <a:pt x="18200" y="17900"/>
                </a:lnTo>
                <a:lnTo>
                  <a:pt x="18160" y="17920"/>
                </a:lnTo>
                <a:lnTo>
                  <a:pt x="17910" y="18190"/>
                </a:lnTo>
                <a:lnTo>
                  <a:pt x="17830" y="18280"/>
                </a:lnTo>
                <a:lnTo>
                  <a:pt x="17810" y="18250"/>
                </a:lnTo>
                <a:lnTo>
                  <a:pt x="17560" y="18060"/>
                </a:lnTo>
                <a:lnTo>
                  <a:pt x="17290" y="17910"/>
                </a:lnTo>
                <a:lnTo>
                  <a:pt x="17240" y="17790"/>
                </a:lnTo>
                <a:lnTo>
                  <a:pt x="17210" y="17440"/>
                </a:lnTo>
                <a:lnTo>
                  <a:pt x="17190" y="17380"/>
                </a:lnTo>
                <a:lnTo>
                  <a:pt x="17120" y="17280"/>
                </a:lnTo>
                <a:lnTo>
                  <a:pt x="17110" y="17210"/>
                </a:lnTo>
                <a:lnTo>
                  <a:pt x="17130" y="17140"/>
                </a:lnTo>
                <a:lnTo>
                  <a:pt x="17200" y="17000"/>
                </a:lnTo>
                <a:lnTo>
                  <a:pt x="17210" y="16950"/>
                </a:lnTo>
                <a:lnTo>
                  <a:pt x="17170" y="16820"/>
                </a:lnTo>
                <a:lnTo>
                  <a:pt x="17100" y="16770"/>
                </a:lnTo>
                <a:lnTo>
                  <a:pt x="16910" y="16720"/>
                </a:lnTo>
                <a:lnTo>
                  <a:pt x="16830" y="16660"/>
                </a:lnTo>
                <a:lnTo>
                  <a:pt x="16700" y="16530"/>
                </a:lnTo>
                <a:lnTo>
                  <a:pt x="16620" y="16500"/>
                </a:lnTo>
                <a:lnTo>
                  <a:pt x="16470" y="16470"/>
                </a:lnTo>
                <a:lnTo>
                  <a:pt x="16310" y="16350"/>
                </a:lnTo>
                <a:lnTo>
                  <a:pt x="16190" y="16170"/>
                </a:lnTo>
                <a:lnTo>
                  <a:pt x="16130" y="15830"/>
                </a:lnTo>
                <a:lnTo>
                  <a:pt x="16120" y="15780"/>
                </a:lnTo>
                <a:lnTo>
                  <a:pt x="16110" y="15670"/>
                </a:lnTo>
                <a:lnTo>
                  <a:pt x="16110" y="15530"/>
                </a:lnTo>
                <a:lnTo>
                  <a:pt x="16150" y="15390"/>
                </a:lnTo>
                <a:lnTo>
                  <a:pt x="16220" y="15260"/>
                </a:lnTo>
                <a:lnTo>
                  <a:pt x="16310" y="15210"/>
                </a:lnTo>
                <a:lnTo>
                  <a:pt x="16470" y="15160"/>
                </a:lnTo>
                <a:lnTo>
                  <a:pt x="16520" y="15180"/>
                </a:lnTo>
                <a:lnTo>
                  <a:pt x="16560" y="15200"/>
                </a:lnTo>
                <a:lnTo>
                  <a:pt x="16590" y="15260"/>
                </a:lnTo>
                <a:lnTo>
                  <a:pt x="16630" y="15250"/>
                </a:lnTo>
                <a:lnTo>
                  <a:pt x="16640" y="15210"/>
                </a:lnTo>
                <a:lnTo>
                  <a:pt x="16640" y="15150"/>
                </a:lnTo>
                <a:lnTo>
                  <a:pt x="16650" y="15110"/>
                </a:lnTo>
                <a:lnTo>
                  <a:pt x="16690" y="15100"/>
                </a:lnTo>
                <a:lnTo>
                  <a:pt x="16830" y="15100"/>
                </a:lnTo>
                <a:lnTo>
                  <a:pt x="16960" y="15070"/>
                </a:lnTo>
                <a:lnTo>
                  <a:pt x="17090" y="15000"/>
                </a:lnTo>
                <a:lnTo>
                  <a:pt x="17210" y="14900"/>
                </a:lnTo>
                <a:lnTo>
                  <a:pt x="17290" y="14760"/>
                </a:lnTo>
                <a:lnTo>
                  <a:pt x="17330" y="14650"/>
                </a:lnTo>
                <a:lnTo>
                  <a:pt x="17370" y="14550"/>
                </a:lnTo>
                <a:lnTo>
                  <a:pt x="17430" y="14470"/>
                </a:lnTo>
                <a:lnTo>
                  <a:pt x="17520" y="14430"/>
                </a:lnTo>
                <a:lnTo>
                  <a:pt x="17780" y="14730"/>
                </a:lnTo>
                <a:lnTo>
                  <a:pt x="17920" y="14810"/>
                </a:lnTo>
                <a:lnTo>
                  <a:pt x="18100" y="14840"/>
                </a:lnTo>
                <a:lnTo>
                  <a:pt x="18290" y="14840"/>
                </a:lnTo>
                <a:lnTo>
                  <a:pt x="18470" y="14810"/>
                </a:lnTo>
                <a:lnTo>
                  <a:pt x="18830" y="14660"/>
                </a:lnTo>
                <a:lnTo>
                  <a:pt x="18990" y="14560"/>
                </a:lnTo>
                <a:lnTo>
                  <a:pt x="19070" y="14530"/>
                </a:lnTo>
                <a:lnTo>
                  <a:pt x="19510" y="14580"/>
                </a:lnTo>
                <a:lnTo>
                  <a:pt x="19700" y="14510"/>
                </a:lnTo>
                <a:lnTo>
                  <a:pt x="20050" y="14260"/>
                </a:lnTo>
                <a:lnTo>
                  <a:pt x="20220" y="14180"/>
                </a:lnTo>
                <a:lnTo>
                  <a:pt x="20340" y="14170"/>
                </a:lnTo>
                <a:lnTo>
                  <a:pt x="20410" y="14080"/>
                </a:lnTo>
                <a:lnTo>
                  <a:pt x="20460" y="13980"/>
                </a:lnTo>
                <a:lnTo>
                  <a:pt x="20560" y="13930"/>
                </a:lnTo>
                <a:lnTo>
                  <a:pt x="21160" y="14080"/>
                </a:lnTo>
                <a:lnTo>
                  <a:pt x="21250" y="14140"/>
                </a:lnTo>
                <a:lnTo>
                  <a:pt x="21340" y="14220"/>
                </a:lnTo>
                <a:lnTo>
                  <a:pt x="21450" y="14380"/>
                </a:lnTo>
                <a:lnTo>
                  <a:pt x="21460" y="14400"/>
                </a:lnTo>
                <a:lnTo>
                  <a:pt x="21530" y="14430"/>
                </a:lnTo>
                <a:lnTo>
                  <a:pt x="21580" y="14410"/>
                </a:lnTo>
                <a:lnTo>
                  <a:pt x="21620" y="14390"/>
                </a:lnTo>
                <a:lnTo>
                  <a:pt x="21680" y="14390"/>
                </a:lnTo>
                <a:lnTo>
                  <a:pt x="21960" y="14490"/>
                </a:lnTo>
                <a:lnTo>
                  <a:pt x="22130" y="14490"/>
                </a:lnTo>
                <a:lnTo>
                  <a:pt x="22230" y="14520"/>
                </a:lnTo>
                <a:lnTo>
                  <a:pt x="22260" y="14520"/>
                </a:lnTo>
                <a:lnTo>
                  <a:pt x="22340" y="14480"/>
                </a:lnTo>
                <a:lnTo>
                  <a:pt x="22350" y="14450"/>
                </a:lnTo>
                <a:lnTo>
                  <a:pt x="22350" y="14410"/>
                </a:lnTo>
                <a:lnTo>
                  <a:pt x="22370" y="14320"/>
                </a:lnTo>
                <a:lnTo>
                  <a:pt x="22370" y="1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