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Umbria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Umb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60" y="39680"/>
                </a:moveTo>
                <a:lnTo>
                  <a:pt x="46310" y="39510"/>
                </a:lnTo>
                <a:lnTo>
                  <a:pt x="46350" y="39480"/>
                </a:lnTo>
                <a:lnTo>
                  <a:pt x="46380" y="39440"/>
                </a:lnTo>
                <a:lnTo>
                  <a:pt x="46400" y="39420"/>
                </a:lnTo>
                <a:lnTo>
                  <a:pt x="46410" y="39390"/>
                </a:lnTo>
                <a:lnTo>
                  <a:pt x="46420" y="39360"/>
                </a:lnTo>
                <a:lnTo>
                  <a:pt x="46430" y="39330"/>
                </a:lnTo>
                <a:lnTo>
                  <a:pt x="46430" y="39300"/>
                </a:lnTo>
                <a:lnTo>
                  <a:pt x="46430" y="39260"/>
                </a:lnTo>
                <a:lnTo>
                  <a:pt x="46400" y="39220"/>
                </a:lnTo>
                <a:lnTo>
                  <a:pt x="46380" y="39190"/>
                </a:lnTo>
                <a:lnTo>
                  <a:pt x="46330" y="39160"/>
                </a:lnTo>
                <a:lnTo>
                  <a:pt x="46320" y="39120"/>
                </a:lnTo>
                <a:lnTo>
                  <a:pt x="46320" y="39060"/>
                </a:lnTo>
                <a:lnTo>
                  <a:pt x="46360" y="38830"/>
                </a:lnTo>
                <a:lnTo>
                  <a:pt x="46390" y="38740"/>
                </a:lnTo>
                <a:lnTo>
                  <a:pt x="46430" y="38560"/>
                </a:lnTo>
                <a:lnTo>
                  <a:pt x="46470" y="38480"/>
                </a:lnTo>
                <a:lnTo>
                  <a:pt x="46530" y="38390"/>
                </a:lnTo>
                <a:lnTo>
                  <a:pt x="46540" y="38370"/>
                </a:lnTo>
                <a:lnTo>
                  <a:pt x="46560" y="38320"/>
                </a:lnTo>
                <a:lnTo>
                  <a:pt x="46570" y="38290"/>
                </a:lnTo>
                <a:lnTo>
                  <a:pt x="46570" y="38250"/>
                </a:lnTo>
                <a:lnTo>
                  <a:pt x="46580" y="38110"/>
                </a:lnTo>
                <a:lnTo>
                  <a:pt x="46580" y="38060"/>
                </a:lnTo>
                <a:lnTo>
                  <a:pt x="46570" y="38010"/>
                </a:lnTo>
                <a:lnTo>
                  <a:pt x="46530" y="37920"/>
                </a:lnTo>
                <a:lnTo>
                  <a:pt x="46500" y="37890"/>
                </a:lnTo>
                <a:lnTo>
                  <a:pt x="46470" y="37880"/>
                </a:lnTo>
                <a:lnTo>
                  <a:pt x="46440" y="37890"/>
                </a:lnTo>
                <a:lnTo>
                  <a:pt x="46420" y="37910"/>
                </a:lnTo>
                <a:lnTo>
                  <a:pt x="46390" y="37950"/>
                </a:lnTo>
                <a:lnTo>
                  <a:pt x="46370" y="37970"/>
                </a:lnTo>
                <a:lnTo>
                  <a:pt x="46350" y="37970"/>
                </a:lnTo>
                <a:lnTo>
                  <a:pt x="46320" y="37970"/>
                </a:lnTo>
                <a:lnTo>
                  <a:pt x="46300" y="37930"/>
                </a:lnTo>
                <a:lnTo>
                  <a:pt x="46290" y="37860"/>
                </a:lnTo>
                <a:lnTo>
                  <a:pt x="46280" y="37720"/>
                </a:lnTo>
                <a:lnTo>
                  <a:pt x="46270" y="37660"/>
                </a:lnTo>
                <a:lnTo>
                  <a:pt x="46260" y="37610"/>
                </a:lnTo>
                <a:lnTo>
                  <a:pt x="46250" y="37590"/>
                </a:lnTo>
                <a:lnTo>
                  <a:pt x="46240" y="37560"/>
                </a:lnTo>
                <a:lnTo>
                  <a:pt x="46240" y="37530"/>
                </a:lnTo>
                <a:lnTo>
                  <a:pt x="46230" y="37490"/>
                </a:lnTo>
                <a:lnTo>
                  <a:pt x="46260" y="37370"/>
                </a:lnTo>
                <a:lnTo>
                  <a:pt x="46390" y="37130"/>
                </a:lnTo>
                <a:lnTo>
                  <a:pt x="46440" y="37080"/>
                </a:lnTo>
                <a:lnTo>
                  <a:pt x="46460" y="37060"/>
                </a:lnTo>
                <a:lnTo>
                  <a:pt x="46510" y="37030"/>
                </a:lnTo>
                <a:lnTo>
                  <a:pt x="46670" y="36980"/>
                </a:lnTo>
                <a:lnTo>
                  <a:pt x="46690" y="36970"/>
                </a:lnTo>
                <a:lnTo>
                  <a:pt x="46720" y="36950"/>
                </a:lnTo>
                <a:lnTo>
                  <a:pt x="46770" y="36900"/>
                </a:lnTo>
                <a:lnTo>
                  <a:pt x="46790" y="36870"/>
                </a:lnTo>
                <a:lnTo>
                  <a:pt x="46800" y="36830"/>
                </a:lnTo>
                <a:lnTo>
                  <a:pt x="46810" y="36780"/>
                </a:lnTo>
                <a:lnTo>
                  <a:pt x="46850" y="36530"/>
                </a:lnTo>
                <a:lnTo>
                  <a:pt x="46860" y="36500"/>
                </a:lnTo>
                <a:lnTo>
                  <a:pt x="46890" y="36470"/>
                </a:lnTo>
                <a:lnTo>
                  <a:pt x="46930" y="36430"/>
                </a:lnTo>
                <a:lnTo>
                  <a:pt x="46970" y="36420"/>
                </a:lnTo>
                <a:lnTo>
                  <a:pt x="47010" y="36420"/>
                </a:lnTo>
                <a:lnTo>
                  <a:pt x="47170" y="36500"/>
                </a:lnTo>
                <a:lnTo>
                  <a:pt x="47220" y="36510"/>
                </a:lnTo>
                <a:lnTo>
                  <a:pt x="47260" y="36510"/>
                </a:lnTo>
                <a:lnTo>
                  <a:pt x="47280" y="36500"/>
                </a:lnTo>
                <a:lnTo>
                  <a:pt x="47310" y="36490"/>
                </a:lnTo>
                <a:lnTo>
                  <a:pt x="47350" y="36460"/>
                </a:lnTo>
                <a:lnTo>
                  <a:pt x="47390" y="36420"/>
                </a:lnTo>
                <a:lnTo>
                  <a:pt x="47410" y="36400"/>
                </a:lnTo>
                <a:lnTo>
                  <a:pt x="47430" y="36390"/>
                </a:lnTo>
                <a:lnTo>
                  <a:pt x="47460" y="36380"/>
                </a:lnTo>
                <a:lnTo>
                  <a:pt x="47590" y="36380"/>
                </a:lnTo>
                <a:lnTo>
                  <a:pt x="47620" y="36380"/>
                </a:lnTo>
                <a:lnTo>
                  <a:pt x="47640" y="36370"/>
                </a:lnTo>
                <a:lnTo>
                  <a:pt x="47890" y="36210"/>
                </a:lnTo>
                <a:lnTo>
                  <a:pt x="47970" y="36140"/>
                </a:lnTo>
                <a:lnTo>
                  <a:pt x="47980" y="36110"/>
                </a:lnTo>
                <a:lnTo>
                  <a:pt x="47980" y="36060"/>
                </a:lnTo>
                <a:lnTo>
                  <a:pt x="47950" y="35990"/>
                </a:lnTo>
                <a:lnTo>
                  <a:pt x="47930" y="35950"/>
                </a:lnTo>
                <a:lnTo>
                  <a:pt x="47900" y="35920"/>
                </a:lnTo>
                <a:lnTo>
                  <a:pt x="47880" y="35910"/>
                </a:lnTo>
                <a:lnTo>
                  <a:pt x="47850" y="35920"/>
                </a:lnTo>
                <a:lnTo>
                  <a:pt x="47830" y="35930"/>
                </a:lnTo>
                <a:lnTo>
                  <a:pt x="47820" y="35950"/>
                </a:lnTo>
                <a:lnTo>
                  <a:pt x="47780" y="36030"/>
                </a:lnTo>
                <a:lnTo>
                  <a:pt x="47770" y="36060"/>
                </a:lnTo>
                <a:lnTo>
                  <a:pt x="47750" y="36080"/>
                </a:lnTo>
                <a:lnTo>
                  <a:pt x="47730" y="36090"/>
                </a:lnTo>
                <a:lnTo>
                  <a:pt x="47700" y="36100"/>
                </a:lnTo>
                <a:lnTo>
                  <a:pt x="47640" y="36100"/>
                </a:lnTo>
                <a:lnTo>
                  <a:pt x="47610" y="36100"/>
                </a:lnTo>
                <a:lnTo>
                  <a:pt x="47550" y="36080"/>
                </a:lnTo>
                <a:lnTo>
                  <a:pt x="47530" y="36070"/>
                </a:lnTo>
                <a:lnTo>
                  <a:pt x="47520" y="36010"/>
                </a:lnTo>
                <a:lnTo>
                  <a:pt x="47510" y="35930"/>
                </a:lnTo>
                <a:lnTo>
                  <a:pt x="47510" y="35740"/>
                </a:lnTo>
                <a:lnTo>
                  <a:pt x="47510" y="35660"/>
                </a:lnTo>
                <a:lnTo>
                  <a:pt x="47490" y="35600"/>
                </a:lnTo>
                <a:lnTo>
                  <a:pt x="47470" y="35590"/>
                </a:lnTo>
                <a:lnTo>
                  <a:pt x="47420" y="35560"/>
                </a:lnTo>
                <a:lnTo>
                  <a:pt x="47190" y="35490"/>
                </a:lnTo>
                <a:lnTo>
                  <a:pt x="47170" y="35470"/>
                </a:lnTo>
                <a:lnTo>
                  <a:pt x="47160" y="35450"/>
                </a:lnTo>
                <a:lnTo>
                  <a:pt x="47150" y="35420"/>
                </a:lnTo>
                <a:lnTo>
                  <a:pt x="47150" y="35380"/>
                </a:lnTo>
                <a:lnTo>
                  <a:pt x="47160" y="35250"/>
                </a:lnTo>
                <a:lnTo>
                  <a:pt x="47160" y="35200"/>
                </a:lnTo>
                <a:lnTo>
                  <a:pt x="47150" y="35170"/>
                </a:lnTo>
                <a:lnTo>
                  <a:pt x="47120" y="35160"/>
                </a:lnTo>
                <a:lnTo>
                  <a:pt x="47000" y="35170"/>
                </a:lnTo>
                <a:lnTo>
                  <a:pt x="46970" y="35160"/>
                </a:lnTo>
                <a:lnTo>
                  <a:pt x="46950" y="35150"/>
                </a:lnTo>
                <a:lnTo>
                  <a:pt x="46930" y="35130"/>
                </a:lnTo>
                <a:lnTo>
                  <a:pt x="46940" y="35090"/>
                </a:lnTo>
                <a:lnTo>
                  <a:pt x="46970" y="35040"/>
                </a:lnTo>
                <a:lnTo>
                  <a:pt x="47050" y="34960"/>
                </a:lnTo>
                <a:lnTo>
                  <a:pt x="47100" y="34930"/>
                </a:lnTo>
                <a:lnTo>
                  <a:pt x="47140" y="34920"/>
                </a:lnTo>
                <a:lnTo>
                  <a:pt x="47170" y="34910"/>
                </a:lnTo>
                <a:lnTo>
                  <a:pt x="47200" y="34880"/>
                </a:lnTo>
                <a:lnTo>
                  <a:pt x="47320" y="34740"/>
                </a:lnTo>
                <a:lnTo>
                  <a:pt x="47370" y="34700"/>
                </a:lnTo>
                <a:lnTo>
                  <a:pt x="47410" y="34670"/>
                </a:lnTo>
                <a:lnTo>
                  <a:pt x="47460" y="34660"/>
                </a:lnTo>
                <a:lnTo>
                  <a:pt x="47490" y="34630"/>
                </a:lnTo>
                <a:lnTo>
                  <a:pt x="47500" y="34600"/>
                </a:lnTo>
                <a:lnTo>
                  <a:pt x="47500" y="34540"/>
                </a:lnTo>
                <a:lnTo>
                  <a:pt x="47490" y="34510"/>
                </a:lnTo>
                <a:lnTo>
                  <a:pt x="47470" y="34480"/>
                </a:lnTo>
                <a:lnTo>
                  <a:pt x="47430" y="34450"/>
                </a:lnTo>
                <a:lnTo>
                  <a:pt x="47330" y="34400"/>
                </a:lnTo>
                <a:lnTo>
                  <a:pt x="47310" y="34380"/>
                </a:lnTo>
                <a:lnTo>
                  <a:pt x="47290" y="34360"/>
                </a:lnTo>
                <a:lnTo>
                  <a:pt x="47280" y="34340"/>
                </a:lnTo>
                <a:lnTo>
                  <a:pt x="47290" y="34300"/>
                </a:lnTo>
                <a:lnTo>
                  <a:pt x="47310" y="34270"/>
                </a:lnTo>
                <a:lnTo>
                  <a:pt x="47370" y="34230"/>
                </a:lnTo>
                <a:lnTo>
                  <a:pt x="47420" y="34210"/>
                </a:lnTo>
                <a:lnTo>
                  <a:pt x="47490" y="34200"/>
                </a:lnTo>
                <a:lnTo>
                  <a:pt x="47520" y="34200"/>
                </a:lnTo>
                <a:lnTo>
                  <a:pt x="47620" y="34060"/>
                </a:lnTo>
                <a:lnTo>
                  <a:pt x="47920" y="33510"/>
                </a:lnTo>
                <a:lnTo>
                  <a:pt x="47940" y="33550"/>
                </a:lnTo>
                <a:lnTo>
                  <a:pt x="47960" y="33570"/>
                </a:lnTo>
                <a:lnTo>
                  <a:pt x="48030" y="33580"/>
                </a:lnTo>
                <a:lnTo>
                  <a:pt x="48100" y="33580"/>
                </a:lnTo>
                <a:lnTo>
                  <a:pt x="48150" y="33590"/>
                </a:lnTo>
                <a:lnTo>
                  <a:pt x="48240" y="33620"/>
                </a:lnTo>
                <a:lnTo>
                  <a:pt x="48360" y="33700"/>
                </a:lnTo>
                <a:lnTo>
                  <a:pt x="48390" y="33710"/>
                </a:lnTo>
                <a:lnTo>
                  <a:pt x="48440" y="33700"/>
                </a:lnTo>
                <a:lnTo>
                  <a:pt x="48460" y="33680"/>
                </a:lnTo>
                <a:lnTo>
                  <a:pt x="48480" y="33620"/>
                </a:lnTo>
                <a:lnTo>
                  <a:pt x="48490" y="33600"/>
                </a:lnTo>
                <a:lnTo>
                  <a:pt x="48520" y="33580"/>
                </a:lnTo>
                <a:lnTo>
                  <a:pt x="48540" y="33570"/>
                </a:lnTo>
                <a:lnTo>
                  <a:pt x="48770" y="33480"/>
                </a:lnTo>
                <a:lnTo>
                  <a:pt x="48800" y="33480"/>
                </a:lnTo>
                <a:lnTo>
                  <a:pt x="48820" y="33480"/>
                </a:lnTo>
                <a:lnTo>
                  <a:pt x="48830" y="33520"/>
                </a:lnTo>
                <a:lnTo>
                  <a:pt x="48830" y="33560"/>
                </a:lnTo>
                <a:lnTo>
                  <a:pt x="48820" y="33590"/>
                </a:lnTo>
                <a:lnTo>
                  <a:pt x="48800" y="33640"/>
                </a:lnTo>
                <a:lnTo>
                  <a:pt x="48790" y="33670"/>
                </a:lnTo>
                <a:lnTo>
                  <a:pt x="48790" y="33700"/>
                </a:lnTo>
                <a:lnTo>
                  <a:pt x="48810" y="33740"/>
                </a:lnTo>
                <a:lnTo>
                  <a:pt x="48810" y="33770"/>
                </a:lnTo>
                <a:lnTo>
                  <a:pt x="48810" y="33800"/>
                </a:lnTo>
                <a:lnTo>
                  <a:pt x="48800" y="33830"/>
                </a:lnTo>
                <a:lnTo>
                  <a:pt x="48790" y="33850"/>
                </a:lnTo>
                <a:lnTo>
                  <a:pt x="48770" y="33880"/>
                </a:lnTo>
                <a:lnTo>
                  <a:pt x="48760" y="33900"/>
                </a:lnTo>
                <a:lnTo>
                  <a:pt x="48730" y="33910"/>
                </a:lnTo>
                <a:lnTo>
                  <a:pt x="48710" y="33920"/>
                </a:lnTo>
                <a:lnTo>
                  <a:pt x="48680" y="33920"/>
                </a:lnTo>
                <a:lnTo>
                  <a:pt x="48590" y="33910"/>
                </a:lnTo>
                <a:lnTo>
                  <a:pt x="48560" y="33900"/>
                </a:lnTo>
                <a:lnTo>
                  <a:pt x="48530" y="33910"/>
                </a:lnTo>
                <a:lnTo>
                  <a:pt x="48510" y="33930"/>
                </a:lnTo>
                <a:lnTo>
                  <a:pt x="48500" y="33950"/>
                </a:lnTo>
                <a:lnTo>
                  <a:pt x="48500" y="33980"/>
                </a:lnTo>
                <a:lnTo>
                  <a:pt x="48510" y="34010"/>
                </a:lnTo>
                <a:lnTo>
                  <a:pt x="48530" y="34030"/>
                </a:lnTo>
                <a:lnTo>
                  <a:pt x="48550" y="34050"/>
                </a:lnTo>
                <a:lnTo>
                  <a:pt x="48590" y="34080"/>
                </a:lnTo>
                <a:lnTo>
                  <a:pt x="48950" y="34250"/>
                </a:lnTo>
                <a:lnTo>
                  <a:pt x="49020" y="34270"/>
                </a:lnTo>
                <a:lnTo>
                  <a:pt x="49080" y="34260"/>
                </a:lnTo>
                <a:lnTo>
                  <a:pt x="49110" y="34240"/>
                </a:lnTo>
                <a:lnTo>
                  <a:pt x="49140" y="34220"/>
                </a:lnTo>
                <a:lnTo>
                  <a:pt x="49170" y="34170"/>
                </a:lnTo>
                <a:lnTo>
                  <a:pt x="49190" y="34160"/>
                </a:lnTo>
                <a:lnTo>
                  <a:pt x="49220" y="34150"/>
                </a:lnTo>
                <a:lnTo>
                  <a:pt x="49250" y="34140"/>
                </a:lnTo>
                <a:lnTo>
                  <a:pt x="49310" y="34160"/>
                </a:lnTo>
                <a:lnTo>
                  <a:pt x="49580" y="34270"/>
                </a:lnTo>
                <a:lnTo>
                  <a:pt x="49710" y="34350"/>
                </a:lnTo>
                <a:lnTo>
                  <a:pt x="50260" y="35010"/>
                </a:lnTo>
                <a:lnTo>
                  <a:pt x="50290" y="35030"/>
                </a:lnTo>
                <a:lnTo>
                  <a:pt x="50320" y="35020"/>
                </a:lnTo>
                <a:lnTo>
                  <a:pt x="50370" y="34980"/>
                </a:lnTo>
                <a:lnTo>
                  <a:pt x="50420" y="34930"/>
                </a:lnTo>
                <a:lnTo>
                  <a:pt x="50440" y="34910"/>
                </a:lnTo>
                <a:lnTo>
                  <a:pt x="50460" y="34910"/>
                </a:lnTo>
                <a:lnTo>
                  <a:pt x="50500" y="34910"/>
                </a:lnTo>
                <a:lnTo>
                  <a:pt x="50570" y="34920"/>
                </a:lnTo>
                <a:lnTo>
                  <a:pt x="50640" y="34940"/>
                </a:lnTo>
                <a:lnTo>
                  <a:pt x="50710" y="34980"/>
                </a:lnTo>
                <a:lnTo>
                  <a:pt x="50740" y="34990"/>
                </a:lnTo>
                <a:lnTo>
                  <a:pt x="50770" y="34980"/>
                </a:lnTo>
                <a:lnTo>
                  <a:pt x="50800" y="34940"/>
                </a:lnTo>
                <a:lnTo>
                  <a:pt x="50850" y="34860"/>
                </a:lnTo>
                <a:lnTo>
                  <a:pt x="50870" y="34850"/>
                </a:lnTo>
                <a:lnTo>
                  <a:pt x="50900" y="34820"/>
                </a:lnTo>
                <a:lnTo>
                  <a:pt x="51010" y="34770"/>
                </a:lnTo>
                <a:lnTo>
                  <a:pt x="51160" y="34760"/>
                </a:lnTo>
                <a:lnTo>
                  <a:pt x="51160" y="34900"/>
                </a:lnTo>
                <a:lnTo>
                  <a:pt x="51160" y="34930"/>
                </a:lnTo>
                <a:lnTo>
                  <a:pt x="51140" y="35040"/>
                </a:lnTo>
                <a:lnTo>
                  <a:pt x="51140" y="35100"/>
                </a:lnTo>
                <a:lnTo>
                  <a:pt x="51140" y="35130"/>
                </a:lnTo>
                <a:lnTo>
                  <a:pt x="51130" y="35200"/>
                </a:lnTo>
                <a:lnTo>
                  <a:pt x="51090" y="35400"/>
                </a:lnTo>
                <a:lnTo>
                  <a:pt x="51090" y="35430"/>
                </a:lnTo>
                <a:lnTo>
                  <a:pt x="51110" y="35480"/>
                </a:lnTo>
                <a:lnTo>
                  <a:pt x="51140" y="35540"/>
                </a:lnTo>
                <a:lnTo>
                  <a:pt x="51340" y="35870"/>
                </a:lnTo>
                <a:lnTo>
                  <a:pt x="51360" y="35910"/>
                </a:lnTo>
                <a:lnTo>
                  <a:pt x="51370" y="35950"/>
                </a:lnTo>
                <a:lnTo>
                  <a:pt x="51380" y="36070"/>
                </a:lnTo>
                <a:lnTo>
                  <a:pt x="51370" y="36180"/>
                </a:lnTo>
                <a:lnTo>
                  <a:pt x="51380" y="36240"/>
                </a:lnTo>
                <a:lnTo>
                  <a:pt x="51420" y="36310"/>
                </a:lnTo>
                <a:lnTo>
                  <a:pt x="51710" y="36800"/>
                </a:lnTo>
                <a:lnTo>
                  <a:pt x="51710" y="36820"/>
                </a:lnTo>
                <a:lnTo>
                  <a:pt x="51740" y="36940"/>
                </a:lnTo>
                <a:lnTo>
                  <a:pt x="51740" y="37000"/>
                </a:lnTo>
                <a:lnTo>
                  <a:pt x="51740" y="37030"/>
                </a:lnTo>
                <a:lnTo>
                  <a:pt x="51740" y="37070"/>
                </a:lnTo>
                <a:lnTo>
                  <a:pt x="51730" y="37100"/>
                </a:lnTo>
                <a:lnTo>
                  <a:pt x="51730" y="37130"/>
                </a:lnTo>
                <a:lnTo>
                  <a:pt x="51710" y="37150"/>
                </a:lnTo>
                <a:lnTo>
                  <a:pt x="51700" y="37180"/>
                </a:lnTo>
                <a:lnTo>
                  <a:pt x="51670" y="37220"/>
                </a:lnTo>
                <a:lnTo>
                  <a:pt x="51630" y="37260"/>
                </a:lnTo>
                <a:lnTo>
                  <a:pt x="51610" y="37280"/>
                </a:lnTo>
                <a:lnTo>
                  <a:pt x="51610" y="37300"/>
                </a:lnTo>
                <a:lnTo>
                  <a:pt x="51610" y="37330"/>
                </a:lnTo>
                <a:lnTo>
                  <a:pt x="51630" y="37410"/>
                </a:lnTo>
                <a:lnTo>
                  <a:pt x="51640" y="37440"/>
                </a:lnTo>
                <a:lnTo>
                  <a:pt x="51670" y="37460"/>
                </a:lnTo>
                <a:lnTo>
                  <a:pt x="51760" y="37470"/>
                </a:lnTo>
                <a:lnTo>
                  <a:pt x="51800" y="37500"/>
                </a:lnTo>
                <a:lnTo>
                  <a:pt x="51850" y="37550"/>
                </a:lnTo>
                <a:lnTo>
                  <a:pt x="51920" y="37660"/>
                </a:lnTo>
                <a:lnTo>
                  <a:pt x="51950" y="37720"/>
                </a:lnTo>
                <a:lnTo>
                  <a:pt x="51970" y="37780"/>
                </a:lnTo>
                <a:lnTo>
                  <a:pt x="51960" y="37850"/>
                </a:lnTo>
                <a:lnTo>
                  <a:pt x="51940" y="37980"/>
                </a:lnTo>
                <a:lnTo>
                  <a:pt x="51940" y="38060"/>
                </a:lnTo>
                <a:lnTo>
                  <a:pt x="51950" y="38150"/>
                </a:lnTo>
                <a:lnTo>
                  <a:pt x="51980" y="38250"/>
                </a:lnTo>
                <a:lnTo>
                  <a:pt x="51980" y="38260"/>
                </a:lnTo>
                <a:lnTo>
                  <a:pt x="51980" y="38290"/>
                </a:lnTo>
                <a:lnTo>
                  <a:pt x="51980" y="38320"/>
                </a:lnTo>
                <a:lnTo>
                  <a:pt x="51970" y="38390"/>
                </a:lnTo>
                <a:lnTo>
                  <a:pt x="51970" y="38420"/>
                </a:lnTo>
                <a:lnTo>
                  <a:pt x="51970" y="38450"/>
                </a:lnTo>
                <a:lnTo>
                  <a:pt x="51980" y="38470"/>
                </a:lnTo>
                <a:lnTo>
                  <a:pt x="52010" y="38520"/>
                </a:lnTo>
                <a:lnTo>
                  <a:pt x="52020" y="38550"/>
                </a:lnTo>
                <a:lnTo>
                  <a:pt x="52020" y="38580"/>
                </a:lnTo>
                <a:lnTo>
                  <a:pt x="52020" y="38650"/>
                </a:lnTo>
                <a:lnTo>
                  <a:pt x="52040" y="38710"/>
                </a:lnTo>
                <a:lnTo>
                  <a:pt x="52070" y="38770"/>
                </a:lnTo>
                <a:lnTo>
                  <a:pt x="52170" y="38900"/>
                </a:lnTo>
                <a:lnTo>
                  <a:pt x="52200" y="38940"/>
                </a:lnTo>
                <a:lnTo>
                  <a:pt x="52360" y="39040"/>
                </a:lnTo>
                <a:lnTo>
                  <a:pt x="52370" y="39060"/>
                </a:lnTo>
                <a:lnTo>
                  <a:pt x="52390" y="39090"/>
                </a:lnTo>
                <a:lnTo>
                  <a:pt x="52390" y="39120"/>
                </a:lnTo>
                <a:lnTo>
                  <a:pt x="52400" y="39150"/>
                </a:lnTo>
                <a:lnTo>
                  <a:pt x="52400" y="39180"/>
                </a:lnTo>
                <a:lnTo>
                  <a:pt x="52400" y="39320"/>
                </a:lnTo>
                <a:lnTo>
                  <a:pt x="52400" y="39340"/>
                </a:lnTo>
                <a:lnTo>
                  <a:pt x="52420" y="39370"/>
                </a:lnTo>
                <a:lnTo>
                  <a:pt x="52440" y="39380"/>
                </a:lnTo>
                <a:lnTo>
                  <a:pt x="52500" y="39360"/>
                </a:lnTo>
                <a:lnTo>
                  <a:pt x="52520" y="39340"/>
                </a:lnTo>
                <a:lnTo>
                  <a:pt x="52530" y="39310"/>
                </a:lnTo>
                <a:lnTo>
                  <a:pt x="52530" y="39280"/>
                </a:lnTo>
                <a:lnTo>
                  <a:pt x="52510" y="39230"/>
                </a:lnTo>
                <a:lnTo>
                  <a:pt x="52500" y="39200"/>
                </a:lnTo>
                <a:lnTo>
                  <a:pt x="52500" y="39180"/>
                </a:lnTo>
                <a:lnTo>
                  <a:pt x="52510" y="39150"/>
                </a:lnTo>
                <a:lnTo>
                  <a:pt x="52550" y="39140"/>
                </a:lnTo>
                <a:lnTo>
                  <a:pt x="52720" y="39150"/>
                </a:lnTo>
                <a:lnTo>
                  <a:pt x="52770" y="39140"/>
                </a:lnTo>
                <a:lnTo>
                  <a:pt x="52810" y="39130"/>
                </a:lnTo>
                <a:lnTo>
                  <a:pt x="52830" y="39120"/>
                </a:lnTo>
                <a:lnTo>
                  <a:pt x="52870" y="39140"/>
                </a:lnTo>
                <a:lnTo>
                  <a:pt x="52910" y="39180"/>
                </a:lnTo>
                <a:lnTo>
                  <a:pt x="52990" y="39270"/>
                </a:lnTo>
                <a:lnTo>
                  <a:pt x="53110" y="39370"/>
                </a:lnTo>
                <a:lnTo>
                  <a:pt x="53170" y="39430"/>
                </a:lnTo>
                <a:lnTo>
                  <a:pt x="53200" y="39470"/>
                </a:lnTo>
                <a:lnTo>
                  <a:pt x="53390" y="39680"/>
                </a:lnTo>
                <a:lnTo>
                  <a:pt x="53410" y="39730"/>
                </a:lnTo>
                <a:lnTo>
                  <a:pt x="53420" y="39750"/>
                </a:lnTo>
                <a:lnTo>
                  <a:pt x="53430" y="39780"/>
                </a:lnTo>
                <a:lnTo>
                  <a:pt x="53440" y="39840"/>
                </a:lnTo>
                <a:lnTo>
                  <a:pt x="53450" y="39870"/>
                </a:lnTo>
                <a:lnTo>
                  <a:pt x="53460" y="39890"/>
                </a:lnTo>
                <a:lnTo>
                  <a:pt x="53560" y="39880"/>
                </a:lnTo>
                <a:lnTo>
                  <a:pt x="53900" y="39700"/>
                </a:lnTo>
                <a:lnTo>
                  <a:pt x="53940" y="39720"/>
                </a:lnTo>
                <a:lnTo>
                  <a:pt x="53950" y="39730"/>
                </a:lnTo>
                <a:lnTo>
                  <a:pt x="53970" y="39750"/>
                </a:lnTo>
                <a:lnTo>
                  <a:pt x="53980" y="39770"/>
                </a:lnTo>
                <a:lnTo>
                  <a:pt x="54030" y="39870"/>
                </a:lnTo>
                <a:lnTo>
                  <a:pt x="54070" y="39970"/>
                </a:lnTo>
                <a:lnTo>
                  <a:pt x="54080" y="40030"/>
                </a:lnTo>
                <a:lnTo>
                  <a:pt x="54080" y="40060"/>
                </a:lnTo>
                <a:lnTo>
                  <a:pt x="54080" y="40100"/>
                </a:lnTo>
                <a:lnTo>
                  <a:pt x="54080" y="40140"/>
                </a:lnTo>
                <a:lnTo>
                  <a:pt x="54050" y="40310"/>
                </a:lnTo>
                <a:lnTo>
                  <a:pt x="54040" y="40340"/>
                </a:lnTo>
                <a:lnTo>
                  <a:pt x="54020" y="40360"/>
                </a:lnTo>
                <a:lnTo>
                  <a:pt x="53980" y="40390"/>
                </a:lnTo>
                <a:lnTo>
                  <a:pt x="53910" y="40410"/>
                </a:lnTo>
                <a:lnTo>
                  <a:pt x="53870" y="40410"/>
                </a:lnTo>
                <a:lnTo>
                  <a:pt x="53830" y="40400"/>
                </a:lnTo>
                <a:lnTo>
                  <a:pt x="53810" y="40390"/>
                </a:lnTo>
                <a:lnTo>
                  <a:pt x="53770" y="40400"/>
                </a:lnTo>
                <a:lnTo>
                  <a:pt x="53750" y="40430"/>
                </a:lnTo>
                <a:lnTo>
                  <a:pt x="53720" y="40490"/>
                </a:lnTo>
                <a:lnTo>
                  <a:pt x="53720" y="40600"/>
                </a:lnTo>
                <a:lnTo>
                  <a:pt x="53670" y="40690"/>
                </a:lnTo>
                <a:lnTo>
                  <a:pt x="53660" y="40720"/>
                </a:lnTo>
                <a:lnTo>
                  <a:pt x="53660" y="40760"/>
                </a:lnTo>
                <a:lnTo>
                  <a:pt x="53660" y="40790"/>
                </a:lnTo>
                <a:lnTo>
                  <a:pt x="53670" y="40820"/>
                </a:lnTo>
                <a:lnTo>
                  <a:pt x="53680" y="40870"/>
                </a:lnTo>
                <a:lnTo>
                  <a:pt x="53690" y="40900"/>
                </a:lnTo>
                <a:lnTo>
                  <a:pt x="53690" y="40930"/>
                </a:lnTo>
                <a:lnTo>
                  <a:pt x="53680" y="40950"/>
                </a:lnTo>
                <a:lnTo>
                  <a:pt x="53670" y="40980"/>
                </a:lnTo>
                <a:lnTo>
                  <a:pt x="53600" y="41060"/>
                </a:lnTo>
                <a:lnTo>
                  <a:pt x="53580" y="41110"/>
                </a:lnTo>
                <a:lnTo>
                  <a:pt x="53550" y="41160"/>
                </a:lnTo>
                <a:lnTo>
                  <a:pt x="53520" y="41250"/>
                </a:lnTo>
                <a:lnTo>
                  <a:pt x="53510" y="41270"/>
                </a:lnTo>
                <a:lnTo>
                  <a:pt x="53500" y="41290"/>
                </a:lnTo>
                <a:lnTo>
                  <a:pt x="53480" y="41320"/>
                </a:lnTo>
                <a:lnTo>
                  <a:pt x="53460" y="41330"/>
                </a:lnTo>
                <a:lnTo>
                  <a:pt x="53420" y="41340"/>
                </a:lnTo>
                <a:lnTo>
                  <a:pt x="53320" y="41310"/>
                </a:lnTo>
                <a:lnTo>
                  <a:pt x="53280" y="41310"/>
                </a:lnTo>
                <a:lnTo>
                  <a:pt x="53240" y="41320"/>
                </a:lnTo>
                <a:lnTo>
                  <a:pt x="53140" y="41410"/>
                </a:lnTo>
                <a:lnTo>
                  <a:pt x="53110" y="41430"/>
                </a:lnTo>
                <a:lnTo>
                  <a:pt x="52930" y="41490"/>
                </a:lnTo>
                <a:lnTo>
                  <a:pt x="52890" y="41490"/>
                </a:lnTo>
                <a:lnTo>
                  <a:pt x="52830" y="41470"/>
                </a:lnTo>
                <a:lnTo>
                  <a:pt x="52790" y="41450"/>
                </a:lnTo>
                <a:lnTo>
                  <a:pt x="52740" y="41420"/>
                </a:lnTo>
                <a:lnTo>
                  <a:pt x="52710" y="41420"/>
                </a:lnTo>
                <a:lnTo>
                  <a:pt x="52680" y="41420"/>
                </a:lnTo>
                <a:lnTo>
                  <a:pt x="52650" y="41460"/>
                </a:lnTo>
                <a:lnTo>
                  <a:pt x="52640" y="41500"/>
                </a:lnTo>
                <a:lnTo>
                  <a:pt x="52610" y="41560"/>
                </a:lnTo>
                <a:lnTo>
                  <a:pt x="52600" y="41580"/>
                </a:lnTo>
                <a:lnTo>
                  <a:pt x="52590" y="41590"/>
                </a:lnTo>
                <a:lnTo>
                  <a:pt x="52580" y="41600"/>
                </a:lnTo>
                <a:lnTo>
                  <a:pt x="52510" y="41610"/>
                </a:lnTo>
                <a:lnTo>
                  <a:pt x="52010" y="41600"/>
                </a:lnTo>
                <a:lnTo>
                  <a:pt x="51870" y="41750"/>
                </a:lnTo>
                <a:lnTo>
                  <a:pt x="51860" y="41820"/>
                </a:lnTo>
                <a:lnTo>
                  <a:pt x="51870" y="41850"/>
                </a:lnTo>
                <a:lnTo>
                  <a:pt x="51880" y="41870"/>
                </a:lnTo>
                <a:lnTo>
                  <a:pt x="51890" y="41900"/>
                </a:lnTo>
                <a:lnTo>
                  <a:pt x="51890" y="41930"/>
                </a:lnTo>
                <a:lnTo>
                  <a:pt x="51880" y="41960"/>
                </a:lnTo>
                <a:lnTo>
                  <a:pt x="51810" y="42000"/>
                </a:lnTo>
                <a:lnTo>
                  <a:pt x="51290" y="42260"/>
                </a:lnTo>
                <a:lnTo>
                  <a:pt x="51270" y="42280"/>
                </a:lnTo>
                <a:lnTo>
                  <a:pt x="51210" y="42410"/>
                </a:lnTo>
                <a:lnTo>
                  <a:pt x="51190" y="42430"/>
                </a:lnTo>
                <a:lnTo>
                  <a:pt x="51160" y="42460"/>
                </a:lnTo>
                <a:lnTo>
                  <a:pt x="51150" y="42470"/>
                </a:lnTo>
                <a:lnTo>
                  <a:pt x="51140" y="42470"/>
                </a:lnTo>
                <a:lnTo>
                  <a:pt x="50950" y="42500"/>
                </a:lnTo>
                <a:lnTo>
                  <a:pt x="50920" y="42520"/>
                </a:lnTo>
                <a:lnTo>
                  <a:pt x="50920" y="42550"/>
                </a:lnTo>
                <a:lnTo>
                  <a:pt x="50920" y="42580"/>
                </a:lnTo>
                <a:lnTo>
                  <a:pt x="50930" y="42610"/>
                </a:lnTo>
                <a:lnTo>
                  <a:pt x="50970" y="42710"/>
                </a:lnTo>
                <a:lnTo>
                  <a:pt x="50980" y="42740"/>
                </a:lnTo>
                <a:lnTo>
                  <a:pt x="50980" y="42760"/>
                </a:lnTo>
                <a:lnTo>
                  <a:pt x="50980" y="42790"/>
                </a:lnTo>
                <a:lnTo>
                  <a:pt x="50970" y="42810"/>
                </a:lnTo>
                <a:lnTo>
                  <a:pt x="50950" y="42840"/>
                </a:lnTo>
                <a:lnTo>
                  <a:pt x="50900" y="42860"/>
                </a:lnTo>
                <a:lnTo>
                  <a:pt x="50810" y="42890"/>
                </a:lnTo>
                <a:lnTo>
                  <a:pt x="50620" y="42920"/>
                </a:lnTo>
                <a:lnTo>
                  <a:pt x="50540" y="42920"/>
                </a:lnTo>
                <a:lnTo>
                  <a:pt x="50490" y="42900"/>
                </a:lnTo>
                <a:lnTo>
                  <a:pt x="50410" y="42770"/>
                </a:lnTo>
                <a:lnTo>
                  <a:pt x="50390" y="42750"/>
                </a:lnTo>
                <a:lnTo>
                  <a:pt x="50360" y="42740"/>
                </a:lnTo>
                <a:lnTo>
                  <a:pt x="50330" y="42750"/>
                </a:lnTo>
                <a:lnTo>
                  <a:pt x="50310" y="42760"/>
                </a:lnTo>
                <a:lnTo>
                  <a:pt x="50280" y="42810"/>
                </a:lnTo>
                <a:lnTo>
                  <a:pt x="50280" y="42850"/>
                </a:lnTo>
                <a:lnTo>
                  <a:pt x="50290" y="42880"/>
                </a:lnTo>
                <a:lnTo>
                  <a:pt x="50300" y="42910"/>
                </a:lnTo>
                <a:lnTo>
                  <a:pt x="50300" y="42930"/>
                </a:lnTo>
                <a:lnTo>
                  <a:pt x="50310" y="42970"/>
                </a:lnTo>
                <a:lnTo>
                  <a:pt x="50300" y="43000"/>
                </a:lnTo>
                <a:lnTo>
                  <a:pt x="50280" y="43090"/>
                </a:lnTo>
                <a:lnTo>
                  <a:pt x="50260" y="43140"/>
                </a:lnTo>
                <a:lnTo>
                  <a:pt x="50190" y="43260"/>
                </a:lnTo>
                <a:lnTo>
                  <a:pt x="50160" y="43300"/>
                </a:lnTo>
                <a:lnTo>
                  <a:pt x="50100" y="43340"/>
                </a:lnTo>
                <a:lnTo>
                  <a:pt x="49940" y="43430"/>
                </a:lnTo>
                <a:lnTo>
                  <a:pt x="49860" y="43510"/>
                </a:lnTo>
                <a:lnTo>
                  <a:pt x="49840" y="43520"/>
                </a:lnTo>
                <a:lnTo>
                  <a:pt x="49810" y="43510"/>
                </a:lnTo>
                <a:lnTo>
                  <a:pt x="49780" y="43460"/>
                </a:lnTo>
                <a:lnTo>
                  <a:pt x="49740" y="43370"/>
                </a:lnTo>
                <a:lnTo>
                  <a:pt x="49710" y="43350"/>
                </a:lnTo>
                <a:lnTo>
                  <a:pt x="49670" y="43340"/>
                </a:lnTo>
                <a:lnTo>
                  <a:pt x="49440" y="43370"/>
                </a:lnTo>
                <a:lnTo>
                  <a:pt x="49390" y="43350"/>
                </a:lnTo>
                <a:lnTo>
                  <a:pt x="49340" y="43360"/>
                </a:lnTo>
                <a:lnTo>
                  <a:pt x="49290" y="43350"/>
                </a:lnTo>
                <a:lnTo>
                  <a:pt x="49240" y="43320"/>
                </a:lnTo>
                <a:lnTo>
                  <a:pt x="49300" y="43210"/>
                </a:lnTo>
                <a:lnTo>
                  <a:pt x="49330" y="43180"/>
                </a:lnTo>
                <a:lnTo>
                  <a:pt x="49360" y="43150"/>
                </a:lnTo>
                <a:lnTo>
                  <a:pt x="49360" y="43100"/>
                </a:lnTo>
                <a:lnTo>
                  <a:pt x="49340" y="43080"/>
                </a:lnTo>
                <a:lnTo>
                  <a:pt x="49270" y="43060"/>
                </a:lnTo>
                <a:lnTo>
                  <a:pt x="49240" y="43040"/>
                </a:lnTo>
                <a:lnTo>
                  <a:pt x="49230" y="43030"/>
                </a:lnTo>
                <a:lnTo>
                  <a:pt x="49180" y="43040"/>
                </a:lnTo>
                <a:lnTo>
                  <a:pt x="49160" y="43040"/>
                </a:lnTo>
                <a:lnTo>
                  <a:pt x="49160" y="43020"/>
                </a:lnTo>
                <a:lnTo>
                  <a:pt x="49170" y="42960"/>
                </a:lnTo>
                <a:lnTo>
                  <a:pt x="49160" y="42940"/>
                </a:lnTo>
                <a:lnTo>
                  <a:pt x="49020" y="42770"/>
                </a:lnTo>
                <a:lnTo>
                  <a:pt x="48730" y="42540"/>
                </a:lnTo>
                <a:lnTo>
                  <a:pt x="48590" y="42490"/>
                </a:lnTo>
                <a:lnTo>
                  <a:pt x="48480" y="42550"/>
                </a:lnTo>
                <a:lnTo>
                  <a:pt x="48450" y="42500"/>
                </a:lnTo>
                <a:lnTo>
                  <a:pt x="48380" y="42420"/>
                </a:lnTo>
                <a:lnTo>
                  <a:pt x="48360" y="42390"/>
                </a:lnTo>
                <a:lnTo>
                  <a:pt x="48340" y="42320"/>
                </a:lnTo>
                <a:lnTo>
                  <a:pt x="48330" y="42180"/>
                </a:lnTo>
                <a:lnTo>
                  <a:pt x="48310" y="42090"/>
                </a:lnTo>
                <a:lnTo>
                  <a:pt x="48320" y="41980"/>
                </a:lnTo>
                <a:lnTo>
                  <a:pt x="48310" y="41950"/>
                </a:lnTo>
                <a:lnTo>
                  <a:pt x="48280" y="41950"/>
                </a:lnTo>
                <a:lnTo>
                  <a:pt x="48250" y="41960"/>
                </a:lnTo>
                <a:lnTo>
                  <a:pt x="48230" y="41950"/>
                </a:lnTo>
                <a:lnTo>
                  <a:pt x="48150" y="41790"/>
                </a:lnTo>
                <a:lnTo>
                  <a:pt x="48170" y="41680"/>
                </a:lnTo>
                <a:lnTo>
                  <a:pt x="48150" y="41520"/>
                </a:lnTo>
                <a:lnTo>
                  <a:pt x="48130" y="41360"/>
                </a:lnTo>
                <a:lnTo>
                  <a:pt x="48100" y="41300"/>
                </a:lnTo>
                <a:lnTo>
                  <a:pt x="48010" y="41250"/>
                </a:lnTo>
                <a:lnTo>
                  <a:pt x="48000" y="41240"/>
                </a:lnTo>
                <a:lnTo>
                  <a:pt x="47910" y="41240"/>
                </a:lnTo>
                <a:lnTo>
                  <a:pt x="47630" y="41070"/>
                </a:lnTo>
                <a:lnTo>
                  <a:pt x="47610" y="41070"/>
                </a:lnTo>
                <a:lnTo>
                  <a:pt x="47590" y="41080"/>
                </a:lnTo>
                <a:lnTo>
                  <a:pt x="47570" y="41100"/>
                </a:lnTo>
                <a:lnTo>
                  <a:pt x="47530" y="41170"/>
                </a:lnTo>
                <a:lnTo>
                  <a:pt x="47510" y="41190"/>
                </a:lnTo>
                <a:lnTo>
                  <a:pt x="47490" y="41200"/>
                </a:lnTo>
                <a:lnTo>
                  <a:pt x="47470" y="41220"/>
                </a:lnTo>
                <a:lnTo>
                  <a:pt x="47440" y="41220"/>
                </a:lnTo>
                <a:lnTo>
                  <a:pt x="47410" y="41220"/>
                </a:lnTo>
                <a:lnTo>
                  <a:pt x="47290" y="41190"/>
                </a:lnTo>
                <a:lnTo>
                  <a:pt x="47260" y="41190"/>
                </a:lnTo>
                <a:lnTo>
                  <a:pt x="47090" y="41230"/>
                </a:lnTo>
                <a:lnTo>
                  <a:pt x="46910" y="41310"/>
                </a:lnTo>
                <a:lnTo>
                  <a:pt x="46890" y="41310"/>
                </a:lnTo>
                <a:lnTo>
                  <a:pt x="46860" y="41310"/>
                </a:lnTo>
                <a:lnTo>
                  <a:pt x="46830" y="41290"/>
                </a:lnTo>
                <a:lnTo>
                  <a:pt x="46690" y="41120"/>
                </a:lnTo>
                <a:lnTo>
                  <a:pt x="46630" y="41070"/>
                </a:lnTo>
                <a:lnTo>
                  <a:pt x="46480" y="41000"/>
                </a:lnTo>
                <a:lnTo>
                  <a:pt x="46450" y="40980"/>
                </a:lnTo>
                <a:lnTo>
                  <a:pt x="46410" y="40940"/>
                </a:lnTo>
                <a:lnTo>
                  <a:pt x="46310" y="40810"/>
                </a:lnTo>
                <a:lnTo>
                  <a:pt x="46300" y="40780"/>
                </a:lnTo>
                <a:lnTo>
                  <a:pt x="46290" y="40750"/>
                </a:lnTo>
                <a:lnTo>
                  <a:pt x="46310" y="40700"/>
                </a:lnTo>
                <a:lnTo>
                  <a:pt x="46330" y="40670"/>
                </a:lnTo>
                <a:lnTo>
                  <a:pt x="46350" y="40650"/>
                </a:lnTo>
                <a:lnTo>
                  <a:pt x="46390" y="40620"/>
                </a:lnTo>
                <a:lnTo>
                  <a:pt x="46460" y="40590"/>
                </a:lnTo>
                <a:lnTo>
                  <a:pt x="46500" y="40550"/>
                </a:lnTo>
                <a:lnTo>
                  <a:pt x="46520" y="40530"/>
                </a:lnTo>
                <a:lnTo>
                  <a:pt x="46530" y="40510"/>
                </a:lnTo>
                <a:lnTo>
                  <a:pt x="46540" y="40480"/>
                </a:lnTo>
                <a:lnTo>
                  <a:pt x="46550" y="40460"/>
                </a:lnTo>
                <a:lnTo>
                  <a:pt x="46560" y="40430"/>
                </a:lnTo>
                <a:lnTo>
                  <a:pt x="46560" y="40400"/>
                </a:lnTo>
                <a:lnTo>
                  <a:pt x="46540" y="40360"/>
                </a:lnTo>
                <a:lnTo>
                  <a:pt x="46480" y="40310"/>
                </a:lnTo>
                <a:lnTo>
                  <a:pt x="46410" y="40270"/>
                </a:lnTo>
                <a:lnTo>
                  <a:pt x="46320" y="40150"/>
                </a:lnTo>
                <a:lnTo>
                  <a:pt x="46060" y="39680"/>
                </a:lnTo>
                <a:close/>
                <a:moveTo>
                  <a:pt x="49140" y="33690"/>
                </a:moveTo>
                <a:lnTo>
                  <a:pt x="49110" y="33630"/>
                </a:lnTo>
                <a:lnTo>
                  <a:pt x="49110" y="33560"/>
                </a:lnTo>
                <a:lnTo>
                  <a:pt x="49120" y="33470"/>
                </a:lnTo>
                <a:lnTo>
                  <a:pt x="49160" y="33420"/>
                </a:lnTo>
                <a:lnTo>
                  <a:pt x="49200" y="33390"/>
                </a:lnTo>
                <a:lnTo>
                  <a:pt x="49240" y="33390"/>
                </a:lnTo>
                <a:lnTo>
                  <a:pt x="49280" y="33420"/>
                </a:lnTo>
                <a:lnTo>
                  <a:pt x="49310" y="33480"/>
                </a:lnTo>
                <a:lnTo>
                  <a:pt x="49330" y="33550"/>
                </a:lnTo>
                <a:lnTo>
                  <a:pt x="49320" y="33630"/>
                </a:lnTo>
                <a:lnTo>
                  <a:pt x="49290" y="33690"/>
                </a:lnTo>
                <a:lnTo>
                  <a:pt x="49240" y="33730"/>
                </a:lnTo>
                <a:lnTo>
                  <a:pt x="49190" y="33730"/>
                </a:lnTo>
                <a:lnTo>
                  <a:pt x="49140" y="3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