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Tuscany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Italy • State Map | Fully Editable Vector Shape</a:t>
            </a:r>
          </a:p>
        </p:txBody>
      </p:sp>
      <p:sp>
        <p:nvSpPr>
          <p:cNvPr id="101" name="Tuscan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500" y="43470"/>
                </a:moveTo>
                <a:lnTo>
                  <a:pt x="43320" y="43370"/>
                </a:lnTo>
                <a:lnTo>
                  <a:pt x="43170" y="43320"/>
                </a:lnTo>
                <a:lnTo>
                  <a:pt x="43170" y="43260"/>
                </a:lnTo>
                <a:lnTo>
                  <a:pt x="43120" y="43230"/>
                </a:lnTo>
                <a:lnTo>
                  <a:pt x="43060" y="43210"/>
                </a:lnTo>
                <a:lnTo>
                  <a:pt x="42990" y="43200"/>
                </a:lnTo>
                <a:lnTo>
                  <a:pt x="42930" y="43210"/>
                </a:lnTo>
                <a:lnTo>
                  <a:pt x="42970" y="43260"/>
                </a:lnTo>
                <a:lnTo>
                  <a:pt x="42800" y="43260"/>
                </a:lnTo>
                <a:lnTo>
                  <a:pt x="42370" y="43100"/>
                </a:lnTo>
                <a:lnTo>
                  <a:pt x="42290" y="43090"/>
                </a:lnTo>
                <a:lnTo>
                  <a:pt x="42180" y="43090"/>
                </a:lnTo>
                <a:lnTo>
                  <a:pt x="42090" y="43120"/>
                </a:lnTo>
                <a:lnTo>
                  <a:pt x="42050" y="43180"/>
                </a:lnTo>
                <a:lnTo>
                  <a:pt x="42030" y="43300"/>
                </a:lnTo>
                <a:lnTo>
                  <a:pt x="41940" y="43430"/>
                </a:lnTo>
                <a:lnTo>
                  <a:pt x="41930" y="43530"/>
                </a:lnTo>
                <a:lnTo>
                  <a:pt x="41870" y="43510"/>
                </a:lnTo>
                <a:lnTo>
                  <a:pt x="41820" y="43510"/>
                </a:lnTo>
                <a:lnTo>
                  <a:pt x="41770" y="43520"/>
                </a:lnTo>
                <a:lnTo>
                  <a:pt x="41760" y="43530"/>
                </a:lnTo>
                <a:lnTo>
                  <a:pt x="41720" y="43490"/>
                </a:lnTo>
                <a:lnTo>
                  <a:pt x="41640" y="43390"/>
                </a:lnTo>
                <a:lnTo>
                  <a:pt x="41480" y="43340"/>
                </a:lnTo>
                <a:lnTo>
                  <a:pt x="41400" y="43240"/>
                </a:lnTo>
                <a:lnTo>
                  <a:pt x="41360" y="43120"/>
                </a:lnTo>
                <a:lnTo>
                  <a:pt x="41360" y="43030"/>
                </a:lnTo>
                <a:lnTo>
                  <a:pt x="41430" y="42930"/>
                </a:lnTo>
                <a:lnTo>
                  <a:pt x="41510" y="42900"/>
                </a:lnTo>
                <a:lnTo>
                  <a:pt x="41680" y="42960"/>
                </a:lnTo>
                <a:lnTo>
                  <a:pt x="41810" y="42950"/>
                </a:lnTo>
                <a:lnTo>
                  <a:pt x="41900" y="42820"/>
                </a:lnTo>
                <a:lnTo>
                  <a:pt x="41960" y="42630"/>
                </a:lnTo>
                <a:lnTo>
                  <a:pt x="41960" y="42430"/>
                </a:lnTo>
                <a:lnTo>
                  <a:pt x="41950" y="42310"/>
                </a:lnTo>
                <a:lnTo>
                  <a:pt x="41820" y="42100"/>
                </a:lnTo>
                <a:lnTo>
                  <a:pt x="41780" y="41960"/>
                </a:lnTo>
                <a:lnTo>
                  <a:pt x="41720" y="41970"/>
                </a:lnTo>
                <a:lnTo>
                  <a:pt x="41650" y="42000"/>
                </a:lnTo>
                <a:lnTo>
                  <a:pt x="41600" y="42010"/>
                </a:lnTo>
                <a:lnTo>
                  <a:pt x="41530" y="41900"/>
                </a:lnTo>
                <a:lnTo>
                  <a:pt x="41480" y="41750"/>
                </a:lnTo>
                <a:lnTo>
                  <a:pt x="41420" y="41620"/>
                </a:lnTo>
                <a:lnTo>
                  <a:pt x="41320" y="41570"/>
                </a:lnTo>
                <a:lnTo>
                  <a:pt x="41310" y="41420"/>
                </a:lnTo>
                <a:lnTo>
                  <a:pt x="41160" y="41300"/>
                </a:lnTo>
                <a:lnTo>
                  <a:pt x="40880" y="41130"/>
                </a:lnTo>
                <a:lnTo>
                  <a:pt x="40850" y="41040"/>
                </a:lnTo>
                <a:lnTo>
                  <a:pt x="40820" y="40910"/>
                </a:lnTo>
                <a:lnTo>
                  <a:pt x="40790" y="40800"/>
                </a:lnTo>
                <a:lnTo>
                  <a:pt x="40740" y="40750"/>
                </a:lnTo>
                <a:lnTo>
                  <a:pt x="40690" y="40720"/>
                </a:lnTo>
                <a:lnTo>
                  <a:pt x="40520" y="40530"/>
                </a:lnTo>
                <a:lnTo>
                  <a:pt x="40210" y="40370"/>
                </a:lnTo>
                <a:lnTo>
                  <a:pt x="39270" y="40040"/>
                </a:lnTo>
                <a:lnTo>
                  <a:pt x="39420" y="39930"/>
                </a:lnTo>
                <a:lnTo>
                  <a:pt x="39470" y="39800"/>
                </a:lnTo>
                <a:lnTo>
                  <a:pt x="39480" y="39650"/>
                </a:lnTo>
                <a:lnTo>
                  <a:pt x="39480" y="39460"/>
                </a:lnTo>
                <a:lnTo>
                  <a:pt x="39490" y="39410"/>
                </a:lnTo>
                <a:lnTo>
                  <a:pt x="39530" y="39370"/>
                </a:lnTo>
                <a:lnTo>
                  <a:pt x="39550" y="39320"/>
                </a:lnTo>
                <a:lnTo>
                  <a:pt x="39520" y="39210"/>
                </a:lnTo>
                <a:lnTo>
                  <a:pt x="39460" y="39130"/>
                </a:lnTo>
                <a:lnTo>
                  <a:pt x="39390" y="39080"/>
                </a:lnTo>
                <a:lnTo>
                  <a:pt x="39120" y="38950"/>
                </a:lnTo>
                <a:lnTo>
                  <a:pt x="38980" y="38890"/>
                </a:lnTo>
                <a:lnTo>
                  <a:pt x="38690" y="38810"/>
                </a:lnTo>
                <a:lnTo>
                  <a:pt x="38410" y="38800"/>
                </a:lnTo>
                <a:lnTo>
                  <a:pt x="38150" y="38890"/>
                </a:lnTo>
                <a:lnTo>
                  <a:pt x="38170" y="38970"/>
                </a:lnTo>
                <a:lnTo>
                  <a:pt x="38190" y="39000"/>
                </a:lnTo>
                <a:lnTo>
                  <a:pt x="38030" y="39080"/>
                </a:lnTo>
                <a:lnTo>
                  <a:pt x="37910" y="38950"/>
                </a:lnTo>
                <a:lnTo>
                  <a:pt x="37790" y="38560"/>
                </a:lnTo>
                <a:lnTo>
                  <a:pt x="37930" y="38430"/>
                </a:lnTo>
                <a:lnTo>
                  <a:pt x="38020" y="38290"/>
                </a:lnTo>
                <a:lnTo>
                  <a:pt x="38150" y="37840"/>
                </a:lnTo>
                <a:lnTo>
                  <a:pt x="38130" y="37740"/>
                </a:lnTo>
                <a:lnTo>
                  <a:pt x="38130" y="37570"/>
                </a:lnTo>
                <a:lnTo>
                  <a:pt x="38150" y="37400"/>
                </a:lnTo>
                <a:lnTo>
                  <a:pt x="38190" y="37300"/>
                </a:lnTo>
                <a:lnTo>
                  <a:pt x="38140" y="37160"/>
                </a:lnTo>
                <a:lnTo>
                  <a:pt x="38120" y="36990"/>
                </a:lnTo>
                <a:lnTo>
                  <a:pt x="38110" y="36660"/>
                </a:lnTo>
                <a:lnTo>
                  <a:pt x="38080" y="36490"/>
                </a:lnTo>
                <a:lnTo>
                  <a:pt x="38020" y="36330"/>
                </a:lnTo>
                <a:lnTo>
                  <a:pt x="37550" y="35350"/>
                </a:lnTo>
                <a:lnTo>
                  <a:pt x="37170" y="34830"/>
                </a:lnTo>
                <a:lnTo>
                  <a:pt x="37090" y="34730"/>
                </a:lnTo>
                <a:lnTo>
                  <a:pt x="36900" y="34640"/>
                </a:lnTo>
                <a:lnTo>
                  <a:pt x="36850" y="34510"/>
                </a:lnTo>
                <a:lnTo>
                  <a:pt x="36710" y="33900"/>
                </a:lnTo>
                <a:lnTo>
                  <a:pt x="36710" y="33810"/>
                </a:lnTo>
                <a:lnTo>
                  <a:pt x="36530" y="31940"/>
                </a:lnTo>
                <a:lnTo>
                  <a:pt x="36520" y="31890"/>
                </a:lnTo>
                <a:lnTo>
                  <a:pt x="36460" y="31640"/>
                </a:lnTo>
                <a:lnTo>
                  <a:pt x="36220" y="31040"/>
                </a:lnTo>
                <a:lnTo>
                  <a:pt x="36040" y="30760"/>
                </a:lnTo>
                <a:lnTo>
                  <a:pt x="35830" y="30590"/>
                </a:lnTo>
                <a:lnTo>
                  <a:pt x="35790" y="30570"/>
                </a:lnTo>
                <a:lnTo>
                  <a:pt x="35610" y="30260"/>
                </a:lnTo>
                <a:lnTo>
                  <a:pt x="35520" y="30180"/>
                </a:lnTo>
                <a:lnTo>
                  <a:pt x="35410" y="30150"/>
                </a:lnTo>
                <a:lnTo>
                  <a:pt x="35190" y="30000"/>
                </a:lnTo>
                <a:lnTo>
                  <a:pt x="35150" y="29990"/>
                </a:lnTo>
                <a:lnTo>
                  <a:pt x="35150" y="29980"/>
                </a:lnTo>
                <a:lnTo>
                  <a:pt x="35160" y="29940"/>
                </a:lnTo>
                <a:lnTo>
                  <a:pt x="35180" y="29890"/>
                </a:lnTo>
                <a:lnTo>
                  <a:pt x="35200" y="29850"/>
                </a:lnTo>
                <a:lnTo>
                  <a:pt x="35240" y="29770"/>
                </a:lnTo>
                <a:lnTo>
                  <a:pt x="35290" y="29700"/>
                </a:lnTo>
                <a:lnTo>
                  <a:pt x="35300" y="29680"/>
                </a:lnTo>
                <a:lnTo>
                  <a:pt x="35320" y="29650"/>
                </a:lnTo>
                <a:lnTo>
                  <a:pt x="35320" y="29620"/>
                </a:lnTo>
                <a:lnTo>
                  <a:pt x="35300" y="29580"/>
                </a:lnTo>
                <a:lnTo>
                  <a:pt x="35250" y="29540"/>
                </a:lnTo>
                <a:lnTo>
                  <a:pt x="35140" y="29460"/>
                </a:lnTo>
                <a:lnTo>
                  <a:pt x="35080" y="29440"/>
                </a:lnTo>
                <a:lnTo>
                  <a:pt x="35040" y="29430"/>
                </a:lnTo>
                <a:lnTo>
                  <a:pt x="34990" y="29450"/>
                </a:lnTo>
                <a:lnTo>
                  <a:pt x="34950" y="29450"/>
                </a:lnTo>
                <a:lnTo>
                  <a:pt x="34930" y="29430"/>
                </a:lnTo>
                <a:lnTo>
                  <a:pt x="34900" y="29400"/>
                </a:lnTo>
                <a:lnTo>
                  <a:pt x="34880" y="29320"/>
                </a:lnTo>
                <a:lnTo>
                  <a:pt x="34870" y="29270"/>
                </a:lnTo>
                <a:lnTo>
                  <a:pt x="34870" y="29230"/>
                </a:lnTo>
                <a:lnTo>
                  <a:pt x="34880" y="29200"/>
                </a:lnTo>
                <a:lnTo>
                  <a:pt x="34880" y="29170"/>
                </a:lnTo>
                <a:lnTo>
                  <a:pt x="34870" y="29140"/>
                </a:lnTo>
                <a:lnTo>
                  <a:pt x="34840" y="29110"/>
                </a:lnTo>
                <a:lnTo>
                  <a:pt x="34800" y="29090"/>
                </a:lnTo>
                <a:lnTo>
                  <a:pt x="34720" y="29050"/>
                </a:lnTo>
                <a:lnTo>
                  <a:pt x="34670" y="29040"/>
                </a:lnTo>
                <a:lnTo>
                  <a:pt x="34620" y="29040"/>
                </a:lnTo>
                <a:lnTo>
                  <a:pt x="34520" y="29060"/>
                </a:lnTo>
                <a:lnTo>
                  <a:pt x="34460" y="29060"/>
                </a:lnTo>
                <a:lnTo>
                  <a:pt x="34400" y="29040"/>
                </a:lnTo>
                <a:lnTo>
                  <a:pt x="34390" y="29030"/>
                </a:lnTo>
                <a:lnTo>
                  <a:pt x="34380" y="29010"/>
                </a:lnTo>
                <a:lnTo>
                  <a:pt x="34390" y="28970"/>
                </a:lnTo>
                <a:lnTo>
                  <a:pt x="34400" y="28940"/>
                </a:lnTo>
                <a:lnTo>
                  <a:pt x="34440" y="28860"/>
                </a:lnTo>
                <a:lnTo>
                  <a:pt x="34450" y="28830"/>
                </a:lnTo>
                <a:lnTo>
                  <a:pt x="34440" y="28790"/>
                </a:lnTo>
                <a:lnTo>
                  <a:pt x="34410" y="28760"/>
                </a:lnTo>
                <a:lnTo>
                  <a:pt x="34340" y="28720"/>
                </a:lnTo>
                <a:lnTo>
                  <a:pt x="34310" y="28720"/>
                </a:lnTo>
                <a:lnTo>
                  <a:pt x="34280" y="28740"/>
                </a:lnTo>
                <a:lnTo>
                  <a:pt x="34230" y="28840"/>
                </a:lnTo>
                <a:lnTo>
                  <a:pt x="34220" y="28860"/>
                </a:lnTo>
                <a:lnTo>
                  <a:pt x="34200" y="28880"/>
                </a:lnTo>
                <a:lnTo>
                  <a:pt x="34170" y="28870"/>
                </a:lnTo>
                <a:lnTo>
                  <a:pt x="34160" y="28850"/>
                </a:lnTo>
                <a:lnTo>
                  <a:pt x="34150" y="28810"/>
                </a:lnTo>
                <a:lnTo>
                  <a:pt x="34160" y="28740"/>
                </a:lnTo>
                <a:lnTo>
                  <a:pt x="34160" y="28710"/>
                </a:lnTo>
                <a:lnTo>
                  <a:pt x="34160" y="28680"/>
                </a:lnTo>
                <a:lnTo>
                  <a:pt x="34130" y="28520"/>
                </a:lnTo>
                <a:lnTo>
                  <a:pt x="34120" y="28490"/>
                </a:lnTo>
                <a:lnTo>
                  <a:pt x="34130" y="28460"/>
                </a:lnTo>
                <a:lnTo>
                  <a:pt x="34130" y="28420"/>
                </a:lnTo>
                <a:lnTo>
                  <a:pt x="34130" y="28390"/>
                </a:lnTo>
                <a:lnTo>
                  <a:pt x="34130" y="28350"/>
                </a:lnTo>
                <a:lnTo>
                  <a:pt x="34120" y="28330"/>
                </a:lnTo>
                <a:lnTo>
                  <a:pt x="34080" y="28290"/>
                </a:lnTo>
                <a:lnTo>
                  <a:pt x="34030" y="28250"/>
                </a:lnTo>
                <a:lnTo>
                  <a:pt x="33530" y="27890"/>
                </a:lnTo>
                <a:lnTo>
                  <a:pt x="33320" y="27690"/>
                </a:lnTo>
                <a:lnTo>
                  <a:pt x="33170" y="27470"/>
                </a:lnTo>
                <a:lnTo>
                  <a:pt x="33150" y="27420"/>
                </a:lnTo>
                <a:lnTo>
                  <a:pt x="33150" y="27390"/>
                </a:lnTo>
                <a:lnTo>
                  <a:pt x="33160" y="27360"/>
                </a:lnTo>
                <a:lnTo>
                  <a:pt x="33180" y="27340"/>
                </a:lnTo>
                <a:lnTo>
                  <a:pt x="33200" y="27330"/>
                </a:lnTo>
                <a:lnTo>
                  <a:pt x="33220" y="27310"/>
                </a:lnTo>
                <a:lnTo>
                  <a:pt x="33320" y="27300"/>
                </a:lnTo>
                <a:lnTo>
                  <a:pt x="33480" y="27240"/>
                </a:lnTo>
                <a:lnTo>
                  <a:pt x="33510" y="27220"/>
                </a:lnTo>
                <a:lnTo>
                  <a:pt x="33530" y="27210"/>
                </a:lnTo>
                <a:lnTo>
                  <a:pt x="33540" y="27180"/>
                </a:lnTo>
                <a:lnTo>
                  <a:pt x="33560" y="27090"/>
                </a:lnTo>
                <a:lnTo>
                  <a:pt x="33580" y="27070"/>
                </a:lnTo>
                <a:lnTo>
                  <a:pt x="33590" y="27040"/>
                </a:lnTo>
                <a:lnTo>
                  <a:pt x="33680" y="26910"/>
                </a:lnTo>
                <a:lnTo>
                  <a:pt x="33820" y="26750"/>
                </a:lnTo>
                <a:lnTo>
                  <a:pt x="33930" y="26590"/>
                </a:lnTo>
                <a:lnTo>
                  <a:pt x="34020" y="26490"/>
                </a:lnTo>
                <a:lnTo>
                  <a:pt x="34070" y="26470"/>
                </a:lnTo>
                <a:lnTo>
                  <a:pt x="34120" y="26440"/>
                </a:lnTo>
                <a:lnTo>
                  <a:pt x="34160" y="26440"/>
                </a:lnTo>
                <a:lnTo>
                  <a:pt x="34200" y="26440"/>
                </a:lnTo>
                <a:lnTo>
                  <a:pt x="34380" y="26470"/>
                </a:lnTo>
                <a:lnTo>
                  <a:pt x="34610" y="26540"/>
                </a:lnTo>
                <a:lnTo>
                  <a:pt x="34930" y="26720"/>
                </a:lnTo>
                <a:lnTo>
                  <a:pt x="34950" y="26750"/>
                </a:lnTo>
                <a:lnTo>
                  <a:pt x="34970" y="26780"/>
                </a:lnTo>
                <a:lnTo>
                  <a:pt x="35000" y="26850"/>
                </a:lnTo>
                <a:lnTo>
                  <a:pt x="34990" y="26890"/>
                </a:lnTo>
                <a:lnTo>
                  <a:pt x="34990" y="26910"/>
                </a:lnTo>
                <a:lnTo>
                  <a:pt x="34930" y="26940"/>
                </a:lnTo>
                <a:lnTo>
                  <a:pt x="34910" y="26960"/>
                </a:lnTo>
                <a:lnTo>
                  <a:pt x="34900" y="26990"/>
                </a:lnTo>
                <a:lnTo>
                  <a:pt x="34900" y="27010"/>
                </a:lnTo>
                <a:lnTo>
                  <a:pt x="34930" y="27070"/>
                </a:lnTo>
                <a:lnTo>
                  <a:pt x="35290" y="27370"/>
                </a:lnTo>
                <a:lnTo>
                  <a:pt x="35300" y="27390"/>
                </a:lnTo>
                <a:lnTo>
                  <a:pt x="35340" y="27440"/>
                </a:lnTo>
                <a:lnTo>
                  <a:pt x="35410" y="27510"/>
                </a:lnTo>
                <a:lnTo>
                  <a:pt x="35490" y="27540"/>
                </a:lnTo>
                <a:lnTo>
                  <a:pt x="35700" y="27540"/>
                </a:lnTo>
                <a:lnTo>
                  <a:pt x="35780" y="27600"/>
                </a:lnTo>
                <a:lnTo>
                  <a:pt x="35980" y="27720"/>
                </a:lnTo>
                <a:lnTo>
                  <a:pt x="36090" y="27760"/>
                </a:lnTo>
                <a:lnTo>
                  <a:pt x="36120" y="27770"/>
                </a:lnTo>
                <a:lnTo>
                  <a:pt x="36150" y="27790"/>
                </a:lnTo>
                <a:lnTo>
                  <a:pt x="36180" y="27820"/>
                </a:lnTo>
                <a:lnTo>
                  <a:pt x="36240" y="27970"/>
                </a:lnTo>
                <a:lnTo>
                  <a:pt x="36260" y="28000"/>
                </a:lnTo>
                <a:lnTo>
                  <a:pt x="36330" y="28090"/>
                </a:lnTo>
                <a:lnTo>
                  <a:pt x="36450" y="28190"/>
                </a:lnTo>
                <a:lnTo>
                  <a:pt x="36470" y="28180"/>
                </a:lnTo>
                <a:lnTo>
                  <a:pt x="36530" y="28170"/>
                </a:lnTo>
                <a:lnTo>
                  <a:pt x="36670" y="28080"/>
                </a:lnTo>
                <a:lnTo>
                  <a:pt x="36720" y="28080"/>
                </a:lnTo>
                <a:lnTo>
                  <a:pt x="37040" y="28140"/>
                </a:lnTo>
                <a:lnTo>
                  <a:pt x="37090" y="28170"/>
                </a:lnTo>
                <a:lnTo>
                  <a:pt x="37160" y="28240"/>
                </a:lnTo>
                <a:lnTo>
                  <a:pt x="37310" y="28450"/>
                </a:lnTo>
                <a:lnTo>
                  <a:pt x="37330" y="28460"/>
                </a:lnTo>
                <a:lnTo>
                  <a:pt x="37430" y="28500"/>
                </a:lnTo>
                <a:lnTo>
                  <a:pt x="37750" y="28560"/>
                </a:lnTo>
                <a:lnTo>
                  <a:pt x="37780" y="28650"/>
                </a:lnTo>
                <a:lnTo>
                  <a:pt x="37790" y="28760"/>
                </a:lnTo>
                <a:lnTo>
                  <a:pt x="37790" y="28790"/>
                </a:lnTo>
                <a:lnTo>
                  <a:pt x="37800" y="28820"/>
                </a:lnTo>
                <a:lnTo>
                  <a:pt x="37810" y="28840"/>
                </a:lnTo>
                <a:lnTo>
                  <a:pt x="37820" y="28870"/>
                </a:lnTo>
                <a:lnTo>
                  <a:pt x="38010" y="29070"/>
                </a:lnTo>
                <a:lnTo>
                  <a:pt x="38050" y="29120"/>
                </a:lnTo>
                <a:lnTo>
                  <a:pt x="38330" y="29370"/>
                </a:lnTo>
                <a:lnTo>
                  <a:pt x="38400" y="29390"/>
                </a:lnTo>
                <a:lnTo>
                  <a:pt x="38570" y="29370"/>
                </a:lnTo>
                <a:lnTo>
                  <a:pt x="38600" y="29320"/>
                </a:lnTo>
                <a:lnTo>
                  <a:pt x="38630" y="29280"/>
                </a:lnTo>
                <a:lnTo>
                  <a:pt x="38670" y="29200"/>
                </a:lnTo>
                <a:lnTo>
                  <a:pt x="38680" y="29170"/>
                </a:lnTo>
                <a:lnTo>
                  <a:pt x="38700" y="29150"/>
                </a:lnTo>
                <a:lnTo>
                  <a:pt x="38720" y="29140"/>
                </a:lnTo>
                <a:lnTo>
                  <a:pt x="38770" y="29110"/>
                </a:lnTo>
                <a:lnTo>
                  <a:pt x="38800" y="29100"/>
                </a:lnTo>
                <a:lnTo>
                  <a:pt x="39130" y="29070"/>
                </a:lnTo>
                <a:lnTo>
                  <a:pt x="39290" y="29130"/>
                </a:lnTo>
                <a:lnTo>
                  <a:pt x="39680" y="29430"/>
                </a:lnTo>
                <a:lnTo>
                  <a:pt x="39770" y="29470"/>
                </a:lnTo>
                <a:lnTo>
                  <a:pt x="39880" y="29510"/>
                </a:lnTo>
                <a:lnTo>
                  <a:pt x="39940" y="29560"/>
                </a:lnTo>
                <a:lnTo>
                  <a:pt x="39960" y="29580"/>
                </a:lnTo>
                <a:lnTo>
                  <a:pt x="39970" y="29600"/>
                </a:lnTo>
                <a:lnTo>
                  <a:pt x="40000" y="29620"/>
                </a:lnTo>
                <a:lnTo>
                  <a:pt x="40130" y="29670"/>
                </a:lnTo>
                <a:lnTo>
                  <a:pt x="40150" y="29690"/>
                </a:lnTo>
                <a:lnTo>
                  <a:pt x="40200" y="29750"/>
                </a:lnTo>
                <a:lnTo>
                  <a:pt x="40250" y="29780"/>
                </a:lnTo>
                <a:lnTo>
                  <a:pt x="40350" y="29830"/>
                </a:lnTo>
                <a:lnTo>
                  <a:pt x="40380" y="29840"/>
                </a:lnTo>
                <a:lnTo>
                  <a:pt x="40400" y="29840"/>
                </a:lnTo>
                <a:lnTo>
                  <a:pt x="40630" y="29560"/>
                </a:lnTo>
                <a:lnTo>
                  <a:pt x="40680" y="29460"/>
                </a:lnTo>
                <a:lnTo>
                  <a:pt x="40700" y="29440"/>
                </a:lnTo>
                <a:lnTo>
                  <a:pt x="40750" y="29380"/>
                </a:lnTo>
                <a:lnTo>
                  <a:pt x="40760" y="29360"/>
                </a:lnTo>
                <a:lnTo>
                  <a:pt x="40770" y="29350"/>
                </a:lnTo>
                <a:lnTo>
                  <a:pt x="40780" y="29330"/>
                </a:lnTo>
                <a:lnTo>
                  <a:pt x="40780" y="29300"/>
                </a:lnTo>
                <a:lnTo>
                  <a:pt x="40790" y="29270"/>
                </a:lnTo>
                <a:lnTo>
                  <a:pt x="40800" y="29250"/>
                </a:lnTo>
                <a:lnTo>
                  <a:pt x="40850" y="29240"/>
                </a:lnTo>
                <a:lnTo>
                  <a:pt x="40880" y="29240"/>
                </a:lnTo>
                <a:lnTo>
                  <a:pt x="40910" y="29250"/>
                </a:lnTo>
                <a:lnTo>
                  <a:pt x="40940" y="29270"/>
                </a:lnTo>
                <a:lnTo>
                  <a:pt x="40950" y="29300"/>
                </a:lnTo>
                <a:lnTo>
                  <a:pt x="40940" y="29350"/>
                </a:lnTo>
                <a:lnTo>
                  <a:pt x="40920" y="29370"/>
                </a:lnTo>
                <a:lnTo>
                  <a:pt x="40880" y="29420"/>
                </a:lnTo>
                <a:lnTo>
                  <a:pt x="40870" y="29440"/>
                </a:lnTo>
                <a:lnTo>
                  <a:pt x="40860" y="29470"/>
                </a:lnTo>
                <a:lnTo>
                  <a:pt x="40880" y="29510"/>
                </a:lnTo>
                <a:lnTo>
                  <a:pt x="40900" y="29540"/>
                </a:lnTo>
                <a:lnTo>
                  <a:pt x="41090" y="29640"/>
                </a:lnTo>
                <a:lnTo>
                  <a:pt x="41130" y="29640"/>
                </a:lnTo>
                <a:lnTo>
                  <a:pt x="42010" y="29530"/>
                </a:lnTo>
                <a:lnTo>
                  <a:pt x="42020" y="29540"/>
                </a:lnTo>
                <a:lnTo>
                  <a:pt x="42110" y="29550"/>
                </a:lnTo>
                <a:lnTo>
                  <a:pt x="42200" y="29550"/>
                </a:lnTo>
                <a:lnTo>
                  <a:pt x="42290" y="29520"/>
                </a:lnTo>
                <a:lnTo>
                  <a:pt x="42340" y="29480"/>
                </a:lnTo>
                <a:lnTo>
                  <a:pt x="42350" y="29450"/>
                </a:lnTo>
                <a:lnTo>
                  <a:pt x="42350" y="29420"/>
                </a:lnTo>
                <a:lnTo>
                  <a:pt x="42330" y="29400"/>
                </a:lnTo>
                <a:lnTo>
                  <a:pt x="42300" y="29390"/>
                </a:lnTo>
                <a:lnTo>
                  <a:pt x="42110" y="29310"/>
                </a:lnTo>
                <a:lnTo>
                  <a:pt x="42060" y="29280"/>
                </a:lnTo>
                <a:lnTo>
                  <a:pt x="42040" y="29260"/>
                </a:lnTo>
                <a:lnTo>
                  <a:pt x="42020" y="29240"/>
                </a:lnTo>
                <a:lnTo>
                  <a:pt x="42010" y="29220"/>
                </a:lnTo>
                <a:lnTo>
                  <a:pt x="42000" y="29190"/>
                </a:lnTo>
                <a:lnTo>
                  <a:pt x="42000" y="29160"/>
                </a:lnTo>
                <a:lnTo>
                  <a:pt x="42010" y="29140"/>
                </a:lnTo>
                <a:lnTo>
                  <a:pt x="42020" y="29110"/>
                </a:lnTo>
                <a:lnTo>
                  <a:pt x="42040" y="29100"/>
                </a:lnTo>
                <a:lnTo>
                  <a:pt x="42500" y="29020"/>
                </a:lnTo>
                <a:lnTo>
                  <a:pt x="42560" y="29000"/>
                </a:lnTo>
                <a:lnTo>
                  <a:pt x="42740" y="28800"/>
                </a:lnTo>
                <a:lnTo>
                  <a:pt x="42770" y="28760"/>
                </a:lnTo>
                <a:lnTo>
                  <a:pt x="42780" y="28750"/>
                </a:lnTo>
                <a:lnTo>
                  <a:pt x="42790" y="28730"/>
                </a:lnTo>
                <a:lnTo>
                  <a:pt x="42810" y="28700"/>
                </a:lnTo>
                <a:lnTo>
                  <a:pt x="42860" y="28690"/>
                </a:lnTo>
                <a:lnTo>
                  <a:pt x="42970" y="28690"/>
                </a:lnTo>
                <a:lnTo>
                  <a:pt x="43020" y="28680"/>
                </a:lnTo>
                <a:lnTo>
                  <a:pt x="43050" y="28660"/>
                </a:lnTo>
                <a:lnTo>
                  <a:pt x="43070" y="28640"/>
                </a:lnTo>
                <a:lnTo>
                  <a:pt x="43120" y="28540"/>
                </a:lnTo>
                <a:lnTo>
                  <a:pt x="43130" y="28510"/>
                </a:lnTo>
                <a:lnTo>
                  <a:pt x="43150" y="28490"/>
                </a:lnTo>
                <a:lnTo>
                  <a:pt x="43180" y="28480"/>
                </a:lnTo>
                <a:lnTo>
                  <a:pt x="43210" y="28470"/>
                </a:lnTo>
                <a:lnTo>
                  <a:pt x="43270" y="28480"/>
                </a:lnTo>
                <a:lnTo>
                  <a:pt x="43300" y="28490"/>
                </a:lnTo>
                <a:lnTo>
                  <a:pt x="43380" y="28540"/>
                </a:lnTo>
                <a:lnTo>
                  <a:pt x="43400" y="28560"/>
                </a:lnTo>
                <a:lnTo>
                  <a:pt x="43430" y="28590"/>
                </a:lnTo>
                <a:lnTo>
                  <a:pt x="43450" y="28660"/>
                </a:lnTo>
                <a:lnTo>
                  <a:pt x="43490" y="28720"/>
                </a:lnTo>
                <a:lnTo>
                  <a:pt x="43690" y="28970"/>
                </a:lnTo>
                <a:lnTo>
                  <a:pt x="43760" y="29030"/>
                </a:lnTo>
                <a:lnTo>
                  <a:pt x="43880" y="29070"/>
                </a:lnTo>
                <a:lnTo>
                  <a:pt x="43940" y="29070"/>
                </a:lnTo>
                <a:lnTo>
                  <a:pt x="44080" y="29060"/>
                </a:lnTo>
                <a:lnTo>
                  <a:pt x="44110" y="29050"/>
                </a:lnTo>
                <a:lnTo>
                  <a:pt x="44150" y="29030"/>
                </a:lnTo>
                <a:lnTo>
                  <a:pt x="44160" y="29010"/>
                </a:lnTo>
                <a:lnTo>
                  <a:pt x="44180" y="28990"/>
                </a:lnTo>
                <a:lnTo>
                  <a:pt x="44200" y="28970"/>
                </a:lnTo>
                <a:lnTo>
                  <a:pt x="44250" y="28980"/>
                </a:lnTo>
                <a:lnTo>
                  <a:pt x="44300" y="29000"/>
                </a:lnTo>
                <a:lnTo>
                  <a:pt x="44390" y="29060"/>
                </a:lnTo>
                <a:lnTo>
                  <a:pt x="44420" y="29110"/>
                </a:lnTo>
                <a:lnTo>
                  <a:pt x="44430" y="29150"/>
                </a:lnTo>
                <a:lnTo>
                  <a:pt x="44420" y="29170"/>
                </a:lnTo>
                <a:lnTo>
                  <a:pt x="44400" y="29190"/>
                </a:lnTo>
                <a:lnTo>
                  <a:pt x="44330" y="29260"/>
                </a:lnTo>
                <a:lnTo>
                  <a:pt x="44310" y="29290"/>
                </a:lnTo>
                <a:lnTo>
                  <a:pt x="44300" y="29310"/>
                </a:lnTo>
                <a:lnTo>
                  <a:pt x="44300" y="29340"/>
                </a:lnTo>
                <a:lnTo>
                  <a:pt x="44330" y="29360"/>
                </a:lnTo>
                <a:lnTo>
                  <a:pt x="44390" y="29390"/>
                </a:lnTo>
                <a:lnTo>
                  <a:pt x="44570" y="29430"/>
                </a:lnTo>
                <a:lnTo>
                  <a:pt x="44630" y="29430"/>
                </a:lnTo>
                <a:lnTo>
                  <a:pt x="44680" y="29420"/>
                </a:lnTo>
                <a:lnTo>
                  <a:pt x="44830" y="29350"/>
                </a:lnTo>
                <a:lnTo>
                  <a:pt x="44910" y="29330"/>
                </a:lnTo>
                <a:lnTo>
                  <a:pt x="45070" y="29320"/>
                </a:lnTo>
                <a:lnTo>
                  <a:pt x="45090" y="29320"/>
                </a:lnTo>
                <a:lnTo>
                  <a:pt x="45140" y="29310"/>
                </a:lnTo>
                <a:lnTo>
                  <a:pt x="45170" y="29310"/>
                </a:lnTo>
                <a:lnTo>
                  <a:pt x="45200" y="29320"/>
                </a:lnTo>
                <a:lnTo>
                  <a:pt x="45220" y="29330"/>
                </a:lnTo>
                <a:lnTo>
                  <a:pt x="45230" y="29360"/>
                </a:lnTo>
                <a:lnTo>
                  <a:pt x="45230" y="29400"/>
                </a:lnTo>
                <a:lnTo>
                  <a:pt x="45200" y="29470"/>
                </a:lnTo>
                <a:lnTo>
                  <a:pt x="45180" y="29510"/>
                </a:lnTo>
                <a:lnTo>
                  <a:pt x="45130" y="29610"/>
                </a:lnTo>
                <a:lnTo>
                  <a:pt x="45110" y="29720"/>
                </a:lnTo>
                <a:lnTo>
                  <a:pt x="45090" y="29780"/>
                </a:lnTo>
                <a:lnTo>
                  <a:pt x="45070" y="29820"/>
                </a:lnTo>
                <a:lnTo>
                  <a:pt x="44970" y="29960"/>
                </a:lnTo>
                <a:lnTo>
                  <a:pt x="44940" y="30050"/>
                </a:lnTo>
                <a:lnTo>
                  <a:pt x="44930" y="30080"/>
                </a:lnTo>
                <a:lnTo>
                  <a:pt x="44870" y="30170"/>
                </a:lnTo>
                <a:lnTo>
                  <a:pt x="44850" y="30190"/>
                </a:lnTo>
                <a:lnTo>
                  <a:pt x="44820" y="30200"/>
                </a:lnTo>
                <a:lnTo>
                  <a:pt x="44720" y="30210"/>
                </a:lnTo>
                <a:lnTo>
                  <a:pt x="44700" y="30220"/>
                </a:lnTo>
                <a:lnTo>
                  <a:pt x="44680" y="30250"/>
                </a:lnTo>
                <a:lnTo>
                  <a:pt x="44670" y="30290"/>
                </a:lnTo>
                <a:lnTo>
                  <a:pt x="44670" y="30400"/>
                </a:lnTo>
                <a:lnTo>
                  <a:pt x="44660" y="30430"/>
                </a:lnTo>
                <a:lnTo>
                  <a:pt x="44670" y="30470"/>
                </a:lnTo>
                <a:lnTo>
                  <a:pt x="44680" y="30500"/>
                </a:lnTo>
                <a:lnTo>
                  <a:pt x="44720" y="30550"/>
                </a:lnTo>
                <a:lnTo>
                  <a:pt x="44860" y="30670"/>
                </a:lnTo>
                <a:lnTo>
                  <a:pt x="44870" y="30700"/>
                </a:lnTo>
                <a:lnTo>
                  <a:pt x="44880" y="30740"/>
                </a:lnTo>
                <a:lnTo>
                  <a:pt x="44870" y="30850"/>
                </a:lnTo>
                <a:lnTo>
                  <a:pt x="44870" y="30890"/>
                </a:lnTo>
                <a:lnTo>
                  <a:pt x="44880" y="30920"/>
                </a:lnTo>
                <a:lnTo>
                  <a:pt x="44930" y="30950"/>
                </a:lnTo>
                <a:lnTo>
                  <a:pt x="44960" y="30970"/>
                </a:lnTo>
                <a:lnTo>
                  <a:pt x="44990" y="31010"/>
                </a:lnTo>
                <a:lnTo>
                  <a:pt x="45010" y="31050"/>
                </a:lnTo>
                <a:lnTo>
                  <a:pt x="45010" y="31330"/>
                </a:lnTo>
                <a:lnTo>
                  <a:pt x="45050" y="31380"/>
                </a:lnTo>
                <a:lnTo>
                  <a:pt x="45080" y="31400"/>
                </a:lnTo>
                <a:lnTo>
                  <a:pt x="45150" y="31460"/>
                </a:lnTo>
                <a:lnTo>
                  <a:pt x="45450" y="31630"/>
                </a:lnTo>
                <a:lnTo>
                  <a:pt x="45480" y="31660"/>
                </a:lnTo>
                <a:lnTo>
                  <a:pt x="45530" y="31730"/>
                </a:lnTo>
                <a:lnTo>
                  <a:pt x="45600" y="31800"/>
                </a:lnTo>
                <a:lnTo>
                  <a:pt x="45620" y="31820"/>
                </a:lnTo>
                <a:lnTo>
                  <a:pt x="45660" y="31840"/>
                </a:lnTo>
                <a:lnTo>
                  <a:pt x="45720" y="31850"/>
                </a:lnTo>
                <a:lnTo>
                  <a:pt x="45980" y="31880"/>
                </a:lnTo>
                <a:lnTo>
                  <a:pt x="46040" y="31890"/>
                </a:lnTo>
                <a:lnTo>
                  <a:pt x="46240" y="31990"/>
                </a:lnTo>
                <a:lnTo>
                  <a:pt x="46340" y="32060"/>
                </a:lnTo>
                <a:lnTo>
                  <a:pt x="46450" y="32170"/>
                </a:lnTo>
                <a:lnTo>
                  <a:pt x="46530" y="32240"/>
                </a:lnTo>
                <a:lnTo>
                  <a:pt x="47110" y="32390"/>
                </a:lnTo>
                <a:lnTo>
                  <a:pt x="47190" y="32390"/>
                </a:lnTo>
                <a:lnTo>
                  <a:pt x="47310" y="32350"/>
                </a:lnTo>
                <a:lnTo>
                  <a:pt x="47390" y="32320"/>
                </a:lnTo>
                <a:lnTo>
                  <a:pt x="47450" y="32310"/>
                </a:lnTo>
                <a:lnTo>
                  <a:pt x="47480" y="32310"/>
                </a:lnTo>
                <a:lnTo>
                  <a:pt x="47540" y="32320"/>
                </a:lnTo>
                <a:lnTo>
                  <a:pt x="47600" y="32350"/>
                </a:lnTo>
                <a:lnTo>
                  <a:pt x="47640" y="32380"/>
                </a:lnTo>
                <a:lnTo>
                  <a:pt x="47720" y="32450"/>
                </a:lnTo>
                <a:lnTo>
                  <a:pt x="47740" y="32470"/>
                </a:lnTo>
                <a:lnTo>
                  <a:pt x="47770" y="32480"/>
                </a:lnTo>
                <a:lnTo>
                  <a:pt x="47800" y="32480"/>
                </a:lnTo>
                <a:lnTo>
                  <a:pt x="47830" y="32480"/>
                </a:lnTo>
                <a:lnTo>
                  <a:pt x="47850" y="32460"/>
                </a:lnTo>
                <a:lnTo>
                  <a:pt x="47870" y="32440"/>
                </a:lnTo>
                <a:lnTo>
                  <a:pt x="47930" y="32350"/>
                </a:lnTo>
                <a:lnTo>
                  <a:pt x="47950" y="32340"/>
                </a:lnTo>
                <a:lnTo>
                  <a:pt x="47970" y="32320"/>
                </a:lnTo>
                <a:lnTo>
                  <a:pt x="48000" y="32310"/>
                </a:lnTo>
                <a:lnTo>
                  <a:pt x="48030" y="32310"/>
                </a:lnTo>
                <a:lnTo>
                  <a:pt x="48150" y="32330"/>
                </a:lnTo>
                <a:lnTo>
                  <a:pt x="48180" y="32330"/>
                </a:lnTo>
                <a:lnTo>
                  <a:pt x="48210" y="32320"/>
                </a:lnTo>
                <a:lnTo>
                  <a:pt x="48260" y="32260"/>
                </a:lnTo>
                <a:lnTo>
                  <a:pt x="48290" y="32250"/>
                </a:lnTo>
                <a:lnTo>
                  <a:pt x="48320" y="32250"/>
                </a:lnTo>
                <a:lnTo>
                  <a:pt x="48350" y="32250"/>
                </a:lnTo>
                <a:lnTo>
                  <a:pt x="48370" y="32260"/>
                </a:lnTo>
                <a:lnTo>
                  <a:pt x="48390" y="32270"/>
                </a:lnTo>
                <a:lnTo>
                  <a:pt x="48420" y="32290"/>
                </a:lnTo>
                <a:lnTo>
                  <a:pt x="48510" y="32360"/>
                </a:lnTo>
                <a:lnTo>
                  <a:pt x="48810" y="32650"/>
                </a:lnTo>
                <a:lnTo>
                  <a:pt x="48810" y="32690"/>
                </a:lnTo>
                <a:lnTo>
                  <a:pt x="48790" y="32740"/>
                </a:lnTo>
                <a:lnTo>
                  <a:pt x="48710" y="32860"/>
                </a:lnTo>
                <a:lnTo>
                  <a:pt x="48670" y="32920"/>
                </a:lnTo>
                <a:lnTo>
                  <a:pt x="48640" y="32960"/>
                </a:lnTo>
                <a:lnTo>
                  <a:pt x="48620" y="32970"/>
                </a:lnTo>
                <a:lnTo>
                  <a:pt x="48590" y="32950"/>
                </a:lnTo>
                <a:lnTo>
                  <a:pt x="48570" y="32920"/>
                </a:lnTo>
                <a:lnTo>
                  <a:pt x="48550" y="32890"/>
                </a:lnTo>
                <a:lnTo>
                  <a:pt x="48530" y="32640"/>
                </a:lnTo>
                <a:lnTo>
                  <a:pt x="48520" y="32610"/>
                </a:lnTo>
                <a:lnTo>
                  <a:pt x="48510" y="32590"/>
                </a:lnTo>
                <a:lnTo>
                  <a:pt x="48490" y="32600"/>
                </a:lnTo>
                <a:lnTo>
                  <a:pt x="48460" y="32640"/>
                </a:lnTo>
                <a:lnTo>
                  <a:pt x="48420" y="32740"/>
                </a:lnTo>
                <a:lnTo>
                  <a:pt x="48390" y="32850"/>
                </a:lnTo>
                <a:lnTo>
                  <a:pt x="48370" y="32890"/>
                </a:lnTo>
                <a:lnTo>
                  <a:pt x="48340" y="32920"/>
                </a:lnTo>
                <a:lnTo>
                  <a:pt x="48290" y="32950"/>
                </a:lnTo>
                <a:lnTo>
                  <a:pt x="48180" y="32970"/>
                </a:lnTo>
                <a:lnTo>
                  <a:pt x="48150" y="33000"/>
                </a:lnTo>
                <a:lnTo>
                  <a:pt x="48050" y="33110"/>
                </a:lnTo>
                <a:lnTo>
                  <a:pt x="48000" y="33150"/>
                </a:lnTo>
                <a:lnTo>
                  <a:pt x="47970" y="33170"/>
                </a:lnTo>
                <a:lnTo>
                  <a:pt x="47890" y="33200"/>
                </a:lnTo>
                <a:lnTo>
                  <a:pt x="47860" y="33210"/>
                </a:lnTo>
                <a:lnTo>
                  <a:pt x="47850" y="33250"/>
                </a:lnTo>
                <a:lnTo>
                  <a:pt x="47850" y="33280"/>
                </a:lnTo>
                <a:lnTo>
                  <a:pt x="47920" y="33510"/>
                </a:lnTo>
                <a:lnTo>
                  <a:pt x="47620" y="34060"/>
                </a:lnTo>
                <a:lnTo>
                  <a:pt x="47520" y="34200"/>
                </a:lnTo>
                <a:lnTo>
                  <a:pt x="47490" y="34200"/>
                </a:lnTo>
                <a:lnTo>
                  <a:pt x="47420" y="34210"/>
                </a:lnTo>
                <a:lnTo>
                  <a:pt x="47370" y="34230"/>
                </a:lnTo>
                <a:lnTo>
                  <a:pt x="47310" y="34270"/>
                </a:lnTo>
                <a:lnTo>
                  <a:pt x="47290" y="34300"/>
                </a:lnTo>
                <a:lnTo>
                  <a:pt x="47280" y="34340"/>
                </a:lnTo>
                <a:lnTo>
                  <a:pt x="47290" y="34360"/>
                </a:lnTo>
                <a:lnTo>
                  <a:pt x="47310" y="34380"/>
                </a:lnTo>
                <a:lnTo>
                  <a:pt x="47330" y="34400"/>
                </a:lnTo>
                <a:lnTo>
                  <a:pt x="47430" y="34450"/>
                </a:lnTo>
                <a:lnTo>
                  <a:pt x="47470" y="34480"/>
                </a:lnTo>
                <a:lnTo>
                  <a:pt x="47490" y="34510"/>
                </a:lnTo>
                <a:lnTo>
                  <a:pt x="47500" y="34540"/>
                </a:lnTo>
                <a:lnTo>
                  <a:pt x="47500" y="34600"/>
                </a:lnTo>
                <a:lnTo>
                  <a:pt x="47490" y="34630"/>
                </a:lnTo>
                <a:lnTo>
                  <a:pt x="47460" y="34660"/>
                </a:lnTo>
                <a:lnTo>
                  <a:pt x="47410" y="34670"/>
                </a:lnTo>
                <a:lnTo>
                  <a:pt x="47370" y="34700"/>
                </a:lnTo>
                <a:lnTo>
                  <a:pt x="47320" y="34740"/>
                </a:lnTo>
                <a:lnTo>
                  <a:pt x="47200" y="34880"/>
                </a:lnTo>
                <a:lnTo>
                  <a:pt x="47170" y="34910"/>
                </a:lnTo>
                <a:lnTo>
                  <a:pt x="47140" y="34920"/>
                </a:lnTo>
                <a:lnTo>
                  <a:pt x="47100" y="34930"/>
                </a:lnTo>
                <a:lnTo>
                  <a:pt x="47050" y="34960"/>
                </a:lnTo>
                <a:lnTo>
                  <a:pt x="46970" y="35040"/>
                </a:lnTo>
                <a:lnTo>
                  <a:pt x="46940" y="35090"/>
                </a:lnTo>
                <a:lnTo>
                  <a:pt x="46930" y="35130"/>
                </a:lnTo>
                <a:lnTo>
                  <a:pt x="46950" y="35150"/>
                </a:lnTo>
                <a:lnTo>
                  <a:pt x="46970" y="35160"/>
                </a:lnTo>
                <a:lnTo>
                  <a:pt x="47000" y="35170"/>
                </a:lnTo>
                <a:lnTo>
                  <a:pt x="47120" y="35160"/>
                </a:lnTo>
                <a:lnTo>
                  <a:pt x="47150" y="35170"/>
                </a:lnTo>
                <a:lnTo>
                  <a:pt x="47160" y="35200"/>
                </a:lnTo>
                <a:lnTo>
                  <a:pt x="47160" y="35250"/>
                </a:lnTo>
                <a:lnTo>
                  <a:pt x="47150" y="35380"/>
                </a:lnTo>
                <a:lnTo>
                  <a:pt x="47150" y="35420"/>
                </a:lnTo>
                <a:lnTo>
                  <a:pt x="47160" y="35450"/>
                </a:lnTo>
                <a:lnTo>
                  <a:pt x="47170" y="35470"/>
                </a:lnTo>
                <a:lnTo>
                  <a:pt x="47190" y="35490"/>
                </a:lnTo>
                <a:lnTo>
                  <a:pt x="47420" y="35560"/>
                </a:lnTo>
                <a:lnTo>
                  <a:pt x="47470" y="35590"/>
                </a:lnTo>
                <a:lnTo>
                  <a:pt x="47490" y="35600"/>
                </a:lnTo>
                <a:lnTo>
                  <a:pt x="47510" y="35660"/>
                </a:lnTo>
                <a:lnTo>
                  <a:pt x="47510" y="35740"/>
                </a:lnTo>
                <a:lnTo>
                  <a:pt x="47510" y="35930"/>
                </a:lnTo>
                <a:lnTo>
                  <a:pt x="47520" y="36010"/>
                </a:lnTo>
                <a:lnTo>
                  <a:pt x="47530" y="36070"/>
                </a:lnTo>
                <a:lnTo>
                  <a:pt x="47550" y="36080"/>
                </a:lnTo>
                <a:lnTo>
                  <a:pt x="47610" y="36100"/>
                </a:lnTo>
                <a:lnTo>
                  <a:pt x="47640" y="36100"/>
                </a:lnTo>
                <a:lnTo>
                  <a:pt x="47700" y="36100"/>
                </a:lnTo>
                <a:lnTo>
                  <a:pt x="47730" y="36090"/>
                </a:lnTo>
                <a:lnTo>
                  <a:pt x="47750" y="36080"/>
                </a:lnTo>
                <a:lnTo>
                  <a:pt x="47770" y="36060"/>
                </a:lnTo>
                <a:lnTo>
                  <a:pt x="47780" y="36030"/>
                </a:lnTo>
                <a:lnTo>
                  <a:pt x="47820" y="35950"/>
                </a:lnTo>
                <a:lnTo>
                  <a:pt x="47830" y="35930"/>
                </a:lnTo>
                <a:lnTo>
                  <a:pt x="47850" y="35920"/>
                </a:lnTo>
                <a:lnTo>
                  <a:pt x="47880" y="35910"/>
                </a:lnTo>
                <a:lnTo>
                  <a:pt x="47900" y="35920"/>
                </a:lnTo>
                <a:lnTo>
                  <a:pt x="47930" y="35950"/>
                </a:lnTo>
                <a:lnTo>
                  <a:pt x="47950" y="35990"/>
                </a:lnTo>
                <a:lnTo>
                  <a:pt x="47980" y="36060"/>
                </a:lnTo>
                <a:lnTo>
                  <a:pt x="47980" y="36110"/>
                </a:lnTo>
                <a:lnTo>
                  <a:pt x="47970" y="36140"/>
                </a:lnTo>
                <a:lnTo>
                  <a:pt x="47890" y="36210"/>
                </a:lnTo>
                <a:lnTo>
                  <a:pt x="47640" y="36370"/>
                </a:lnTo>
                <a:lnTo>
                  <a:pt x="47620" y="36380"/>
                </a:lnTo>
                <a:lnTo>
                  <a:pt x="47590" y="36380"/>
                </a:lnTo>
                <a:lnTo>
                  <a:pt x="47460" y="36380"/>
                </a:lnTo>
                <a:lnTo>
                  <a:pt x="47430" y="36390"/>
                </a:lnTo>
                <a:lnTo>
                  <a:pt x="47410" y="36400"/>
                </a:lnTo>
                <a:lnTo>
                  <a:pt x="47390" y="36420"/>
                </a:lnTo>
                <a:lnTo>
                  <a:pt x="47350" y="36460"/>
                </a:lnTo>
                <a:lnTo>
                  <a:pt x="47310" y="36490"/>
                </a:lnTo>
                <a:lnTo>
                  <a:pt x="47280" y="36500"/>
                </a:lnTo>
                <a:lnTo>
                  <a:pt x="47260" y="36510"/>
                </a:lnTo>
                <a:lnTo>
                  <a:pt x="47220" y="36510"/>
                </a:lnTo>
                <a:lnTo>
                  <a:pt x="47170" y="36500"/>
                </a:lnTo>
                <a:lnTo>
                  <a:pt x="47010" y="36420"/>
                </a:lnTo>
                <a:lnTo>
                  <a:pt x="46970" y="36420"/>
                </a:lnTo>
                <a:lnTo>
                  <a:pt x="46930" y="36430"/>
                </a:lnTo>
                <a:lnTo>
                  <a:pt x="46890" y="36470"/>
                </a:lnTo>
                <a:lnTo>
                  <a:pt x="46860" y="36500"/>
                </a:lnTo>
                <a:lnTo>
                  <a:pt x="46850" y="36530"/>
                </a:lnTo>
                <a:lnTo>
                  <a:pt x="46810" y="36780"/>
                </a:lnTo>
                <a:lnTo>
                  <a:pt x="46800" y="36830"/>
                </a:lnTo>
                <a:lnTo>
                  <a:pt x="46790" y="36870"/>
                </a:lnTo>
                <a:lnTo>
                  <a:pt x="46770" y="36900"/>
                </a:lnTo>
                <a:lnTo>
                  <a:pt x="46720" y="36950"/>
                </a:lnTo>
                <a:lnTo>
                  <a:pt x="46690" y="36970"/>
                </a:lnTo>
                <a:lnTo>
                  <a:pt x="46670" y="36980"/>
                </a:lnTo>
                <a:lnTo>
                  <a:pt x="46510" y="37030"/>
                </a:lnTo>
                <a:lnTo>
                  <a:pt x="46460" y="37060"/>
                </a:lnTo>
                <a:lnTo>
                  <a:pt x="46440" y="37080"/>
                </a:lnTo>
                <a:lnTo>
                  <a:pt x="46390" y="37130"/>
                </a:lnTo>
                <a:lnTo>
                  <a:pt x="46260" y="37370"/>
                </a:lnTo>
                <a:lnTo>
                  <a:pt x="46230" y="37490"/>
                </a:lnTo>
                <a:lnTo>
                  <a:pt x="46240" y="37530"/>
                </a:lnTo>
                <a:lnTo>
                  <a:pt x="46240" y="37560"/>
                </a:lnTo>
                <a:lnTo>
                  <a:pt x="46250" y="37590"/>
                </a:lnTo>
                <a:lnTo>
                  <a:pt x="46260" y="37610"/>
                </a:lnTo>
                <a:lnTo>
                  <a:pt x="46270" y="37660"/>
                </a:lnTo>
                <a:lnTo>
                  <a:pt x="46280" y="37720"/>
                </a:lnTo>
                <a:lnTo>
                  <a:pt x="46290" y="37860"/>
                </a:lnTo>
                <a:lnTo>
                  <a:pt x="46300" y="37930"/>
                </a:lnTo>
                <a:lnTo>
                  <a:pt x="46320" y="37970"/>
                </a:lnTo>
                <a:lnTo>
                  <a:pt x="46350" y="37970"/>
                </a:lnTo>
                <a:lnTo>
                  <a:pt x="46370" y="37970"/>
                </a:lnTo>
                <a:lnTo>
                  <a:pt x="46390" y="37950"/>
                </a:lnTo>
                <a:lnTo>
                  <a:pt x="46420" y="37910"/>
                </a:lnTo>
                <a:lnTo>
                  <a:pt x="46440" y="37890"/>
                </a:lnTo>
                <a:lnTo>
                  <a:pt x="46470" y="37880"/>
                </a:lnTo>
                <a:lnTo>
                  <a:pt x="46500" y="37890"/>
                </a:lnTo>
                <a:lnTo>
                  <a:pt x="46530" y="37920"/>
                </a:lnTo>
                <a:lnTo>
                  <a:pt x="46570" y="38010"/>
                </a:lnTo>
                <a:lnTo>
                  <a:pt x="46580" y="38060"/>
                </a:lnTo>
                <a:lnTo>
                  <a:pt x="46580" y="38110"/>
                </a:lnTo>
                <a:lnTo>
                  <a:pt x="46570" y="38250"/>
                </a:lnTo>
                <a:lnTo>
                  <a:pt x="46570" y="38290"/>
                </a:lnTo>
                <a:lnTo>
                  <a:pt x="46560" y="38320"/>
                </a:lnTo>
                <a:lnTo>
                  <a:pt x="46540" y="38370"/>
                </a:lnTo>
                <a:lnTo>
                  <a:pt x="46530" y="38390"/>
                </a:lnTo>
                <a:lnTo>
                  <a:pt x="46470" y="38480"/>
                </a:lnTo>
                <a:lnTo>
                  <a:pt x="46430" y="38560"/>
                </a:lnTo>
                <a:lnTo>
                  <a:pt x="46390" y="38740"/>
                </a:lnTo>
                <a:lnTo>
                  <a:pt x="46360" y="38830"/>
                </a:lnTo>
                <a:lnTo>
                  <a:pt x="46320" y="39060"/>
                </a:lnTo>
                <a:lnTo>
                  <a:pt x="46320" y="39120"/>
                </a:lnTo>
                <a:lnTo>
                  <a:pt x="46330" y="39160"/>
                </a:lnTo>
                <a:lnTo>
                  <a:pt x="46380" y="39190"/>
                </a:lnTo>
                <a:lnTo>
                  <a:pt x="46400" y="39220"/>
                </a:lnTo>
                <a:lnTo>
                  <a:pt x="46430" y="39260"/>
                </a:lnTo>
                <a:lnTo>
                  <a:pt x="46430" y="39300"/>
                </a:lnTo>
                <a:lnTo>
                  <a:pt x="46430" y="39330"/>
                </a:lnTo>
                <a:lnTo>
                  <a:pt x="46420" y="39360"/>
                </a:lnTo>
                <a:lnTo>
                  <a:pt x="46410" y="39390"/>
                </a:lnTo>
                <a:lnTo>
                  <a:pt x="46400" y="39420"/>
                </a:lnTo>
                <a:lnTo>
                  <a:pt x="46380" y="39440"/>
                </a:lnTo>
                <a:lnTo>
                  <a:pt x="46350" y="39480"/>
                </a:lnTo>
                <a:lnTo>
                  <a:pt x="46310" y="39510"/>
                </a:lnTo>
                <a:lnTo>
                  <a:pt x="46060" y="39680"/>
                </a:lnTo>
                <a:lnTo>
                  <a:pt x="45780" y="39790"/>
                </a:lnTo>
                <a:lnTo>
                  <a:pt x="45730" y="39820"/>
                </a:lnTo>
                <a:lnTo>
                  <a:pt x="45590" y="39970"/>
                </a:lnTo>
                <a:lnTo>
                  <a:pt x="45550" y="39990"/>
                </a:lnTo>
                <a:lnTo>
                  <a:pt x="45520" y="39990"/>
                </a:lnTo>
                <a:lnTo>
                  <a:pt x="45480" y="39950"/>
                </a:lnTo>
                <a:lnTo>
                  <a:pt x="45450" y="39930"/>
                </a:lnTo>
                <a:lnTo>
                  <a:pt x="45390" y="39910"/>
                </a:lnTo>
                <a:lnTo>
                  <a:pt x="45360" y="39920"/>
                </a:lnTo>
                <a:lnTo>
                  <a:pt x="45340" y="39930"/>
                </a:lnTo>
                <a:lnTo>
                  <a:pt x="45260" y="40010"/>
                </a:lnTo>
                <a:lnTo>
                  <a:pt x="45250" y="40030"/>
                </a:lnTo>
                <a:lnTo>
                  <a:pt x="45230" y="40090"/>
                </a:lnTo>
                <a:lnTo>
                  <a:pt x="45390" y="40230"/>
                </a:lnTo>
                <a:lnTo>
                  <a:pt x="45410" y="40260"/>
                </a:lnTo>
                <a:lnTo>
                  <a:pt x="45440" y="40310"/>
                </a:lnTo>
                <a:lnTo>
                  <a:pt x="45460" y="40400"/>
                </a:lnTo>
                <a:lnTo>
                  <a:pt x="45480" y="40440"/>
                </a:lnTo>
                <a:lnTo>
                  <a:pt x="45520" y="40470"/>
                </a:lnTo>
                <a:lnTo>
                  <a:pt x="45570" y="40510"/>
                </a:lnTo>
                <a:lnTo>
                  <a:pt x="45580" y="40540"/>
                </a:lnTo>
                <a:lnTo>
                  <a:pt x="45590" y="40570"/>
                </a:lnTo>
                <a:lnTo>
                  <a:pt x="45580" y="40600"/>
                </a:lnTo>
                <a:lnTo>
                  <a:pt x="45560" y="40650"/>
                </a:lnTo>
                <a:lnTo>
                  <a:pt x="45530" y="40700"/>
                </a:lnTo>
                <a:lnTo>
                  <a:pt x="45520" y="40720"/>
                </a:lnTo>
                <a:lnTo>
                  <a:pt x="45500" y="40740"/>
                </a:lnTo>
                <a:lnTo>
                  <a:pt x="45480" y="40790"/>
                </a:lnTo>
                <a:lnTo>
                  <a:pt x="45460" y="40880"/>
                </a:lnTo>
                <a:lnTo>
                  <a:pt x="45480" y="41110"/>
                </a:lnTo>
                <a:lnTo>
                  <a:pt x="45480" y="41200"/>
                </a:lnTo>
                <a:lnTo>
                  <a:pt x="45470" y="41270"/>
                </a:lnTo>
                <a:lnTo>
                  <a:pt x="45440" y="41280"/>
                </a:lnTo>
                <a:lnTo>
                  <a:pt x="45420" y="41290"/>
                </a:lnTo>
                <a:lnTo>
                  <a:pt x="45330" y="41300"/>
                </a:lnTo>
                <a:lnTo>
                  <a:pt x="45300" y="41310"/>
                </a:lnTo>
                <a:lnTo>
                  <a:pt x="45280" y="41320"/>
                </a:lnTo>
                <a:lnTo>
                  <a:pt x="45270" y="41330"/>
                </a:lnTo>
                <a:lnTo>
                  <a:pt x="45260" y="41350"/>
                </a:lnTo>
                <a:lnTo>
                  <a:pt x="45250" y="41370"/>
                </a:lnTo>
                <a:lnTo>
                  <a:pt x="45200" y="41490"/>
                </a:lnTo>
                <a:lnTo>
                  <a:pt x="45180" y="41520"/>
                </a:lnTo>
                <a:lnTo>
                  <a:pt x="45160" y="41550"/>
                </a:lnTo>
                <a:lnTo>
                  <a:pt x="45120" y="41580"/>
                </a:lnTo>
                <a:lnTo>
                  <a:pt x="45080" y="41610"/>
                </a:lnTo>
                <a:lnTo>
                  <a:pt x="44970" y="41640"/>
                </a:lnTo>
                <a:lnTo>
                  <a:pt x="44950" y="41660"/>
                </a:lnTo>
                <a:lnTo>
                  <a:pt x="44920" y="41690"/>
                </a:lnTo>
                <a:lnTo>
                  <a:pt x="44840" y="41810"/>
                </a:lnTo>
                <a:lnTo>
                  <a:pt x="44830" y="41830"/>
                </a:lnTo>
                <a:lnTo>
                  <a:pt x="44810" y="41840"/>
                </a:lnTo>
                <a:lnTo>
                  <a:pt x="44790" y="41860"/>
                </a:lnTo>
                <a:lnTo>
                  <a:pt x="44490" y="41990"/>
                </a:lnTo>
                <a:lnTo>
                  <a:pt x="44470" y="42000"/>
                </a:lnTo>
                <a:lnTo>
                  <a:pt x="44450" y="41990"/>
                </a:lnTo>
                <a:lnTo>
                  <a:pt x="44400" y="41930"/>
                </a:lnTo>
                <a:lnTo>
                  <a:pt x="44380" y="41920"/>
                </a:lnTo>
                <a:lnTo>
                  <a:pt x="44340" y="41920"/>
                </a:lnTo>
                <a:lnTo>
                  <a:pt x="44300" y="41940"/>
                </a:lnTo>
                <a:lnTo>
                  <a:pt x="44280" y="41970"/>
                </a:lnTo>
                <a:lnTo>
                  <a:pt x="44280" y="42000"/>
                </a:lnTo>
                <a:lnTo>
                  <a:pt x="44280" y="42030"/>
                </a:lnTo>
                <a:lnTo>
                  <a:pt x="44290" y="42060"/>
                </a:lnTo>
                <a:lnTo>
                  <a:pt x="44300" y="42090"/>
                </a:lnTo>
                <a:lnTo>
                  <a:pt x="44300" y="42130"/>
                </a:lnTo>
                <a:lnTo>
                  <a:pt x="44280" y="42190"/>
                </a:lnTo>
                <a:lnTo>
                  <a:pt x="44200" y="42270"/>
                </a:lnTo>
                <a:lnTo>
                  <a:pt x="44170" y="42310"/>
                </a:lnTo>
                <a:lnTo>
                  <a:pt x="44170" y="42340"/>
                </a:lnTo>
                <a:lnTo>
                  <a:pt x="44180" y="42360"/>
                </a:lnTo>
                <a:lnTo>
                  <a:pt x="44200" y="42380"/>
                </a:lnTo>
                <a:lnTo>
                  <a:pt x="44370" y="42510"/>
                </a:lnTo>
                <a:lnTo>
                  <a:pt x="44400" y="42550"/>
                </a:lnTo>
                <a:lnTo>
                  <a:pt x="44420" y="42570"/>
                </a:lnTo>
                <a:lnTo>
                  <a:pt x="44420" y="42610"/>
                </a:lnTo>
                <a:lnTo>
                  <a:pt x="44420" y="42670"/>
                </a:lnTo>
                <a:lnTo>
                  <a:pt x="44410" y="42790"/>
                </a:lnTo>
                <a:lnTo>
                  <a:pt x="44400" y="42850"/>
                </a:lnTo>
                <a:lnTo>
                  <a:pt x="44380" y="42890"/>
                </a:lnTo>
                <a:lnTo>
                  <a:pt x="44360" y="42910"/>
                </a:lnTo>
                <a:lnTo>
                  <a:pt x="44340" y="42920"/>
                </a:lnTo>
                <a:lnTo>
                  <a:pt x="44310" y="42930"/>
                </a:lnTo>
                <a:lnTo>
                  <a:pt x="43770" y="43000"/>
                </a:lnTo>
                <a:lnTo>
                  <a:pt x="43740" y="43010"/>
                </a:lnTo>
                <a:lnTo>
                  <a:pt x="43710" y="43020"/>
                </a:lnTo>
                <a:lnTo>
                  <a:pt x="43660" y="43060"/>
                </a:lnTo>
                <a:lnTo>
                  <a:pt x="43630" y="43090"/>
                </a:lnTo>
                <a:lnTo>
                  <a:pt x="43620" y="43120"/>
                </a:lnTo>
                <a:lnTo>
                  <a:pt x="43500" y="43470"/>
                </a:lnTo>
                <a:close/>
                <a:moveTo>
                  <a:pt x="40120" y="43470"/>
                </a:moveTo>
                <a:lnTo>
                  <a:pt x="40120" y="43370"/>
                </a:lnTo>
                <a:lnTo>
                  <a:pt x="40160" y="43330"/>
                </a:lnTo>
                <a:lnTo>
                  <a:pt x="40240" y="43370"/>
                </a:lnTo>
                <a:lnTo>
                  <a:pt x="40340" y="43460"/>
                </a:lnTo>
                <a:lnTo>
                  <a:pt x="40420" y="43640"/>
                </a:lnTo>
                <a:lnTo>
                  <a:pt x="40440" y="43740"/>
                </a:lnTo>
                <a:lnTo>
                  <a:pt x="40500" y="43820"/>
                </a:lnTo>
                <a:lnTo>
                  <a:pt x="40400" y="43910"/>
                </a:lnTo>
                <a:lnTo>
                  <a:pt x="40320" y="43860"/>
                </a:lnTo>
                <a:lnTo>
                  <a:pt x="40100" y="43630"/>
                </a:lnTo>
                <a:lnTo>
                  <a:pt x="40040" y="43530"/>
                </a:lnTo>
                <a:lnTo>
                  <a:pt x="40120" y="43470"/>
                </a:lnTo>
                <a:close/>
                <a:moveTo>
                  <a:pt x="37380" y="40420"/>
                </a:moveTo>
                <a:lnTo>
                  <a:pt x="37480" y="40550"/>
                </a:lnTo>
                <a:lnTo>
                  <a:pt x="37510" y="40700"/>
                </a:lnTo>
                <a:lnTo>
                  <a:pt x="37420" y="40810"/>
                </a:lnTo>
                <a:lnTo>
                  <a:pt x="37400" y="40730"/>
                </a:lnTo>
                <a:lnTo>
                  <a:pt x="37350" y="40730"/>
                </a:lnTo>
                <a:lnTo>
                  <a:pt x="37290" y="40730"/>
                </a:lnTo>
                <a:lnTo>
                  <a:pt x="37220" y="40700"/>
                </a:lnTo>
                <a:lnTo>
                  <a:pt x="37200" y="40650"/>
                </a:lnTo>
                <a:lnTo>
                  <a:pt x="37140" y="40510"/>
                </a:lnTo>
                <a:lnTo>
                  <a:pt x="37120" y="40480"/>
                </a:lnTo>
                <a:lnTo>
                  <a:pt x="37040" y="40430"/>
                </a:lnTo>
                <a:lnTo>
                  <a:pt x="36970" y="40360"/>
                </a:lnTo>
                <a:lnTo>
                  <a:pt x="36890" y="40360"/>
                </a:lnTo>
                <a:lnTo>
                  <a:pt x="36820" y="40530"/>
                </a:lnTo>
                <a:lnTo>
                  <a:pt x="36770" y="40400"/>
                </a:lnTo>
                <a:lnTo>
                  <a:pt x="36540" y="40520"/>
                </a:lnTo>
                <a:lnTo>
                  <a:pt x="36420" y="40420"/>
                </a:lnTo>
                <a:lnTo>
                  <a:pt x="36390" y="40540"/>
                </a:lnTo>
                <a:lnTo>
                  <a:pt x="36360" y="40590"/>
                </a:lnTo>
                <a:lnTo>
                  <a:pt x="36330" y="40590"/>
                </a:lnTo>
                <a:lnTo>
                  <a:pt x="35850" y="40580"/>
                </a:lnTo>
                <a:lnTo>
                  <a:pt x="35720" y="40530"/>
                </a:lnTo>
                <a:lnTo>
                  <a:pt x="35610" y="40420"/>
                </a:lnTo>
                <a:lnTo>
                  <a:pt x="35580" y="40210"/>
                </a:lnTo>
                <a:lnTo>
                  <a:pt x="35640" y="40070"/>
                </a:lnTo>
                <a:lnTo>
                  <a:pt x="35760" y="39980"/>
                </a:lnTo>
                <a:lnTo>
                  <a:pt x="35910" y="39940"/>
                </a:lnTo>
                <a:lnTo>
                  <a:pt x="36040" y="39930"/>
                </a:lnTo>
                <a:lnTo>
                  <a:pt x="36100" y="39940"/>
                </a:lnTo>
                <a:lnTo>
                  <a:pt x="36230" y="40020"/>
                </a:lnTo>
                <a:lnTo>
                  <a:pt x="36300" y="40040"/>
                </a:lnTo>
                <a:lnTo>
                  <a:pt x="36410" y="40050"/>
                </a:lnTo>
                <a:lnTo>
                  <a:pt x="36540" y="40040"/>
                </a:lnTo>
                <a:lnTo>
                  <a:pt x="36540" y="40000"/>
                </a:lnTo>
                <a:lnTo>
                  <a:pt x="36530" y="40000"/>
                </a:lnTo>
                <a:lnTo>
                  <a:pt x="36500" y="39980"/>
                </a:lnTo>
                <a:lnTo>
                  <a:pt x="36580" y="39930"/>
                </a:lnTo>
                <a:lnTo>
                  <a:pt x="36580" y="39870"/>
                </a:lnTo>
                <a:lnTo>
                  <a:pt x="36580" y="39860"/>
                </a:lnTo>
                <a:lnTo>
                  <a:pt x="36680" y="39870"/>
                </a:lnTo>
                <a:lnTo>
                  <a:pt x="36900" y="39870"/>
                </a:lnTo>
                <a:lnTo>
                  <a:pt x="36870" y="39990"/>
                </a:lnTo>
                <a:lnTo>
                  <a:pt x="36940" y="40030"/>
                </a:lnTo>
                <a:lnTo>
                  <a:pt x="37020" y="40030"/>
                </a:lnTo>
                <a:lnTo>
                  <a:pt x="37060" y="40010"/>
                </a:lnTo>
                <a:lnTo>
                  <a:pt x="37080" y="39940"/>
                </a:lnTo>
                <a:lnTo>
                  <a:pt x="37130" y="39900"/>
                </a:lnTo>
                <a:lnTo>
                  <a:pt x="37180" y="39860"/>
                </a:lnTo>
                <a:lnTo>
                  <a:pt x="37220" y="39820"/>
                </a:lnTo>
                <a:lnTo>
                  <a:pt x="37280" y="39620"/>
                </a:lnTo>
                <a:lnTo>
                  <a:pt x="37330" y="39530"/>
                </a:lnTo>
                <a:lnTo>
                  <a:pt x="37400" y="39490"/>
                </a:lnTo>
                <a:lnTo>
                  <a:pt x="37460" y="39510"/>
                </a:lnTo>
                <a:lnTo>
                  <a:pt x="37510" y="39560"/>
                </a:lnTo>
                <a:lnTo>
                  <a:pt x="37560" y="39640"/>
                </a:lnTo>
                <a:lnTo>
                  <a:pt x="37590" y="39720"/>
                </a:lnTo>
                <a:lnTo>
                  <a:pt x="37540" y="39770"/>
                </a:lnTo>
                <a:lnTo>
                  <a:pt x="37510" y="39860"/>
                </a:lnTo>
                <a:lnTo>
                  <a:pt x="37510" y="39950"/>
                </a:lnTo>
                <a:lnTo>
                  <a:pt x="37550" y="40040"/>
                </a:lnTo>
                <a:lnTo>
                  <a:pt x="37510" y="40180"/>
                </a:lnTo>
                <a:lnTo>
                  <a:pt x="37450" y="40270"/>
                </a:lnTo>
                <a:lnTo>
                  <a:pt x="37370" y="40330"/>
                </a:lnTo>
                <a:lnTo>
                  <a:pt x="37270" y="40370"/>
                </a:lnTo>
                <a:lnTo>
                  <a:pt x="37380" y="40420"/>
                </a:lnTo>
                <a:close/>
                <a:moveTo>
                  <a:pt x="33850" y="37940"/>
                </a:moveTo>
                <a:lnTo>
                  <a:pt x="33960" y="37880"/>
                </a:lnTo>
                <a:lnTo>
                  <a:pt x="34050" y="37950"/>
                </a:lnTo>
                <a:lnTo>
                  <a:pt x="34060" y="37970"/>
                </a:lnTo>
                <a:lnTo>
                  <a:pt x="34070" y="37990"/>
                </a:lnTo>
                <a:lnTo>
                  <a:pt x="34090" y="38010"/>
                </a:lnTo>
                <a:lnTo>
                  <a:pt x="34130" y="38120"/>
                </a:lnTo>
                <a:lnTo>
                  <a:pt x="34060" y="38280"/>
                </a:lnTo>
                <a:lnTo>
                  <a:pt x="33950" y="38410"/>
                </a:lnTo>
                <a:lnTo>
                  <a:pt x="33820" y="38420"/>
                </a:lnTo>
                <a:lnTo>
                  <a:pt x="33720" y="38250"/>
                </a:lnTo>
                <a:lnTo>
                  <a:pt x="33850" y="37940"/>
                </a:lnTo>
                <a:close/>
                <a:moveTo>
                  <a:pt x="36710" y="43840"/>
                </a:moveTo>
                <a:lnTo>
                  <a:pt x="36730" y="43700"/>
                </a:lnTo>
                <a:lnTo>
                  <a:pt x="36780" y="43650"/>
                </a:lnTo>
                <a:lnTo>
                  <a:pt x="36840" y="43740"/>
                </a:lnTo>
                <a:lnTo>
                  <a:pt x="36820" y="43870"/>
                </a:lnTo>
                <a:lnTo>
                  <a:pt x="36710" y="43840"/>
                </a:lnTo>
                <a:close/>
                <a:moveTo>
                  <a:pt x="35290" y="41760"/>
                </a:moveTo>
                <a:lnTo>
                  <a:pt x="35350" y="41740"/>
                </a:lnTo>
                <a:lnTo>
                  <a:pt x="35410" y="41670"/>
                </a:lnTo>
                <a:lnTo>
                  <a:pt x="35450" y="41560"/>
                </a:lnTo>
                <a:lnTo>
                  <a:pt x="35480" y="41560"/>
                </a:lnTo>
                <a:lnTo>
                  <a:pt x="35500" y="41640"/>
                </a:lnTo>
                <a:lnTo>
                  <a:pt x="35520" y="41710"/>
                </a:lnTo>
                <a:lnTo>
                  <a:pt x="35550" y="41750"/>
                </a:lnTo>
                <a:lnTo>
                  <a:pt x="35560" y="41770"/>
                </a:lnTo>
                <a:lnTo>
                  <a:pt x="35560" y="41800"/>
                </a:lnTo>
                <a:lnTo>
                  <a:pt x="35540" y="41860"/>
                </a:lnTo>
                <a:lnTo>
                  <a:pt x="35490" y="41890"/>
                </a:lnTo>
                <a:lnTo>
                  <a:pt x="35410" y="41890"/>
                </a:lnTo>
                <a:lnTo>
                  <a:pt x="35330" y="41870"/>
                </a:lnTo>
                <a:lnTo>
                  <a:pt x="35280" y="41820"/>
                </a:lnTo>
                <a:lnTo>
                  <a:pt x="35290" y="41760"/>
                </a:lnTo>
                <a:close/>
                <a:moveTo>
                  <a:pt x="47720" y="31980"/>
                </a:moveTo>
                <a:lnTo>
                  <a:pt x="47720" y="31950"/>
                </a:lnTo>
                <a:lnTo>
                  <a:pt x="47760" y="31840"/>
                </a:lnTo>
                <a:lnTo>
                  <a:pt x="47760" y="31850"/>
                </a:lnTo>
                <a:lnTo>
                  <a:pt x="47800" y="31870"/>
                </a:lnTo>
                <a:lnTo>
                  <a:pt x="48040" y="31900"/>
                </a:lnTo>
                <a:lnTo>
                  <a:pt x="48080" y="31920"/>
                </a:lnTo>
                <a:lnTo>
                  <a:pt x="48100" y="31930"/>
                </a:lnTo>
                <a:lnTo>
                  <a:pt x="48110" y="31940"/>
                </a:lnTo>
                <a:lnTo>
                  <a:pt x="48110" y="31950"/>
                </a:lnTo>
                <a:lnTo>
                  <a:pt x="48120" y="31960"/>
                </a:lnTo>
                <a:lnTo>
                  <a:pt x="48120" y="31970"/>
                </a:lnTo>
                <a:lnTo>
                  <a:pt x="48120" y="32000"/>
                </a:lnTo>
                <a:lnTo>
                  <a:pt x="48120" y="32010"/>
                </a:lnTo>
                <a:lnTo>
                  <a:pt x="48120" y="32020"/>
                </a:lnTo>
                <a:lnTo>
                  <a:pt x="48110" y="32030"/>
                </a:lnTo>
                <a:lnTo>
                  <a:pt x="48090" y="32030"/>
                </a:lnTo>
                <a:lnTo>
                  <a:pt x="48040" y="32050"/>
                </a:lnTo>
                <a:lnTo>
                  <a:pt x="47900" y="32160"/>
                </a:lnTo>
                <a:lnTo>
                  <a:pt x="47880" y="32170"/>
                </a:lnTo>
                <a:lnTo>
                  <a:pt x="47880" y="32180"/>
                </a:lnTo>
                <a:lnTo>
                  <a:pt x="47830" y="32160"/>
                </a:lnTo>
                <a:lnTo>
                  <a:pt x="47780" y="32110"/>
                </a:lnTo>
                <a:lnTo>
                  <a:pt x="47750" y="32050"/>
                </a:lnTo>
                <a:lnTo>
                  <a:pt x="47720" y="31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