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Trentino-Alto Adige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Trentino-Alto Adi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470" y="8060"/>
                </a:moveTo>
                <a:lnTo>
                  <a:pt x="49320" y="8150"/>
                </a:lnTo>
                <a:lnTo>
                  <a:pt x="49250" y="8210"/>
                </a:lnTo>
                <a:lnTo>
                  <a:pt x="49220" y="8260"/>
                </a:lnTo>
                <a:lnTo>
                  <a:pt x="49200" y="8280"/>
                </a:lnTo>
                <a:lnTo>
                  <a:pt x="49170" y="8310"/>
                </a:lnTo>
                <a:lnTo>
                  <a:pt x="49060" y="8370"/>
                </a:lnTo>
                <a:lnTo>
                  <a:pt x="49030" y="8400"/>
                </a:lnTo>
                <a:lnTo>
                  <a:pt x="49010" y="8430"/>
                </a:lnTo>
                <a:lnTo>
                  <a:pt x="49020" y="8490"/>
                </a:lnTo>
                <a:lnTo>
                  <a:pt x="49020" y="8520"/>
                </a:lnTo>
                <a:lnTo>
                  <a:pt x="48990" y="8540"/>
                </a:lnTo>
                <a:lnTo>
                  <a:pt x="48960" y="8550"/>
                </a:lnTo>
                <a:lnTo>
                  <a:pt x="48890" y="8540"/>
                </a:lnTo>
                <a:lnTo>
                  <a:pt x="48860" y="8530"/>
                </a:lnTo>
                <a:lnTo>
                  <a:pt x="48830" y="8510"/>
                </a:lnTo>
                <a:lnTo>
                  <a:pt x="48810" y="8490"/>
                </a:lnTo>
                <a:lnTo>
                  <a:pt x="48780" y="8470"/>
                </a:lnTo>
                <a:lnTo>
                  <a:pt x="48750" y="8460"/>
                </a:lnTo>
                <a:lnTo>
                  <a:pt x="48710" y="8470"/>
                </a:lnTo>
                <a:lnTo>
                  <a:pt x="48670" y="8480"/>
                </a:lnTo>
                <a:lnTo>
                  <a:pt x="48610" y="8530"/>
                </a:lnTo>
                <a:lnTo>
                  <a:pt x="48550" y="8560"/>
                </a:lnTo>
                <a:lnTo>
                  <a:pt x="48490" y="8580"/>
                </a:lnTo>
                <a:lnTo>
                  <a:pt x="48200" y="8610"/>
                </a:lnTo>
                <a:lnTo>
                  <a:pt x="48110" y="8660"/>
                </a:lnTo>
                <a:lnTo>
                  <a:pt x="47970" y="8740"/>
                </a:lnTo>
                <a:lnTo>
                  <a:pt x="47940" y="8750"/>
                </a:lnTo>
                <a:lnTo>
                  <a:pt x="47910" y="8720"/>
                </a:lnTo>
                <a:lnTo>
                  <a:pt x="47900" y="8650"/>
                </a:lnTo>
                <a:lnTo>
                  <a:pt x="47890" y="8630"/>
                </a:lnTo>
                <a:lnTo>
                  <a:pt x="47760" y="8410"/>
                </a:lnTo>
                <a:lnTo>
                  <a:pt x="47740" y="8390"/>
                </a:lnTo>
                <a:lnTo>
                  <a:pt x="47710" y="8380"/>
                </a:lnTo>
                <a:lnTo>
                  <a:pt x="47580" y="8360"/>
                </a:lnTo>
                <a:lnTo>
                  <a:pt x="47530" y="8330"/>
                </a:lnTo>
                <a:lnTo>
                  <a:pt x="47300" y="8130"/>
                </a:lnTo>
                <a:lnTo>
                  <a:pt x="47270" y="8120"/>
                </a:lnTo>
                <a:lnTo>
                  <a:pt x="47240" y="8140"/>
                </a:lnTo>
                <a:lnTo>
                  <a:pt x="47210" y="8190"/>
                </a:lnTo>
                <a:lnTo>
                  <a:pt x="47190" y="8240"/>
                </a:lnTo>
                <a:lnTo>
                  <a:pt x="47190" y="8280"/>
                </a:lnTo>
                <a:lnTo>
                  <a:pt x="47180" y="8400"/>
                </a:lnTo>
                <a:lnTo>
                  <a:pt x="47170" y="8470"/>
                </a:lnTo>
                <a:lnTo>
                  <a:pt x="47130" y="8590"/>
                </a:lnTo>
                <a:lnTo>
                  <a:pt x="47090" y="8710"/>
                </a:lnTo>
                <a:lnTo>
                  <a:pt x="47040" y="8820"/>
                </a:lnTo>
                <a:lnTo>
                  <a:pt x="46960" y="8920"/>
                </a:lnTo>
                <a:lnTo>
                  <a:pt x="46940" y="8950"/>
                </a:lnTo>
                <a:lnTo>
                  <a:pt x="46930" y="8990"/>
                </a:lnTo>
                <a:lnTo>
                  <a:pt x="46910" y="9090"/>
                </a:lnTo>
                <a:lnTo>
                  <a:pt x="46900" y="9130"/>
                </a:lnTo>
                <a:lnTo>
                  <a:pt x="46890" y="9150"/>
                </a:lnTo>
                <a:lnTo>
                  <a:pt x="46880" y="9180"/>
                </a:lnTo>
                <a:lnTo>
                  <a:pt x="46860" y="9200"/>
                </a:lnTo>
                <a:lnTo>
                  <a:pt x="46840" y="9220"/>
                </a:lnTo>
                <a:lnTo>
                  <a:pt x="46750" y="9260"/>
                </a:lnTo>
                <a:lnTo>
                  <a:pt x="45850" y="9440"/>
                </a:lnTo>
                <a:lnTo>
                  <a:pt x="45730" y="9520"/>
                </a:lnTo>
                <a:lnTo>
                  <a:pt x="45740" y="9700"/>
                </a:lnTo>
                <a:lnTo>
                  <a:pt x="45800" y="9740"/>
                </a:lnTo>
                <a:lnTo>
                  <a:pt x="45960" y="9780"/>
                </a:lnTo>
                <a:lnTo>
                  <a:pt x="46020" y="9800"/>
                </a:lnTo>
                <a:lnTo>
                  <a:pt x="46060" y="9840"/>
                </a:lnTo>
                <a:lnTo>
                  <a:pt x="46080" y="9860"/>
                </a:lnTo>
                <a:lnTo>
                  <a:pt x="46090" y="9880"/>
                </a:lnTo>
                <a:lnTo>
                  <a:pt x="46100" y="9910"/>
                </a:lnTo>
                <a:lnTo>
                  <a:pt x="46100" y="9940"/>
                </a:lnTo>
                <a:lnTo>
                  <a:pt x="46090" y="9980"/>
                </a:lnTo>
                <a:lnTo>
                  <a:pt x="46060" y="10040"/>
                </a:lnTo>
                <a:lnTo>
                  <a:pt x="46030" y="10060"/>
                </a:lnTo>
                <a:lnTo>
                  <a:pt x="45970" y="10100"/>
                </a:lnTo>
                <a:lnTo>
                  <a:pt x="45930" y="10130"/>
                </a:lnTo>
                <a:lnTo>
                  <a:pt x="45910" y="10160"/>
                </a:lnTo>
                <a:lnTo>
                  <a:pt x="45900" y="10180"/>
                </a:lnTo>
                <a:lnTo>
                  <a:pt x="45880" y="10220"/>
                </a:lnTo>
                <a:lnTo>
                  <a:pt x="45870" y="10290"/>
                </a:lnTo>
                <a:lnTo>
                  <a:pt x="45840" y="10540"/>
                </a:lnTo>
                <a:lnTo>
                  <a:pt x="45820" y="10570"/>
                </a:lnTo>
                <a:lnTo>
                  <a:pt x="45790" y="10590"/>
                </a:lnTo>
                <a:lnTo>
                  <a:pt x="45700" y="10600"/>
                </a:lnTo>
                <a:lnTo>
                  <a:pt x="45670" y="10620"/>
                </a:lnTo>
                <a:lnTo>
                  <a:pt x="45560" y="10700"/>
                </a:lnTo>
                <a:lnTo>
                  <a:pt x="45540" y="10720"/>
                </a:lnTo>
                <a:lnTo>
                  <a:pt x="45530" y="10750"/>
                </a:lnTo>
                <a:lnTo>
                  <a:pt x="45540" y="10810"/>
                </a:lnTo>
                <a:lnTo>
                  <a:pt x="45550" y="10850"/>
                </a:lnTo>
                <a:lnTo>
                  <a:pt x="45560" y="10880"/>
                </a:lnTo>
                <a:lnTo>
                  <a:pt x="45780" y="11120"/>
                </a:lnTo>
                <a:lnTo>
                  <a:pt x="45810" y="11170"/>
                </a:lnTo>
                <a:lnTo>
                  <a:pt x="45820" y="11190"/>
                </a:lnTo>
                <a:lnTo>
                  <a:pt x="45830" y="11220"/>
                </a:lnTo>
                <a:lnTo>
                  <a:pt x="45840" y="11270"/>
                </a:lnTo>
                <a:lnTo>
                  <a:pt x="45830" y="11410"/>
                </a:lnTo>
                <a:lnTo>
                  <a:pt x="45840" y="11450"/>
                </a:lnTo>
                <a:lnTo>
                  <a:pt x="45860" y="11480"/>
                </a:lnTo>
                <a:lnTo>
                  <a:pt x="45880" y="11490"/>
                </a:lnTo>
                <a:lnTo>
                  <a:pt x="45920" y="11500"/>
                </a:lnTo>
                <a:lnTo>
                  <a:pt x="46060" y="11490"/>
                </a:lnTo>
                <a:lnTo>
                  <a:pt x="46090" y="11500"/>
                </a:lnTo>
                <a:lnTo>
                  <a:pt x="46110" y="11510"/>
                </a:lnTo>
                <a:lnTo>
                  <a:pt x="46130" y="11530"/>
                </a:lnTo>
                <a:lnTo>
                  <a:pt x="46150" y="11590"/>
                </a:lnTo>
                <a:lnTo>
                  <a:pt x="46170" y="11610"/>
                </a:lnTo>
                <a:lnTo>
                  <a:pt x="46190" y="11620"/>
                </a:lnTo>
                <a:lnTo>
                  <a:pt x="46250" y="11650"/>
                </a:lnTo>
                <a:lnTo>
                  <a:pt x="46270" y="11660"/>
                </a:lnTo>
                <a:lnTo>
                  <a:pt x="46280" y="11670"/>
                </a:lnTo>
                <a:lnTo>
                  <a:pt x="46290" y="11680"/>
                </a:lnTo>
                <a:lnTo>
                  <a:pt x="46250" y="11820"/>
                </a:lnTo>
                <a:lnTo>
                  <a:pt x="46240" y="11870"/>
                </a:lnTo>
                <a:lnTo>
                  <a:pt x="46250" y="11920"/>
                </a:lnTo>
                <a:lnTo>
                  <a:pt x="46260" y="11940"/>
                </a:lnTo>
                <a:lnTo>
                  <a:pt x="46280" y="11960"/>
                </a:lnTo>
                <a:lnTo>
                  <a:pt x="46320" y="12000"/>
                </a:lnTo>
                <a:lnTo>
                  <a:pt x="46500" y="12100"/>
                </a:lnTo>
                <a:lnTo>
                  <a:pt x="46520" y="12120"/>
                </a:lnTo>
                <a:lnTo>
                  <a:pt x="46540" y="12140"/>
                </a:lnTo>
                <a:lnTo>
                  <a:pt x="46550" y="12170"/>
                </a:lnTo>
                <a:lnTo>
                  <a:pt x="46540" y="12200"/>
                </a:lnTo>
                <a:lnTo>
                  <a:pt x="46520" y="12230"/>
                </a:lnTo>
                <a:lnTo>
                  <a:pt x="46470" y="12270"/>
                </a:lnTo>
                <a:lnTo>
                  <a:pt x="46390" y="12300"/>
                </a:lnTo>
                <a:lnTo>
                  <a:pt x="46360" y="12330"/>
                </a:lnTo>
                <a:lnTo>
                  <a:pt x="46320" y="12370"/>
                </a:lnTo>
                <a:lnTo>
                  <a:pt x="46190" y="12560"/>
                </a:lnTo>
                <a:lnTo>
                  <a:pt x="46160" y="12610"/>
                </a:lnTo>
                <a:lnTo>
                  <a:pt x="46140" y="12650"/>
                </a:lnTo>
                <a:lnTo>
                  <a:pt x="46110" y="12680"/>
                </a:lnTo>
                <a:lnTo>
                  <a:pt x="46040" y="12720"/>
                </a:lnTo>
                <a:lnTo>
                  <a:pt x="45780" y="12800"/>
                </a:lnTo>
                <a:lnTo>
                  <a:pt x="45660" y="12880"/>
                </a:lnTo>
                <a:lnTo>
                  <a:pt x="45600" y="12900"/>
                </a:lnTo>
                <a:lnTo>
                  <a:pt x="45540" y="12910"/>
                </a:lnTo>
                <a:lnTo>
                  <a:pt x="45210" y="12910"/>
                </a:lnTo>
                <a:lnTo>
                  <a:pt x="45030" y="12950"/>
                </a:lnTo>
                <a:lnTo>
                  <a:pt x="45000" y="12960"/>
                </a:lnTo>
                <a:lnTo>
                  <a:pt x="44970" y="13000"/>
                </a:lnTo>
                <a:lnTo>
                  <a:pt x="44950" y="13060"/>
                </a:lnTo>
                <a:lnTo>
                  <a:pt x="44960" y="13160"/>
                </a:lnTo>
                <a:lnTo>
                  <a:pt x="44960" y="13210"/>
                </a:lnTo>
                <a:lnTo>
                  <a:pt x="44990" y="13280"/>
                </a:lnTo>
                <a:lnTo>
                  <a:pt x="44990" y="13310"/>
                </a:lnTo>
                <a:lnTo>
                  <a:pt x="44980" y="13350"/>
                </a:lnTo>
                <a:lnTo>
                  <a:pt x="44950" y="13390"/>
                </a:lnTo>
                <a:lnTo>
                  <a:pt x="44900" y="13440"/>
                </a:lnTo>
                <a:lnTo>
                  <a:pt x="44880" y="13480"/>
                </a:lnTo>
                <a:lnTo>
                  <a:pt x="44860" y="13540"/>
                </a:lnTo>
                <a:lnTo>
                  <a:pt x="44840" y="13760"/>
                </a:lnTo>
                <a:lnTo>
                  <a:pt x="44870" y="13930"/>
                </a:lnTo>
                <a:lnTo>
                  <a:pt x="44680" y="14010"/>
                </a:lnTo>
                <a:lnTo>
                  <a:pt x="44590" y="14020"/>
                </a:lnTo>
                <a:lnTo>
                  <a:pt x="44450" y="14010"/>
                </a:lnTo>
                <a:lnTo>
                  <a:pt x="44390" y="13990"/>
                </a:lnTo>
                <a:lnTo>
                  <a:pt x="44370" y="13970"/>
                </a:lnTo>
                <a:lnTo>
                  <a:pt x="44350" y="13950"/>
                </a:lnTo>
                <a:lnTo>
                  <a:pt x="44330" y="13930"/>
                </a:lnTo>
                <a:lnTo>
                  <a:pt x="44320" y="13910"/>
                </a:lnTo>
                <a:lnTo>
                  <a:pt x="44280" y="13800"/>
                </a:lnTo>
                <a:lnTo>
                  <a:pt x="44280" y="13790"/>
                </a:lnTo>
                <a:lnTo>
                  <a:pt x="44240" y="13750"/>
                </a:lnTo>
                <a:lnTo>
                  <a:pt x="44210" y="13710"/>
                </a:lnTo>
                <a:lnTo>
                  <a:pt x="44180" y="13690"/>
                </a:lnTo>
                <a:lnTo>
                  <a:pt x="44160" y="13680"/>
                </a:lnTo>
                <a:lnTo>
                  <a:pt x="44130" y="13670"/>
                </a:lnTo>
                <a:lnTo>
                  <a:pt x="44100" y="13670"/>
                </a:lnTo>
                <a:lnTo>
                  <a:pt x="44020" y="13660"/>
                </a:lnTo>
                <a:lnTo>
                  <a:pt x="43750" y="13690"/>
                </a:lnTo>
                <a:lnTo>
                  <a:pt x="43700" y="13720"/>
                </a:lnTo>
                <a:lnTo>
                  <a:pt x="43430" y="13900"/>
                </a:lnTo>
                <a:lnTo>
                  <a:pt x="43290" y="13940"/>
                </a:lnTo>
                <a:lnTo>
                  <a:pt x="43150" y="13960"/>
                </a:lnTo>
                <a:lnTo>
                  <a:pt x="43120" y="13980"/>
                </a:lnTo>
                <a:lnTo>
                  <a:pt x="43100" y="14010"/>
                </a:lnTo>
                <a:lnTo>
                  <a:pt x="43080" y="14070"/>
                </a:lnTo>
                <a:lnTo>
                  <a:pt x="43080" y="14120"/>
                </a:lnTo>
                <a:lnTo>
                  <a:pt x="43080" y="14150"/>
                </a:lnTo>
                <a:lnTo>
                  <a:pt x="43100" y="14210"/>
                </a:lnTo>
                <a:lnTo>
                  <a:pt x="43110" y="14230"/>
                </a:lnTo>
                <a:lnTo>
                  <a:pt x="43100" y="14270"/>
                </a:lnTo>
                <a:lnTo>
                  <a:pt x="43060" y="14310"/>
                </a:lnTo>
                <a:lnTo>
                  <a:pt x="43020" y="14350"/>
                </a:lnTo>
                <a:lnTo>
                  <a:pt x="42980" y="14420"/>
                </a:lnTo>
                <a:lnTo>
                  <a:pt x="42960" y="14450"/>
                </a:lnTo>
                <a:lnTo>
                  <a:pt x="42910" y="14460"/>
                </a:lnTo>
                <a:lnTo>
                  <a:pt x="42880" y="14450"/>
                </a:lnTo>
                <a:lnTo>
                  <a:pt x="42850" y="14440"/>
                </a:lnTo>
                <a:lnTo>
                  <a:pt x="42810" y="14400"/>
                </a:lnTo>
                <a:lnTo>
                  <a:pt x="42790" y="14380"/>
                </a:lnTo>
                <a:lnTo>
                  <a:pt x="42770" y="14360"/>
                </a:lnTo>
                <a:lnTo>
                  <a:pt x="42760" y="14340"/>
                </a:lnTo>
                <a:lnTo>
                  <a:pt x="42750" y="14320"/>
                </a:lnTo>
                <a:lnTo>
                  <a:pt x="42720" y="14310"/>
                </a:lnTo>
                <a:lnTo>
                  <a:pt x="42700" y="14310"/>
                </a:lnTo>
                <a:lnTo>
                  <a:pt x="42670" y="14330"/>
                </a:lnTo>
                <a:lnTo>
                  <a:pt x="42650" y="14340"/>
                </a:lnTo>
                <a:lnTo>
                  <a:pt x="42580" y="14420"/>
                </a:lnTo>
                <a:lnTo>
                  <a:pt x="42480" y="14480"/>
                </a:lnTo>
                <a:lnTo>
                  <a:pt x="42460" y="14520"/>
                </a:lnTo>
                <a:lnTo>
                  <a:pt x="42440" y="14570"/>
                </a:lnTo>
                <a:lnTo>
                  <a:pt x="42410" y="14670"/>
                </a:lnTo>
                <a:lnTo>
                  <a:pt x="42360" y="14780"/>
                </a:lnTo>
                <a:lnTo>
                  <a:pt x="42030" y="15390"/>
                </a:lnTo>
                <a:lnTo>
                  <a:pt x="42020" y="15420"/>
                </a:lnTo>
                <a:lnTo>
                  <a:pt x="42020" y="15470"/>
                </a:lnTo>
                <a:lnTo>
                  <a:pt x="42040" y="15530"/>
                </a:lnTo>
                <a:lnTo>
                  <a:pt x="42030" y="15560"/>
                </a:lnTo>
                <a:lnTo>
                  <a:pt x="42020" y="15580"/>
                </a:lnTo>
                <a:lnTo>
                  <a:pt x="41960" y="15620"/>
                </a:lnTo>
                <a:lnTo>
                  <a:pt x="41930" y="15640"/>
                </a:lnTo>
                <a:lnTo>
                  <a:pt x="41920" y="15670"/>
                </a:lnTo>
                <a:lnTo>
                  <a:pt x="41920" y="15710"/>
                </a:lnTo>
                <a:lnTo>
                  <a:pt x="41940" y="15810"/>
                </a:lnTo>
                <a:lnTo>
                  <a:pt x="41940" y="15840"/>
                </a:lnTo>
                <a:lnTo>
                  <a:pt x="41930" y="15870"/>
                </a:lnTo>
                <a:lnTo>
                  <a:pt x="41720" y="16240"/>
                </a:lnTo>
                <a:lnTo>
                  <a:pt x="41620" y="16330"/>
                </a:lnTo>
                <a:lnTo>
                  <a:pt x="41510" y="16320"/>
                </a:lnTo>
                <a:lnTo>
                  <a:pt x="41220" y="16220"/>
                </a:lnTo>
                <a:lnTo>
                  <a:pt x="41190" y="16220"/>
                </a:lnTo>
                <a:lnTo>
                  <a:pt x="41160" y="16220"/>
                </a:lnTo>
                <a:lnTo>
                  <a:pt x="41100" y="16230"/>
                </a:lnTo>
                <a:lnTo>
                  <a:pt x="41060" y="16230"/>
                </a:lnTo>
                <a:lnTo>
                  <a:pt x="41020" y="16220"/>
                </a:lnTo>
                <a:lnTo>
                  <a:pt x="40950" y="16200"/>
                </a:lnTo>
                <a:lnTo>
                  <a:pt x="40920" y="16200"/>
                </a:lnTo>
                <a:lnTo>
                  <a:pt x="40890" y="16220"/>
                </a:lnTo>
                <a:lnTo>
                  <a:pt x="40810" y="16330"/>
                </a:lnTo>
                <a:lnTo>
                  <a:pt x="40790" y="16360"/>
                </a:lnTo>
                <a:lnTo>
                  <a:pt x="40770" y="16370"/>
                </a:lnTo>
                <a:lnTo>
                  <a:pt x="40750" y="16390"/>
                </a:lnTo>
                <a:lnTo>
                  <a:pt x="40730" y="16390"/>
                </a:lnTo>
                <a:lnTo>
                  <a:pt x="40630" y="16370"/>
                </a:lnTo>
                <a:lnTo>
                  <a:pt x="40600" y="16370"/>
                </a:lnTo>
                <a:lnTo>
                  <a:pt x="40580" y="16390"/>
                </a:lnTo>
                <a:lnTo>
                  <a:pt x="40550" y="16440"/>
                </a:lnTo>
                <a:lnTo>
                  <a:pt x="40530" y="16460"/>
                </a:lnTo>
                <a:lnTo>
                  <a:pt x="40510" y="16470"/>
                </a:lnTo>
                <a:lnTo>
                  <a:pt x="40480" y="16480"/>
                </a:lnTo>
                <a:lnTo>
                  <a:pt x="40450" y="16480"/>
                </a:lnTo>
                <a:lnTo>
                  <a:pt x="40410" y="16440"/>
                </a:lnTo>
                <a:lnTo>
                  <a:pt x="40360" y="16390"/>
                </a:lnTo>
                <a:lnTo>
                  <a:pt x="40280" y="16260"/>
                </a:lnTo>
                <a:lnTo>
                  <a:pt x="40230" y="16210"/>
                </a:lnTo>
                <a:lnTo>
                  <a:pt x="40190" y="16180"/>
                </a:lnTo>
                <a:lnTo>
                  <a:pt x="40130" y="16190"/>
                </a:lnTo>
                <a:lnTo>
                  <a:pt x="40100" y="16180"/>
                </a:lnTo>
                <a:lnTo>
                  <a:pt x="40090" y="16140"/>
                </a:lnTo>
                <a:lnTo>
                  <a:pt x="40090" y="16070"/>
                </a:lnTo>
                <a:lnTo>
                  <a:pt x="40120" y="15900"/>
                </a:lnTo>
                <a:lnTo>
                  <a:pt x="40120" y="15870"/>
                </a:lnTo>
                <a:lnTo>
                  <a:pt x="40130" y="15840"/>
                </a:lnTo>
                <a:lnTo>
                  <a:pt x="40140" y="15810"/>
                </a:lnTo>
                <a:lnTo>
                  <a:pt x="40150" y="15780"/>
                </a:lnTo>
                <a:lnTo>
                  <a:pt x="40160" y="15760"/>
                </a:lnTo>
                <a:lnTo>
                  <a:pt x="40240" y="15680"/>
                </a:lnTo>
                <a:lnTo>
                  <a:pt x="40260" y="15650"/>
                </a:lnTo>
                <a:lnTo>
                  <a:pt x="40260" y="15620"/>
                </a:lnTo>
                <a:lnTo>
                  <a:pt x="40260" y="15570"/>
                </a:lnTo>
                <a:lnTo>
                  <a:pt x="40240" y="15490"/>
                </a:lnTo>
                <a:lnTo>
                  <a:pt x="40230" y="15430"/>
                </a:lnTo>
                <a:lnTo>
                  <a:pt x="40200" y="15380"/>
                </a:lnTo>
                <a:lnTo>
                  <a:pt x="40170" y="15340"/>
                </a:lnTo>
                <a:lnTo>
                  <a:pt x="39940" y="15200"/>
                </a:lnTo>
                <a:lnTo>
                  <a:pt x="39830" y="15140"/>
                </a:lnTo>
                <a:lnTo>
                  <a:pt x="39750" y="15110"/>
                </a:lnTo>
                <a:lnTo>
                  <a:pt x="39730" y="15100"/>
                </a:lnTo>
                <a:lnTo>
                  <a:pt x="39670" y="15100"/>
                </a:lnTo>
                <a:lnTo>
                  <a:pt x="39490" y="15130"/>
                </a:lnTo>
                <a:lnTo>
                  <a:pt x="39450" y="15130"/>
                </a:lnTo>
                <a:lnTo>
                  <a:pt x="39420" y="15130"/>
                </a:lnTo>
                <a:lnTo>
                  <a:pt x="39350" y="15090"/>
                </a:lnTo>
                <a:lnTo>
                  <a:pt x="39320" y="15080"/>
                </a:lnTo>
                <a:lnTo>
                  <a:pt x="39290" y="15070"/>
                </a:lnTo>
                <a:lnTo>
                  <a:pt x="39260" y="15070"/>
                </a:lnTo>
                <a:lnTo>
                  <a:pt x="39140" y="15110"/>
                </a:lnTo>
                <a:lnTo>
                  <a:pt x="39110" y="15110"/>
                </a:lnTo>
                <a:lnTo>
                  <a:pt x="39020" y="15100"/>
                </a:lnTo>
                <a:lnTo>
                  <a:pt x="38990" y="15110"/>
                </a:lnTo>
                <a:lnTo>
                  <a:pt x="38970" y="15130"/>
                </a:lnTo>
                <a:lnTo>
                  <a:pt x="38960" y="15160"/>
                </a:lnTo>
                <a:lnTo>
                  <a:pt x="38950" y="15180"/>
                </a:lnTo>
                <a:lnTo>
                  <a:pt x="38940" y="15210"/>
                </a:lnTo>
                <a:lnTo>
                  <a:pt x="38930" y="15280"/>
                </a:lnTo>
                <a:lnTo>
                  <a:pt x="38930" y="15310"/>
                </a:lnTo>
                <a:lnTo>
                  <a:pt x="38920" y="15340"/>
                </a:lnTo>
                <a:lnTo>
                  <a:pt x="38910" y="15370"/>
                </a:lnTo>
                <a:lnTo>
                  <a:pt x="38890" y="15390"/>
                </a:lnTo>
                <a:lnTo>
                  <a:pt x="38860" y="15400"/>
                </a:lnTo>
                <a:lnTo>
                  <a:pt x="38830" y="15410"/>
                </a:lnTo>
                <a:lnTo>
                  <a:pt x="38770" y="15420"/>
                </a:lnTo>
                <a:lnTo>
                  <a:pt x="38630" y="15410"/>
                </a:lnTo>
                <a:lnTo>
                  <a:pt x="38600" y="15420"/>
                </a:lnTo>
                <a:lnTo>
                  <a:pt x="38570" y="15430"/>
                </a:lnTo>
                <a:lnTo>
                  <a:pt x="38490" y="15510"/>
                </a:lnTo>
                <a:lnTo>
                  <a:pt x="38470" y="15520"/>
                </a:lnTo>
                <a:lnTo>
                  <a:pt x="38440" y="15530"/>
                </a:lnTo>
                <a:lnTo>
                  <a:pt x="38410" y="15530"/>
                </a:lnTo>
                <a:lnTo>
                  <a:pt x="38380" y="15530"/>
                </a:lnTo>
                <a:lnTo>
                  <a:pt x="38330" y="15510"/>
                </a:lnTo>
                <a:lnTo>
                  <a:pt x="38270" y="15480"/>
                </a:lnTo>
                <a:lnTo>
                  <a:pt x="38260" y="15460"/>
                </a:lnTo>
                <a:lnTo>
                  <a:pt x="38250" y="15430"/>
                </a:lnTo>
                <a:lnTo>
                  <a:pt x="38270" y="15320"/>
                </a:lnTo>
                <a:lnTo>
                  <a:pt x="38260" y="15280"/>
                </a:lnTo>
                <a:lnTo>
                  <a:pt x="38240" y="15250"/>
                </a:lnTo>
                <a:lnTo>
                  <a:pt x="38210" y="15240"/>
                </a:lnTo>
                <a:lnTo>
                  <a:pt x="38110" y="15210"/>
                </a:lnTo>
                <a:lnTo>
                  <a:pt x="38090" y="15200"/>
                </a:lnTo>
                <a:lnTo>
                  <a:pt x="38070" y="15180"/>
                </a:lnTo>
                <a:lnTo>
                  <a:pt x="38050" y="15140"/>
                </a:lnTo>
                <a:lnTo>
                  <a:pt x="38000" y="14930"/>
                </a:lnTo>
                <a:lnTo>
                  <a:pt x="37960" y="14830"/>
                </a:lnTo>
                <a:lnTo>
                  <a:pt x="37960" y="14790"/>
                </a:lnTo>
                <a:lnTo>
                  <a:pt x="37960" y="14740"/>
                </a:lnTo>
                <a:lnTo>
                  <a:pt x="37990" y="14660"/>
                </a:lnTo>
                <a:lnTo>
                  <a:pt x="38030" y="14570"/>
                </a:lnTo>
                <a:lnTo>
                  <a:pt x="38030" y="14540"/>
                </a:lnTo>
                <a:lnTo>
                  <a:pt x="38030" y="14500"/>
                </a:lnTo>
                <a:lnTo>
                  <a:pt x="38010" y="14450"/>
                </a:lnTo>
                <a:lnTo>
                  <a:pt x="37960" y="14370"/>
                </a:lnTo>
                <a:lnTo>
                  <a:pt x="37950" y="14340"/>
                </a:lnTo>
                <a:lnTo>
                  <a:pt x="37940" y="14310"/>
                </a:lnTo>
                <a:lnTo>
                  <a:pt x="37930" y="14280"/>
                </a:lnTo>
                <a:lnTo>
                  <a:pt x="37930" y="14240"/>
                </a:lnTo>
                <a:lnTo>
                  <a:pt x="37920" y="14130"/>
                </a:lnTo>
                <a:lnTo>
                  <a:pt x="37920" y="14090"/>
                </a:lnTo>
                <a:lnTo>
                  <a:pt x="37910" y="14070"/>
                </a:lnTo>
                <a:lnTo>
                  <a:pt x="37890" y="14060"/>
                </a:lnTo>
                <a:lnTo>
                  <a:pt x="37770" y="14030"/>
                </a:lnTo>
                <a:lnTo>
                  <a:pt x="37740" y="14020"/>
                </a:lnTo>
                <a:lnTo>
                  <a:pt x="37720" y="14000"/>
                </a:lnTo>
                <a:lnTo>
                  <a:pt x="37700" y="13980"/>
                </a:lnTo>
                <a:lnTo>
                  <a:pt x="37680" y="13960"/>
                </a:lnTo>
                <a:lnTo>
                  <a:pt x="37680" y="13930"/>
                </a:lnTo>
                <a:lnTo>
                  <a:pt x="37680" y="13880"/>
                </a:lnTo>
                <a:lnTo>
                  <a:pt x="37690" y="13810"/>
                </a:lnTo>
                <a:lnTo>
                  <a:pt x="37730" y="13700"/>
                </a:lnTo>
                <a:lnTo>
                  <a:pt x="37760" y="13650"/>
                </a:lnTo>
                <a:lnTo>
                  <a:pt x="37790" y="13620"/>
                </a:lnTo>
                <a:lnTo>
                  <a:pt x="37860" y="13570"/>
                </a:lnTo>
                <a:lnTo>
                  <a:pt x="37890" y="13520"/>
                </a:lnTo>
                <a:lnTo>
                  <a:pt x="37910" y="13430"/>
                </a:lnTo>
                <a:lnTo>
                  <a:pt x="37950" y="13240"/>
                </a:lnTo>
                <a:lnTo>
                  <a:pt x="37980" y="13160"/>
                </a:lnTo>
                <a:lnTo>
                  <a:pt x="38010" y="13110"/>
                </a:lnTo>
                <a:lnTo>
                  <a:pt x="38050" y="13070"/>
                </a:lnTo>
                <a:lnTo>
                  <a:pt x="38220" y="12900"/>
                </a:lnTo>
                <a:lnTo>
                  <a:pt x="38240" y="12880"/>
                </a:lnTo>
                <a:lnTo>
                  <a:pt x="38250" y="12850"/>
                </a:lnTo>
                <a:lnTo>
                  <a:pt x="38260" y="12800"/>
                </a:lnTo>
                <a:lnTo>
                  <a:pt x="38290" y="12480"/>
                </a:lnTo>
                <a:lnTo>
                  <a:pt x="38290" y="12260"/>
                </a:lnTo>
                <a:lnTo>
                  <a:pt x="38300" y="12210"/>
                </a:lnTo>
                <a:lnTo>
                  <a:pt x="38310" y="12160"/>
                </a:lnTo>
                <a:lnTo>
                  <a:pt x="38360" y="12060"/>
                </a:lnTo>
                <a:lnTo>
                  <a:pt x="38450" y="11830"/>
                </a:lnTo>
                <a:lnTo>
                  <a:pt x="38440" y="11760"/>
                </a:lnTo>
                <a:lnTo>
                  <a:pt x="38430" y="11680"/>
                </a:lnTo>
                <a:lnTo>
                  <a:pt x="38390" y="11490"/>
                </a:lnTo>
                <a:lnTo>
                  <a:pt x="38380" y="11410"/>
                </a:lnTo>
                <a:lnTo>
                  <a:pt x="38380" y="11350"/>
                </a:lnTo>
                <a:lnTo>
                  <a:pt x="38380" y="11320"/>
                </a:lnTo>
                <a:lnTo>
                  <a:pt x="38390" y="11280"/>
                </a:lnTo>
                <a:lnTo>
                  <a:pt x="38390" y="11250"/>
                </a:lnTo>
                <a:lnTo>
                  <a:pt x="38380" y="11180"/>
                </a:lnTo>
                <a:lnTo>
                  <a:pt x="38370" y="11150"/>
                </a:lnTo>
                <a:lnTo>
                  <a:pt x="38310" y="11070"/>
                </a:lnTo>
                <a:lnTo>
                  <a:pt x="38080" y="10900"/>
                </a:lnTo>
                <a:lnTo>
                  <a:pt x="38120" y="10810"/>
                </a:lnTo>
                <a:lnTo>
                  <a:pt x="38220" y="10710"/>
                </a:lnTo>
                <a:lnTo>
                  <a:pt x="38260" y="10690"/>
                </a:lnTo>
                <a:lnTo>
                  <a:pt x="38290" y="10690"/>
                </a:lnTo>
                <a:lnTo>
                  <a:pt x="38430" y="10700"/>
                </a:lnTo>
                <a:lnTo>
                  <a:pt x="38490" y="10690"/>
                </a:lnTo>
                <a:lnTo>
                  <a:pt x="38550" y="10670"/>
                </a:lnTo>
                <a:lnTo>
                  <a:pt x="38570" y="10650"/>
                </a:lnTo>
                <a:lnTo>
                  <a:pt x="38610" y="10620"/>
                </a:lnTo>
                <a:lnTo>
                  <a:pt x="38670" y="10550"/>
                </a:lnTo>
                <a:lnTo>
                  <a:pt x="38690" y="10530"/>
                </a:lnTo>
                <a:lnTo>
                  <a:pt x="38710" y="10490"/>
                </a:lnTo>
                <a:lnTo>
                  <a:pt x="38730" y="10450"/>
                </a:lnTo>
                <a:lnTo>
                  <a:pt x="38730" y="10420"/>
                </a:lnTo>
                <a:lnTo>
                  <a:pt x="38730" y="10320"/>
                </a:lnTo>
                <a:lnTo>
                  <a:pt x="38680" y="10070"/>
                </a:lnTo>
                <a:lnTo>
                  <a:pt x="38670" y="10000"/>
                </a:lnTo>
                <a:lnTo>
                  <a:pt x="38650" y="9950"/>
                </a:lnTo>
                <a:lnTo>
                  <a:pt x="38600" y="9900"/>
                </a:lnTo>
                <a:lnTo>
                  <a:pt x="38320" y="9720"/>
                </a:lnTo>
                <a:lnTo>
                  <a:pt x="38160" y="9650"/>
                </a:lnTo>
                <a:lnTo>
                  <a:pt x="37880" y="9610"/>
                </a:lnTo>
                <a:lnTo>
                  <a:pt x="37850" y="9580"/>
                </a:lnTo>
                <a:lnTo>
                  <a:pt x="37810" y="9550"/>
                </a:lnTo>
                <a:lnTo>
                  <a:pt x="37760" y="9450"/>
                </a:lnTo>
                <a:lnTo>
                  <a:pt x="37730" y="9400"/>
                </a:lnTo>
                <a:lnTo>
                  <a:pt x="37670" y="9200"/>
                </a:lnTo>
                <a:lnTo>
                  <a:pt x="37630" y="9160"/>
                </a:lnTo>
                <a:lnTo>
                  <a:pt x="37670" y="9100"/>
                </a:lnTo>
                <a:lnTo>
                  <a:pt x="37720" y="8890"/>
                </a:lnTo>
                <a:lnTo>
                  <a:pt x="37720" y="8670"/>
                </a:lnTo>
                <a:lnTo>
                  <a:pt x="37680" y="8500"/>
                </a:lnTo>
                <a:lnTo>
                  <a:pt x="37550" y="8400"/>
                </a:lnTo>
                <a:lnTo>
                  <a:pt x="37310" y="8370"/>
                </a:lnTo>
                <a:lnTo>
                  <a:pt x="37200" y="8250"/>
                </a:lnTo>
                <a:lnTo>
                  <a:pt x="37150" y="8090"/>
                </a:lnTo>
                <a:lnTo>
                  <a:pt x="37180" y="8010"/>
                </a:lnTo>
                <a:lnTo>
                  <a:pt x="37240" y="7950"/>
                </a:lnTo>
                <a:lnTo>
                  <a:pt x="37300" y="7840"/>
                </a:lnTo>
                <a:lnTo>
                  <a:pt x="37310" y="7720"/>
                </a:lnTo>
                <a:lnTo>
                  <a:pt x="37310" y="7630"/>
                </a:lnTo>
                <a:lnTo>
                  <a:pt x="37330" y="7550"/>
                </a:lnTo>
                <a:lnTo>
                  <a:pt x="37430" y="7480"/>
                </a:lnTo>
                <a:lnTo>
                  <a:pt x="37500" y="7380"/>
                </a:lnTo>
                <a:lnTo>
                  <a:pt x="37480" y="7260"/>
                </a:lnTo>
                <a:lnTo>
                  <a:pt x="37440" y="7130"/>
                </a:lnTo>
                <a:lnTo>
                  <a:pt x="37430" y="7010"/>
                </a:lnTo>
                <a:lnTo>
                  <a:pt x="37560" y="6850"/>
                </a:lnTo>
                <a:lnTo>
                  <a:pt x="37590" y="6800"/>
                </a:lnTo>
                <a:lnTo>
                  <a:pt x="37620" y="6720"/>
                </a:lnTo>
                <a:lnTo>
                  <a:pt x="37650" y="6440"/>
                </a:lnTo>
                <a:lnTo>
                  <a:pt x="37840" y="6600"/>
                </a:lnTo>
                <a:lnTo>
                  <a:pt x="38080" y="6630"/>
                </a:lnTo>
                <a:lnTo>
                  <a:pt x="38680" y="6460"/>
                </a:lnTo>
                <a:lnTo>
                  <a:pt x="38780" y="6450"/>
                </a:lnTo>
                <a:lnTo>
                  <a:pt x="38870" y="6470"/>
                </a:lnTo>
                <a:lnTo>
                  <a:pt x="39320" y="6740"/>
                </a:lnTo>
                <a:lnTo>
                  <a:pt x="39380" y="6830"/>
                </a:lnTo>
                <a:lnTo>
                  <a:pt x="39350" y="6890"/>
                </a:lnTo>
                <a:lnTo>
                  <a:pt x="39220" y="6990"/>
                </a:lnTo>
                <a:lnTo>
                  <a:pt x="39190" y="7040"/>
                </a:lnTo>
                <a:lnTo>
                  <a:pt x="39220" y="7110"/>
                </a:lnTo>
                <a:lnTo>
                  <a:pt x="39290" y="7110"/>
                </a:lnTo>
                <a:lnTo>
                  <a:pt x="39410" y="7070"/>
                </a:lnTo>
                <a:lnTo>
                  <a:pt x="39480" y="7100"/>
                </a:lnTo>
                <a:lnTo>
                  <a:pt x="39650" y="7190"/>
                </a:lnTo>
                <a:lnTo>
                  <a:pt x="39710" y="7200"/>
                </a:lnTo>
                <a:lnTo>
                  <a:pt x="39820" y="7160"/>
                </a:lnTo>
                <a:lnTo>
                  <a:pt x="39880" y="7160"/>
                </a:lnTo>
                <a:lnTo>
                  <a:pt x="39930" y="7190"/>
                </a:lnTo>
                <a:lnTo>
                  <a:pt x="40030" y="7280"/>
                </a:lnTo>
                <a:lnTo>
                  <a:pt x="40090" y="7300"/>
                </a:lnTo>
                <a:lnTo>
                  <a:pt x="40150" y="7300"/>
                </a:lnTo>
                <a:lnTo>
                  <a:pt x="40340" y="7230"/>
                </a:lnTo>
                <a:lnTo>
                  <a:pt x="40440" y="7220"/>
                </a:lnTo>
                <a:lnTo>
                  <a:pt x="40650" y="7240"/>
                </a:lnTo>
                <a:lnTo>
                  <a:pt x="40750" y="7270"/>
                </a:lnTo>
                <a:lnTo>
                  <a:pt x="40830" y="7260"/>
                </a:lnTo>
                <a:lnTo>
                  <a:pt x="40910" y="7170"/>
                </a:lnTo>
                <a:lnTo>
                  <a:pt x="41050" y="6950"/>
                </a:lnTo>
                <a:lnTo>
                  <a:pt x="41070" y="6920"/>
                </a:lnTo>
                <a:lnTo>
                  <a:pt x="41130" y="6900"/>
                </a:lnTo>
                <a:lnTo>
                  <a:pt x="41160" y="6870"/>
                </a:lnTo>
                <a:lnTo>
                  <a:pt x="41170" y="6820"/>
                </a:lnTo>
                <a:lnTo>
                  <a:pt x="41160" y="6740"/>
                </a:lnTo>
                <a:lnTo>
                  <a:pt x="41170" y="6700"/>
                </a:lnTo>
                <a:lnTo>
                  <a:pt x="41280" y="6440"/>
                </a:lnTo>
                <a:lnTo>
                  <a:pt x="41340" y="6140"/>
                </a:lnTo>
                <a:lnTo>
                  <a:pt x="41390" y="6030"/>
                </a:lnTo>
                <a:lnTo>
                  <a:pt x="41770" y="5650"/>
                </a:lnTo>
                <a:lnTo>
                  <a:pt x="41870" y="5590"/>
                </a:lnTo>
                <a:lnTo>
                  <a:pt x="42280" y="5460"/>
                </a:lnTo>
                <a:lnTo>
                  <a:pt x="42690" y="5390"/>
                </a:lnTo>
                <a:lnTo>
                  <a:pt x="42900" y="5430"/>
                </a:lnTo>
                <a:lnTo>
                  <a:pt x="43080" y="5520"/>
                </a:lnTo>
                <a:lnTo>
                  <a:pt x="43260" y="5530"/>
                </a:lnTo>
                <a:lnTo>
                  <a:pt x="43460" y="5340"/>
                </a:lnTo>
                <a:lnTo>
                  <a:pt x="43510" y="5270"/>
                </a:lnTo>
                <a:lnTo>
                  <a:pt x="43560" y="5230"/>
                </a:lnTo>
                <a:lnTo>
                  <a:pt x="43620" y="5220"/>
                </a:lnTo>
                <a:lnTo>
                  <a:pt x="43720" y="5240"/>
                </a:lnTo>
                <a:lnTo>
                  <a:pt x="43760" y="5270"/>
                </a:lnTo>
                <a:lnTo>
                  <a:pt x="43790" y="5300"/>
                </a:lnTo>
                <a:lnTo>
                  <a:pt x="43820" y="5340"/>
                </a:lnTo>
                <a:lnTo>
                  <a:pt x="43870" y="5370"/>
                </a:lnTo>
                <a:lnTo>
                  <a:pt x="43930" y="5380"/>
                </a:lnTo>
                <a:lnTo>
                  <a:pt x="43980" y="5370"/>
                </a:lnTo>
                <a:lnTo>
                  <a:pt x="44040" y="5340"/>
                </a:lnTo>
                <a:lnTo>
                  <a:pt x="44210" y="5290"/>
                </a:lnTo>
                <a:lnTo>
                  <a:pt x="44350" y="5280"/>
                </a:lnTo>
                <a:lnTo>
                  <a:pt x="44650" y="5340"/>
                </a:lnTo>
                <a:lnTo>
                  <a:pt x="44660" y="5340"/>
                </a:lnTo>
                <a:lnTo>
                  <a:pt x="44700" y="5340"/>
                </a:lnTo>
                <a:lnTo>
                  <a:pt x="44750" y="5340"/>
                </a:lnTo>
                <a:lnTo>
                  <a:pt x="44860" y="5350"/>
                </a:lnTo>
                <a:lnTo>
                  <a:pt x="45050" y="5490"/>
                </a:lnTo>
                <a:lnTo>
                  <a:pt x="45160" y="5530"/>
                </a:lnTo>
                <a:lnTo>
                  <a:pt x="45230" y="5520"/>
                </a:lnTo>
                <a:lnTo>
                  <a:pt x="45340" y="5420"/>
                </a:lnTo>
                <a:lnTo>
                  <a:pt x="45410" y="5380"/>
                </a:lnTo>
                <a:lnTo>
                  <a:pt x="45670" y="5340"/>
                </a:lnTo>
                <a:lnTo>
                  <a:pt x="45880" y="5180"/>
                </a:lnTo>
                <a:lnTo>
                  <a:pt x="46130" y="5040"/>
                </a:lnTo>
                <a:lnTo>
                  <a:pt x="46380" y="4950"/>
                </a:lnTo>
                <a:lnTo>
                  <a:pt x="46800" y="4930"/>
                </a:lnTo>
                <a:lnTo>
                  <a:pt x="47400" y="4620"/>
                </a:lnTo>
                <a:lnTo>
                  <a:pt x="47500" y="4600"/>
                </a:lnTo>
                <a:lnTo>
                  <a:pt x="47770" y="4550"/>
                </a:lnTo>
                <a:lnTo>
                  <a:pt x="47910" y="4590"/>
                </a:lnTo>
                <a:lnTo>
                  <a:pt x="47910" y="4700"/>
                </a:lnTo>
                <a:lnTo>
                  <a:pt x="47910" y="4820"/>
                </a:lnTo>
                <a:lnTo>
                  <a:pt x="47780" y="4990"/>
                </a:lnTo>
                <a:lnTo>
                  <a:pt x="47430" y="5190"/>
                </a:lnTo>
                <a:lnTo>
                  <a:pt x="47370" y="5340"/>
                </a:lnTo>
                <a:lnTo>
                  <a:pt x="47410" y="5420"/>
                </a:lnTo>
                <a:lnTo>
                  <a:pt x="47430" y="5520"/>
                </a:lnTo>
                <a:lnTo>
                  <a:pt x="47470" y="5720"/>
                </a:lnTo>
                <a:lnTo>
                  <a:pt x="47510" y="5820"/>
                </a:lnTo>
                <a:lnTo>
                  <a:pt x="47550" y="5900"/>
                </a:lnTo>
                <a:lnTo>
                  <a:pt x="47550" y="5980"/>
                </a:lnTo>
                <a:lnTo>
                  <a:pt x="47460" y="6060"/>
                </a:lnTo>
                <a:lnTo>
                  <a:pt x="47520" y="6090"/>
                </a:lnTo>
                <a:lnTo>
                  <a:pt x="47660" y="6110"/>
                </a:lnTo>
                <a:lnTo>
                  <a:pt x="47720" y="6150"/>
                </a:lnTo>
                <a:lnTo>
                  <a:pt x="47790" y="6210"/>
                </a:lnTo>
                <a:lnTo>
                  <a:pt x="47820" y="6270"/>
                </a:lnTo>
                <a:lnTo>
                  <a:pt x="47860" y="6310"/>
                </a:lnTo>
                <a:lnTo>
                  <a:pt x="47940" y="6340"/>
                </a:lnTo>
                <a:lnTo>
                  <a:pt x="48190" y="6350"/>
                </a:lnTo>
                <a:lnTo>
                  <a:pt x="48280" y="6410"/>
                </a:lnTo>
                <a:lnTo>
                  <a:pt x="48330" y="6600"/>
                </a:lnTo>
                <a:lnTo>
                  <a:pt x="48330" y="6700"/>
                </a:lnTo>
                <a:lnTo>
                  <a:pt x="48320" y="6770"/>
                </a:lnTo>
                <a:lnTo>
                  <a:pt x="48300" y="6830"/>
                </a:lnTo>
                <a:lnTo>
                  <a:pt x="48280" y="6920"/>
                </a:lnTo>
                <a:lnTo>
                  <a:pt x="48280" y="7040"/>
                </a:lnTo>
                <a:lnTo>
                  <a:pt x="48290" y="7090"/>
                </a:lnTo>
                <a:lnTo>
                  <a:pt x="48330" y="7130"/>
                </a:lnTo>
                <a:lnTo>
                  <a:pt x="48380" y="7170"/>
                </a:lnTo>
                <a:lnTo>
                  <a:pt x="48510" y="7210"/>
                </a:lnTo>
                <a:lnTo>
                  <a:pt x="48630" y="7230"/>
                </a:lnTo>
                <a:lnTo>
                  <a:pt x="48720" y="7290"/>
                </a:lnTo>
                <a:lnTo>
                  <a:pt x="48780" y="7480"/>
                </a:lnTo>
                <a:lnTo>
                  <a:pt x="48890" y="7760"/>
                </a:lnTo>
                <a:lnTo>
                  <a:pt x="49090" y="7940"/>
                </a:lnTo>
                <a:lnTo>
                  <a:pt x="49330" y="8030"/>
                </a:lnTo>
                <a:lnTo>
                  <a:pt x="49470" y="8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