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Sicilia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Sici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50" y="86020"/>
                </a:moveTo>
                <a:lnTo>
                  <a:pt x="46320" y="85970"/>
                </a:lnTo>
                <a:lnTo>
                  <a:pt x="46280" y="85850"/>
                </a:lnTo>
                <a:lnTo>
                  <a:pt x="46260" y="85730"/>
                </a:lnTo>
                <a:lnTo>
                  <a:pt x="46330" y="85670"/>
                </a:lnTo>
                <a:lnTo>
                  <a:pt x="46360" y="85660"/>
                </a:lnTo>
                <a:lnTo>
                  <a:pt x="46400" y="85630"/>
                </a:lnTo>
                <a:lnTo>
                  <a:pt x="46430" y="85620"/>
                </a:lnTo>
                <a:lnTo>
                  <a:pt x="46470" y="85640"/>
                </a:lnTo>
                <a:lnTo>
                  <a:pt x="46520" y="85710"/>
                </a:lnTo>
                <a:lnTo>
                  <a:pt x="46550" y="85720"/>
                </a:lnTo>
                <a:lnTo>
                  <a:pt x="46600" y="85740"/>
                </a:lnTo>
                <a:lnTo>
                  <a:pt x="46640" y="85760"/>
                </a:lnTo>
                <a:lnTo>
                  <a:pt x="46670" y="85750"/>
                </a:lnTo>
                <a:lnTo>
                  <a:pt x="46710" y="85670"/>
                </a:lnTo>
                <a:lnTo>
                  <a:pt x="46940" y="85890"/>
                </a:lnTo>
                <a:lnTo>
                  <a:pt x="47020" y="86000"/>
                </a:lnTo>
                <a:lnTo>
                  <a:pt x="47030" y="86170"/>
                </a:lnTo>
                <a:lnTo>
                  <a:pt x="46890" y="86360"/>
                </a:lnTo>
                <a:lnTo>
                  <a:pt x="46690" y="86340"/>
                </a:lnTo>
                <a:lnTo>
                  <a:pt x="46490" y="86190"/>
                </a:lnTo>
                <a:lnTo>
                  <a:pt x="46350" y="86020"/>
                </a:lnTo>
                <a:close/>
                <a:moveTo>
                  <a:pt x="48800" y="77620"/>
                </a:moveTo>
                <a:lnTo>
                  <a:pt x="48880" y="77630"/>
                </a:lnTo>
                <a:lnTo>
                  <a:pt x="48810" y="77710"/>
                </a:lnTo>
                <a:lnTo>
                  <a:pt x="48720" y="77720"/>
                </a:lnTo>
                <a:lnTo>
                  <a:pt x="48630" y="77680"/>
                </a:lnTo>
                <a:lnTo>
                  <a:pt x="48560" y="77630"/>
                </a:lnTo>
                <a:lnTo>
                  <a:pt x="48470" y="77670"/>
                </a:lnTo>
                <a:lnTo>
                  <a:pt x="48400" y="77660"/>
                </a:lnTo>
                <a:lnTo>
                  <a:pt x="48350" y="77600"/>
                </a:lnTo>
                <a:lnTo>
                  <a:pt x="48320" y="77520"/>
                </a:lnTo>
                <a:lnTo>
                  <a:pt x="48400" y="77530"/>
                </a:lnTo>
                <a:lnTo>
                  <a:pt x="48460" y="77510"/>
                </a:lnTo>
                <a:lnTo>
                  <a:pt x="48510" y="77480"/>
                </a:lnTo>
                <a:lnTo>
                  <a:pt x="48560" y="77470"/>
                </a:lnTo>
                <a:lnTo>
                  <a:pt x="48600" y="77520"/>
                </a:lnTo>
                <a:lnTo>
                  <a:pt x="48690" y="77570"/>
                </a:lnTo>
                <a:lnTo>
                  <a:pt x="48800" y="77620"/>
                </a:lnTo>
                <a:close/>
                <a:moveTo>
                  <a:pt x="50100" y="79660"/>
                </a:moveTo>
                <a:lnTo>
                  <a:pt x="50020" y="79620"/>
                </a:lnTo>
                <a:lnTo>
                  <a:pt x="49790" y="79610"/>
                </a:lnTo>
                <a:lnTo>
                  <a:pt x="49680" y="79560"/>
                </a:lnTo>
                <a:lnTo>
                  <a:pt x="49580" y="79430"/>
                </a:lnTo>
                <a:lnTo>
                  <a:pt x="49500" y="79280"/>
                </a:lnTo>
                <a:lnTo>
                  <a:pt x="49440" y="79160"/>
                </a:lnTo>
                <a:lnTo>
                  <a:pt x="49420" y="79050"/>
                </a:lnTo>
                <a:lnTo>
                  <a:pt x="49410" y="78950"/>
                </a:lnTo>
                <a:lnTo>
                  <a:pt x="49390" y="78860"/>
                </a:lnTo>
                <a:lnTo>
                  <a:pt x="49340" y="78770"/>
                </a:lnTo>
                <a:lnTo>
                  <a:pt x="49270" y="78690"/>
                </a:lnTo>
                <a:lnTo>
                  <a:pt x="49220" y="78580"/>
                </a:lnTo>
                <a:lnTo>
                  <a:pt x="49220" y="78490"/>
                </a:lnTo>
                <a:lnTo>
                  <a:pt x="49320" y="78440"/>
                </a:lnTo>
                <a:lnTo>
                  <a:pt x="49330" y="78470"/>
                </a:lnTo>
                <a:lnTo>
                  <a:pt x="49420" y="78420"/>
                </a:lnTo>
                <a:lnTo>
                  <a:pt x="49440" y="78390"/>
                </a:lnTo>
                <a:lnTo>
                  <a:pt x="49430" y="78370"/>
                </a:lnTo>
                <a:lnTo>
                  <a:pt x="49470" y="78160"/>
                </a:lnTo>
                <a:lnTo>
                  <a:pt x="49490" y="78160"/>
                </a:lnTo>
                <a:lnTo>
                  <a:pt x="49520" y="78020"/>
                </a:lnTo>
                <a:lnTo>
                  <a:pt x="49520" y="77960"/>
                </a:lnTo>
                <a:lnTo>
                  <a:pt x="49510" y="77920"/>
                </a:lnTo>
                <a:lnTo>
                  <a:pt x="49460" y="77840"/>
                </a:lnTo>
                <a:lnTo>
                  <a:pt x="49440" y="77770"/>
                </a:lnTo>
                <a:lnTo>
                  <a:pt x="49440" y="77720"/>
                </a:lnTo>
                <a:lnTo>
                  <a:pt x="49440" y="77710"/>
                </a:lnTo>
                <a:lnTo>
                  <a:pt x="49450" y="77700"/>
                </a:lnTo>
                <a:lnTo>
                  <a:pt x="49590" y="77420"/>
                </a:lnTo>
                <a:lnTo>
                  <a:pt x="49630" y="77220"/>
                </a:lnTo>
                <a:lnTo>
                  <a:pt x="49660" y="77100"/>
                </a:lnTo>
                <a:lnTo>
                  <a:pt x="49670" y="76990"/>
                </a:lnTo>
                <a:lnTo>
                  <a:pt x="49610" y="76910"/>
                </a:lnTo>
                <a:lnTo>
                  <a:pt x="49790" y="76840"/>
                </a:lnTo>
                <a:lnTo>
                  <a:pt x="49940" y="76670"/>
                </a:lnTo>
                <a:lnTo>
                  <a:pt x="50100" y="76540"/>
                </a:lnTo>
                <a:lnTo>
                  <a:pt x="50280" y="76610"/>
                </a:lnTo>
                <a:lnTo>
                  <a:pt x="50460" y="76480"/>
                </a:lnTo>
                <a:lnTo>
                  <a:pt x="50540" y="76390"/>
                </a:lnTo>
                <a:lnTo>
                  <a:pt x="50570" y="76270"/>
                </a:lnTo>
                <a:lnTo>
                  <a:pt x="50600" y="76210"/>
                </a:lnTo>
                <a:lnTo>
                  <a:pt x="50680" y="76210"/>
                </a:lnTo>
                <a:lnTo>
                  <a:pt x="50770" y="76240"/>
                </a:lnTo>
                <a:lnTo>
                  <a:pt x="50850" y="76250"/>
                </a:lnTo>
                <a:lnTo>
                  <a:pt x="50970" y="76140"/>
                </a:lnTo>
                <a:lnTo>
                  <a:pt x="50960" y="75950"/>
                </a:lnTo>
                <a:lnTo>
                  <a:pt x="50940" y="75770"/>
                </a:lnTo>
                <a:lnTo>
                  <a:pt x="51010" y="75640"/>
                </a:lnTo>
                <a:lnTo>
                  <a:pt x="51040" y="75730"/>
                </a:lnTo>
                <a:lnTo>
                  <a:pt x="51110" y="75720"/>
                </a:lnTo>
                <a:lnTo>
                  <a:pt x="51180" y="75730"/>
                </a:lnTo>
                <a:lnTo>
                  <a:pt x="51210" y="75860"/>
                </a:lnTo>
                <a:lnTo>
                  <a:pt x="51350" y="76200"/>
                </a:lnTo>
                <a:lnTo>
                  <a:pt x="51510" y="76490"/>
                </a:lnTo>
                <a:lnTo>
                  <a:pt x="51580" y="76550"/>
                </a:lnTo>
                <a:lnTo>
                  <a:pt x="51740" y="76640"/>
                </a:lnTo>
                <a:lnTo>
                  <a:pt x="51810" y="76690"/>
                </a:lnTo>
                <a:lnTo>
                  <a:pt x="51820" y="76760"/>
                </a:lnTo>
                <a:lnTo>
                  <a:pt x="52000" y="76870"/>
                </a:lnTo>
                <a:lnTo>
                  <a:pt x="52250" y="76830"/>
                </a:lnTo>
                <a:lnTo>
                  <a:pt x="52440" y="76740"/>
                </a:lnTo>
                <a:lnTo>
                  <a:pt x="52740" y="76610"/>
                </a:lnTo>
                <a:lnTo>
                  <a:pt x="52940" y="76450"/>
                </a:lnTo>
                <a:lnTo>
                  <a:pt x="52990" y="76400"/>
                </a:lnTo>
                <a:lnTo>
                  <a:pt x="53000" y="76360"/>
                </a:lnTo>
                <a:lnTo>
                  <a:pt x="52990" y="76320"/>
                </a:lnTo>
                <a:lnTo>
                  <a:pt x="52980" y="76230"/>
                </a:lnTo>
                <a:lnTo>
                  <a:pt x="52970" y="76160"/>
                </a:lnTo>
                <a:lnTo>
                  <a:pt x="52910" y="76090"/>
                </a:lnTo>
                <a:lnTo>
                  <a:pt x="52900" y="76020"/>
                </a:lnTo>
                <a:lnTo>
                  <a:pt x="53100" y="75840"/>
                </a:lnTo>
                <a:lnTo>
                  <a:pt x="53070" y="75770"/>
                </a:lnTo>
                <a:lnTo>
                  <a:pt x="53110" y="75710"/>
                </a:lnTo>
                <a:lnTo>
                  <a:pt x="53170" y="75660"/>
                </a:lnTo>
                <a:lnTo>
                  <a:pt x="53240" y="75640"/>
                </a:lnTo>
                <a:lnTo>
                  <a:pt x="53300" y="75650"/>
                </a:lnTo>
                <a:lnTo>
                  <a:pt x="53500" y="75730"/>
                </a:lnTo>
                <a:lnTo>
                  <a:pt x="53630" y="75760"/>
                </a:lnTo>
                <a:lnTo>
                  <a:pt x="53800" y="75760"/>
                </a:lnTo>
                <a:lnTo>
                  <a:pt x="53930" y="75700"/>
                </a:lnTo>
                <a:lnTo>
                  <a:pt x="53980" y="75530"/>
                </a:lnTo>
                <a:lnTo>
                  <a:pt x="54070" y="75560"/>
                </a:lnTo>
                <a:lnTo>
                  <a:pt x="54140" y="75540"/>
                </a:lnTo>
                <a:lnTo>
                  <a:pt x="54210" y="75510"/>
                </a:lnTo>
                <a:lnTo>
                  <a:pt x="54320" y="75480"/>
                </a:lnTo>
                <a:lnTo>
                  <a:pt x="54400" y="75440"/>
                </a:lnTo>
                <a:lnTo>
                  <a:pt x="54450" y="75430"/>
                </a:lnTo>
                <a:lnTo>
                  <a:pt x="54480" y="75450"/>
                </a:lnTo>
                <a:lnTo>
                  <a:pt x="54490" y="75500"/>
                </a:lnTo>
                <a:lnTo>
                  <a:pt x="54490" y="75550"/>
                </a:lnTo>
                <a:lnTo>
                  <a:pt x="54510" y="75580"/>
                </a:lnTo>
                <a:lnTo>
                  <a:pt x="54730" y="75730"/>
                </a:lnTo>
                <a:lnTo>
                  <a:pt x="54760" y="75790"/>
                </a:lnTo>
                <a:lnTo>
                  <a:pt x="54770" y="76030"/>
                </a:lnTo>
                <a:lnTo>
                  <a:pt x="54790" y="76100"/>
                </a:lnTo>
                <a:lnTo>
                  <a:pt x="54880" y="76310"/>
                </a:lnTo>
                <a:lnTo>
                  <a:pt x="55590" y="76250"/>
                </a:lnTo>
                <a:lnTo>
                  <a:pt x="55750" y="76370"/>
                </a:lnTo>
                <a:lnTo>
                  <a:pt x="55740" y="76500"/>
                </a:lnTo>
                <a:lnTo>
                  <a:pt x="55750" y="76570"/>
                </a:lnTo>
                <a:lnTo>
                  <a:pt x="55790" y="76660"/>
                </a:lnTo>
                <a:lnTo>
                  <a:pt x="55850" y="76710"/>
                </a:lnTo>
                <a:lnTo>
                  <a:pt x="56020" y="76780"/>
                </a:lnTo>
                <a:lnTo>
                  <a:pt x="56230" y="76960"/>
                </a:lnTo>
                <a:lnTo>
                  <a:pt x="56400" y="77070"/>
                </a:lnTo>
                <a:lnTo>
                  <a:pt x="56670" y="77120"/>
                </a:lnTo>
                <a:lnTo>
                  <a:pt x="56760" y="77160"/>
                </a:lnTo>
                <a:lnTo>
                  <a:pt x="56730" y="77180"/>
                </a:lnTo>
                <a:lnTo>
                  <a:pt x="56730" y="77190"/>
                </a:lnTo>
                <a:lnTo>
                  <a:pt x="56720" y="77220"/>
                </a:lnTo>
                <a:lnTo>
                  <a:pt x="56840" y="77220"/>
                </a:lnTo>
                <a:lnTo>
                  <a:pt x="57220" y="77270"/>
                </a:lnTo>
                <a:lnTo>
                  <a:pt x="57350" y="77240"/>
                </a:lnTo>
                <a:lnTo>
                  <a:pt x="57610" y="77100"/>
                </a:lnTo>
                <a:lnTo>
                  <a:pt x="57850" y="77040"/>
                </a:lnTo>
                <a:lnTo>
                  <a:pt x="57930" y="76980"/>
                </a:lnTo>
                <a:lnTo>
                  <a:pt x="58000" y="76910"/>
                </a:lnTo>
                <a:lnTo>
                  <a:pt x="58080" y="76860"/>
                </a:lnTo>
                <a:lnTo>
                  <a:pt x="58490" y="76790"/>
                </a:lnTo>
                <a:lnTo>
                  <a:pt x="58570" y="76710"/>
                </a:lnTo>
                <a:lnTo>
                  <a:pt x="58810" y="76850"/>
                </a:lnTo>
                <a:lnTo>
                  <a:pt x="58930" y="76900"/>
                </a:lnTo>
                <a:lnTo>
                  <a:pt x="59070" y="76910"/>
                </a:lnTo>
                <a:lnTo>
                  <a:pt x="59150" y="76910"/>
                </a:lnTo>
                <a:lnTo>
                  <a:pt x="59330" y="76860"/>
                </a:lnTo>
                <a:lnTo>
                  <a:pt x="59500" y="76880"/>
                </a:lnTo>
                <a:lnTo>
                  <a:pt x="60050" y="76960"/>
                </a:lnTo>
                <a:lnTo>
                  <a:pt x="60390" y="76940"/>
                </a:lnTo>
                <a:lnTo>
                  <a:pt x="60700" y="76850"/>
                </a:lnTo>
                <a:lnTo>
                  <a:pt x="60980" y="76710"/>
                </a:lnTo>
                <a:lnTo>
                  <a:pt x="61170" y="76800"/>
                </a:lnTo>
                <a:lnTo>
                  <a:pt x="61450" y="76740"/>
                </a:lnTo>
                <a:lnTo>
                  <a:pt x="62170" y="76470"/>
                </a:lnTo>
                <a:lnTo>
                  <a:pt x="62360" y="76340"/>
                </a:lnTo>
                <a:lnTo>
                  <a:pt x="62530" y="76170"/>
                </a:lnTo>
                <a:lnTo>
                  <a:pt x="62750" y="75900"/>
                </a:lnTo>
                <a:lnTo>
                  <a:pt x="62810" y="75870"/>
                </a:lnTo>
                <a:lnTo>
                  <a:pt x="63010" y="75890"/>
                </a:lnTo>
                <a:lnTo>
                  <a:pt x="63130" y="75880"/>
                </a:lnTo>
                <a:lnTo>
                  <a:pt x="63570" y="75760"/>
                </a:lnTo>
                <a:lnTo>
                  <a:pt x="63650" y="75710"/>
                </a:lnTo>
                <a:lnTo>
                  <a:pt x="63710" y="75690"/>
                </a:lnTo>
                <a:lnTo>
                  <a:pt x="63770" y="75680"/>
                </a:lnTo>
                <a:lnTo>
                  <a:pt x="63930" y="75690"/>
                </a:lnTo>
                <a:lnTo>
                  <a:pt x="63990" y="75720"/>
                </a:lnTo>
                <a:lnTo>
                  <a:pt x="64090" y="75860"/>
                </a:lnTo>
                <a:lnTo>
                  <a:pt x="64130" y="75890"/>
                </a:lnTo>
                <a:lnTo>
                  <a:pt x="64200" y="75890"/>
                </a:lnTo>
                <a:lnTo>
                  <a:pt x="64350" y="75940"/>
                </a:lnTo>
                <a:lnTo>
                  <a:pt x="64540" y="75930"/>
                </a:lnTo>
                <a:lnTo>
                  <a:pt x="64600" y="75940"/>
                </a:lnTo>
                <a:lnTo>
                  <a:pt x="64620" y="75970"/>
                </a:lnTo>
                <a:lnTo>
                  <a:pt x="64680" y="76060"/>
                </a:lnTo>
                <a:lnTo>
                  <a:pt x="64710" y="76100"/>
                </a:lnTo>
                <a:lnTo>
                  <a:pt x="64830" y="76120"/>
                </a:lnTo>
                <a:lnTo>
                  <a:pt x="64930" y="76080"/>
                </a:lnTo>
                <a:lnTo>
                  <a:pt x="65030" y="76020"/>
                </a:lnTo>
                <a:lnTo>
                  <a:pt x="65350" y="75910"/>
                </a:lnTo>
                <a:lnTo>
                  <a:pt x="65500" y="75710"/>
                </a:lnTo>
                <a:lnTo>
                  <a:pt x="65720" y="75280"/>
                </a:lnTo>
                <a:lnTo>
                  <a:pt x="65700" y="75220"/>
                </a:lnTo>
                <a:lnTo>
                  <a:pt x="65700" y="75200"/>
                </a:lnTo>
                <a:lnTo>
                  <a:pt x="65700" y="75180"/>
                </a:lnTo>
                <a:lnTo>
                  <a:pt x="65720" y="75120"/>
                </a:lnTo>
                <a:lnTo>
                  <a:pt x="65700" y="75100"/>
                </a:lnTo>
                <a:lnTo>
                  <a:pt x="65740" y="75100"/>
                </a:lnTo>
                <a:lnTo>
                  <a:pt x="65760" y="75180"/>
                </a:lnTo>
                <a:lnTo>
                  <a:pt x="65720" y="75360"/>
                </a:lnTo>
                <a:lnTo>
                  <a:pt x="65750" y="75450"/>
                </a:lnTo>
                <a:lnTo>
                  <a:pt x="65820" y="75510"/>
                </a:lnTo>
                <a:lnTo>
                  <a:pt x="65920" y="75530"/>
                </a:lnTo>
                <a:lnTo>
                  <a:pt x="66020" y="75530"/>
                </a:lnTo>
                <a:lnTo>
                  <a:pt x="66190" y="75500"/>
                </a:lnTo>
                <a:lnTo>
                  <a:pt x="66650" y="75340"/>
                </a:lnTo>
                <a:lnTo>
                  <a:pt x="66790" y="75250"/>
                </a:lnTo>
                <a:lnTo>
                  <a:pt x="66850" y="75190"/>
                </a:lnTo>
                <a:lnTo>
                  <a:pt x="67080" y="75080"/>
                </a:lnTo>
                <a:lnTo>
                  <a:pt x="67320" y="74850"/>
                </a:lnTo>
                <a:lnTo>
                  <a:pt x="67410" y="74820"/>
                </a:lnTo>
                <a:lnTo>
                  <a:pt x="67590" y="74840"/>
                </a:lnTo>
                <a:lnTo>
                  <a:pt x="67920" y="74980"/>
                </a:lnTo>
                <a:lnTo>
                  <a:pt x="68130" y="75020"/>
                </a:lnTo>
                <a:lnTo>
                  <a:pt x="68110" y="75080"/>
                </a:lnTo>
                <a:lnTo>
                  <a:pt x="68080" y="75120"/>
                </a:lnTo>
                <a:lnTo>
                  <a:pt x="68030" y="75130"/>
                </a:lnTo>
                <a:lnTo>
                  <a:pt x="67970" y="75120"/>
                </a:lnTo>
                <a:lnTo>
                  <a:pt x="67730" y="75280"/>
                </a:lnTo>
                <a:lnTo>
                  <a:pt x="67650" y="75380"/>
                </a:lnTo>
                <a:lnTo>
                  <a:pt x="67610" y="75480"/>
                </a:lnTo>
                <a:lnTo>
                  <a:pt x="67590" y="75580"/>
                </a:lnTo>
                <a:lnTo>
                  <a:pt x="67690" y="75580"/>
                </a:lnTo>
                <a:lnTo>
                  <a:pt x="67400" y="76050"/>
                </a:lnTo>
                <a:lnTo>
                  <a:pt x="67250" y="76440"/>
                </a:lnTo>
                <a:lnTo>
                  <a:pt x="66610" y="77250"/>
                </a:lnTo>
                <a:lnTo>
                  <a:pt x="66090" y="78080"/>
                </a:lnTo>
                <a:lnTo>
                  <a:pt x="65970" y="78320"/>
                </a:lnTo>
                <a:lnTo>
                  <a:pt x="65870" y="78470"/>
                </a:lnTo>
                <a:lnTo>
                  <a:pt x="65840" y="78500"/>
                </a:lnTo>
                <a:lnTo>
                  <a:pt x="65730" y="78590"/>
                </a:lnTo>
                <a:lnTo>
                  <a:pt x="65560" y="78850"/>
                </a:lnTo>
                <a:lnTo>
                  <a:pt x="65520" y="78950"/>
                </a:lnTo>
                <a:lnTo>
                  <a:pt x="65530" y="79030"/>
                </a:lnTo>
                <a:lnTo>
                  <a:pt x="65590" y="79170"/>
                </a:lnTo>
                <a:lnTo>
                  <a:pt x="65600" y="79250"/>
                </a:lnTo>
                <a:lnTo>
                  <a:pt x="65580" y="79330"/>
                </a:lnTo>
                <a:lnTo>
                  <a:pt x="65500" y="79410"/>
                </a:lnTo>
                <a:lnTo>
                  <a:pt x="65480" y="79480"/>
                </a:lnTo>
                <a:lnTo>
                  <a:pt x="65460" y="79640"/>
                </a:lnTo>
                <a:lnTo>
                  <a:pt x="65390" y="79850"/>
                </a:lnTo>
                <a:lnTo>
                  <a:pt x="65360" y="80010"/>
                </a:lnTo>
                <a:lnTo>
                  <a:pt x="65270" y="80280"/>
                </a:lnTo>
                <a:lnTo>
                  <a:pt x="64990" y="80620"/>
                </a:lnTo>
                <a:lnTo>
                  <a:pt x="64880" y="80820"/>
                </a:lnTo>
                <a:lnTo>
                  <a:pt x="64850" y="80950"/>
                </a:lnTo>
                <a:lnTo>
                  <a:pt x="64840" y="81080"/>
                </a:lnTo>
                <a:lnTo>
                  <a:pt x="64850" y="81810"/>
                </a:lnTo>
                <a:lnTo>
                  <a:pt x="64850" y="81830"/>
                </a:lnTo>
                <a:lnTo>
                  <a:pt x="64880" y="81940"/>
                </a:lnTo>
                <a:lnTo>
                  <a:pt x="64920" y="82040"/>
                </a:lnTo>
                <a:lnTo>
                  <a:pt x="64960" y="82100"/>
                </a:lnTo>
                <a:lnTo>
                  <a:pt x="65370" y="82330"/>
                </a:lnTo>
                <a:lnTo>
                  <a:pt x="65590" y="82370"/>
                </a:lnTo>
                <a:lnTo>
                  <a:pt x="65700" y="82450"/>
                </a:lnTo>
                <a:lnTo>
                  <a:pt x="65790" y="82570"/>
                </a:lnTo>
                <a:lnTo>
                  <a:pt x="65840" y="82750"/>
                </a:lnTo>
                <a:lnTo>
                  <a:pt x="65750" y="82660"/>
                </a:lnTo>
                <a:lnTo>
                  <a:pt x="65690" y="82690"/>
                </a:lnTo>
                <a:lnTo>
                  <a:pt x="65650" y="82770"/>
                </a:lnTo>
                <a:lnTo>
                  <a:pt x="65600" y="82850"/>
                </a:lnTo>
                <a:lnTo>
                  <a:pt x="65610" y="82720"/>
                </a:lnTo>
                <a:lnTo>
                  <a:pt x="65580" y="82670"/>
                </a:lnTo>
                <a:lnTo>
                  <a:pt x="65520" y="82670"/>
                </a:lnTo>
                <a:lnTo>
                  <a:pt x="65440" y="82700"/>
                </a:lnTo>
                <a:lnTo>
                  <a:pt x="65480" y="82790"/>
                </a:lnTo>
                <a:lnTo>
                  <a:pt x="65390" y="82940"/>
                </a:lnTo>
                <a:lnTo>
                  <a:pt x="65450" y="83170"/>
                </a:lnTo>
                <a:lnTo>
                  <a:pt x="65580" y="83330"/>
                </a:lnTo>
                <a:lnTo>
                  <a:pt x="65680" y="83250"/>
                </a:lnTo>
                <a:lnTo>
                  <a:pt x="65760" y="83300"/>
                </a:lnTo>
                <a:lnTo>
                  <a:pt x="65760" y="83350"/>
                </a:lnTo>
                <a:lnTo>
                  <a:pt x="65650" y="83370"/>
                </a:lnTo>
                <a:lnTo>
                  <a:pt x="65670" y="83480"/>
                </a:lnTo>
                <a:lnTo>
                  <a:pt x="65760" y="83600"/>
                </a:lnTo>
                <a:lnTo>
                  <a:pt x="65860" y="83660"/>
                </a:lnTo>
                <a:lnTo>
                  <a:pt x="66000" y="83670"/>
                </a:lnTo>
                <a:lnTo>
                  <a:pt x="66090" y="83720"/>
                </a:lnTo>
                <a:lnTo>
                  <a:pt x="66120" y="83830"/>
                </a:lnTo>
                <a:lnTo>
                  <a:pt x="66090" y="84010"/>
                </a:lnTo>
                <a:lnTo>
                  <a:pt x="66000" y="83960"/>
                </a:lnTo>
                <a:lnTo>
                  <a:pt x="65960" y="84020"/>
                </a:lnTo>
                <a:lnTo>
                  <a:pt x="65970" y="84110"/>
                </a:lnTo>
                <a:lnTo>
                  <a:pt x="66020" y="84160"/>
                </a:lnTo>
                <a:lnTo>
                  <a:pt x="66140" y="84140"/>
                </a:lnTo>
                <a:lnTo>
                  <a:pt x="66190" y="84170"/>
                </a:lnTo>
                <a:lnTo>
                  <a:pt x="66240" y="84260"/>
                </a:lnTo>
                <a:lnTo>
                  <a:pt x="66260" y="84380"/>
                </a:lnTo>
                <a:lnTo>
                  <a:pt x="66220" y="84400"/>
                </a:lnTo>
                <a:lnTo>
                  <a:pt x="66150" y="84380"/>
                </a:lnTo>
                <a:lnTo>
                  <a:pt x="66120" y="84340"/>
                </a:lnTo>
                <a:lnTo>
                  <a:pt x="66090" y="84350"/>
                </a:lnTo>
                <a:lnTo>
                  <a:pt x="65880" y="84460"/>
                </a:lnTo>
                <a:lnTo>
                  <a:pt x="65920" y="84510"/>
                </a:lnTo>
                <a:lnTo>
                  <a:pt x="65870" y="84540"/>
                </a:lnTo>
                <a:lnTo>
                  <a:pt x="65860" y="84560"/>
                </a:lnTo>
                <a:lnTo>
                  <a:pt x="65880" y="84610"/>
                </a:lnTo>
                <a:lnTo>
                  <a:pt x="65880" y="84660"/>
                </a:lnTo>
                <a:lnTo>
                  <a:pt x="65740" y="84670"/>
                </a:lnTo>
                <a:lnTo>
                  <a:pt x="65640" y="84730"/>
                </a:lnTo>
                <a:lnTo>
                  <a:pt x="65550" y="84790"/>
                </a:lnTo>
                <a:lnTo>
                  <a:pt x="65460" y="84810"/>
                </a:lnTo>
                <a:lnTo>
                  <a:pt x="65330" y="84880"/>
                </a:lnTo>
                <a:lnTo>
                  <a:pt x="65240" y="85020"/>
                </a:lnTo>
                <a:lnTo>
                  <a:pt x="64940" y="85790"/>
                </a:lnTo>
                <a:lnTo>
                  <a:pt x="64940" y="85870"/>
                </a:lnTo>
                <a:lnTo>
                  <a:pt x="64860" y="85940"/>
                </a:lnTo>
                <a:lnTo>
                  <a:pt x="64890" y="86080"/>
                </a:lnTo>
                <a:lnTo>
                  <a:pt x="65000" y="86320"/>
                </a:lnTo>
                <a:lnTo>
                  <a:pt x="65100" y="86760"/>
                </a:lnTo>
                <a:lnTo>
                  <a:pt x="65100" y="86850"/>
                </a:lnTo>
                <a:lnTo>
                  <a:pt x="64980" y="86960"/>
                </a:lnTo>
                <a:lnTo>
                  <a:pt x="64860" y="87000"/>
                </a:lnTo>
                <a:lnTo>
                  <a:pt x="64740" y="86960"/>
                </a:lnTo>
                <a:lnTo>
                  <a:pt x="64630" y="86870"/>
                </a:lnTo>
                <a:lnTo>
                  <a:pt x="64550" y="86760"/>
                </a:lnTo>
                <a:lnTo>
                  <a:pt x="64500" y="86710"/>
                </a:lnTo>
                <a:lnTo>
                  <a:pt x="64430" y="86670"/>
                </a:lnTo>
                <a:lnTo>
                  <a:pt x="64350" y="86650"/>
                </a:lnTo>
                <a:lnTo>
                  <a:pt x="64310" y="86650"/>
                </a:lnTo>
                <a:lnTo>
                  <a:pt x="64300" y="86650"/>
                </a:lnTo>
                <a:lnTo>
                  <a:pt x="64270" y="86700"/>
                </a:lnTo>
                <a:lnTo>
                  <a:pt x="64210" y="86750"/>
                </a:lnTo>
                <a:lnTo>
                  <a:pt x="64060" y="86680"/>
                </a:lnTo>
                <a:lnTo>
                  <a:pt x="63830" y="86520"/>
                </a:lnTo>
                <a:lnTo>
                  <a:pt x="63620" y="86440"/>
                </a:lnTo>
                <a:lnTo>
                  <a:pt x="63410" y="86470"/>
                </a:lnTo>
                <a:lnTo>
                  <a:pt x="63020" y="86670"/>
                </a:lnTo>
                <a:lnTo>
                  <a:pt x="63000" y="86610"/>
                </a:lnTo>
                <a:lnTo>
                  <a:pt x="62980" y="86590"/>
                </a:lnTo>
                <a:lnTo>
                  <a:pt x="62910" y="86620"/>
                </a:lnTo>
                <a:lnTo>
                  <a:pt x="62810" y="86530"/>
                </a:lnTo>
                <a:lnTo>
                  <a:pt x="62460" y="86480"/>
                </a:lnTo>
                <a:lnTo>
                  <a:pt x="62380" y="86350"/>
                </a:lnTo>
                <a:lnTo>
                  <a:pt x="62310" y="86270"/>
                </a:lnTo>
                <a:lnTo>
                  <a:pt x="61970" y="86140"/>
                </a:lnTo>
                <a:lnTo>
                  <a:pt x="61860" y="86070"/>
                </a:lnTo>
                <a:lnTo>
                  <a:pt x="61760" y="86090"/>
                </a:lnTo>
                <a:lnTo>
                  <a:pt x="61300" y="85980"/>
                </a:lnTo>
                <a:lnTo>
                  <a:pt x="61240" y="85900"/>
                </a:lnTo>
                <a:lnTo>
                  <a:pt x="60760" y="84870"/>
                </a:lnTo>
                <a:lnTo>
                  <a:pt x="60610" y="84660"/>
                </a:lnTo>
                <a:lnTo>
                  <a:pt x="60410" y="84460"/>
                </a:lnTo>
                <a:lnTo>
                  <a:pt x="60080" y="84140"/>
                </a:lnTo>
                <a:lnTo>
                  <a:pt x="59670" y="83870"/>
                </a:lnTo>
                <a:lnTo>
                  <a:pt x="59190" y="83640"/>
                </a:lnTo>
                <a:lnTo>
                  <a:pt x="58970" y="83600"/>
                </a:lnTo>
                <a:lnTo>
                  <a:pt x="58680" y="83630"/>
                </a:lnTo>
                <a:lnTo>
                  <a:pt x="58310" y="83660"/>
                </a:lnTo>
                <a:lnTo>
                  <a:pt x="58250" y="83670"/>
                </a:lnTo>
                <a:lnTo>
                  <a:pt x="58140" y="83740"/>
                </a:lnTo>
                <a:lnTo>
                  <a:pt x="58080" y="83760"/>
                </a:lnTo>
                <a:lnTo>
                  <a:pt x="57830" y="83730"/>
                </a:lnTo>
                <a:lnTo>
                  <a:pt x="57460" y="83440"/>
                </a:lnTo>
                <a:lnTo>
                  <a:pt x="57240" y="83350"/>
                </a:lnTo>
                <a:lnTo>
                  <a:pt x="56990" y="83300"/>
                </a:lnTo>
                <a:lnTo>
                  <a:pt x="56780" y="83210"/>
                </a:lnTo>
                <a:lnTo>
                  <a:pt x="56590" y="83070"/>
                </a:lnTo>
                <a:lnTo>
                  <a:pt x="56090" y="82580"/>
                </a:lnTo>
                <a:lnTo>
                  <a:pt x="55920" y="82450"/>
                </a:lnTo>
                <a:lnTo>
                  <a:pt x="55710" y="82390"/>
                </a:lnTo>
                <a:lnTo>
                  <a:pt x="55450" y="82340"/>
                </a:lnTo>
                <a:lnTo>
                  <a:pt x="55240" y="82270"/>
                </a:lnTo>
                <a:lnTo>
                  <a:pt x="55050" y="82150"/>
                </a:lnTo>
                <a:lnTo>
                  <a:pt x="54760" y="81920"/>
                </a:lnTo>
                <a:lnTo>
                  <a:pt x="54510" y="81770"/>
                </a:lnTo>
                <a:lnTo>
                  <a:pt x="54410" y="81660"/>
                </a:lnTo>
                <a:lnTo>
                  <a:pt x="54350" y="81630"/>
                </a:lnTo>
                <a:lnTo>
                  <a:pt x="54280" y="81600"/>
                </a:lnTo>
                <a:lnTo>
                  <a:pt x="54210" y="81570"/>
                </a:lnTo>
                <a:lnTo>
                  <a:pt x="54070" y="81290"/>
                </a:lnTo>
                <a:lnTo>
                  <a:pt x="54030" y="81260"/>
                </a:lnTo>
                <a:lnTo>
                  <a:pt x="53900" y="81180"/>
                </a:lnTo>
                <a:lnTo>
                  <a:pt x="53840" y="81090"/>
                </a:lnTo>
                <a:lnTo>
                  <a:pt x="53790" y="81050"/>
                </a:lnTo>
                <a:lnTo>
                  <a:pt x="53720" y="81030"/>
                </a:lnTo>
                <a:lnTo>
                  <a:pt x="53690" y="81010"/>
                </a:lnTo>
                <a:lnTo>
                  <a:pt x="53630" y="80900"/>
                </a:lnTo>
                <a:lnTo>
                  <a:pt x="53600" y="80880"/>
                </a:lnTo>
                <a:lnTo>
                  <a:pt x="52880" y="80780"/>
                </a:lnTo>
                <a:lnTo>
                  <a:pt x="52800" y="80820"/>
                </a:lnTo>
                <a:lnTo>
                  <a:pt x="52730" y="80830"/>
                </a:lnTo>
                <a:lnTo>
                  <a:pt x="52680" y="80800"/>
                </a:lnTo>
                <a:lnTo>
                  <a:pt x="52640" y="80730"/>
                </a:lnTo>
                <a:lnTo>
                  <a:pt x="52600" y="80580"/>
                </a:lnTo>
                <a:lnTo>
                  <a:pt x="52580" y="80520"/>
                </a:lnTo>
                <a:lnTo>
                  <a:pt x="52430" y="80360"/>
                </a:lnTo>
                <a:lnTo>
                  <a:pt x="52240" y="80280"/>
                </a:lnTo>
                <a:lnTo>
                  <a:pt x="51960" y="80240"/>
                </a:lnTo>
                <a:lnTo>
                  <a:pt x="51770" y="80220"/>
                </a:lnTo>
                <a:lnTo>
                  <a:pt x="51300" y="80230"/>
                </a:lnTo>
                <a:lnTo>
                  <a:pt x="50810" y="80320"/>
                </a:lnTo>
                <a:lnTo>
                  <a:pt x="50580" y="80300"/>
                </a:lnTo>
                <a:lnTo>
                  <a:pt x="50450" y="80170"/>
                </a:lnTo>
                <a:lnTo>
                  <a:pt x="50200" y="79760"/>
                </a:lnTo>
                <a:lnTo>
                  <a:pt x="50100" y="79660"/>
                </a:lnTo>
                <a:close/>
                <a:moveTo>
                  <a:pt x="46930" y="77140"/>
                </a:moveTo>
                <a:lnTo>
                  <a:pt x="47030" y="77130"/>
                </a:lnTo>
                <a:lnTo>
                  <a:pt x="47090" y="77180"/>
                </a:lnTo>
                <a:lnTo>
                  <a:pt x="47140" y="77310"/>
                </a:lnTo>
                <a:lnTo>
                  <a:pt x="47170" y="77370"/>
                </a:lnTo>
                <a:lnTo>
                  <a:pt x="47180" y="77440"/>
                </a:lnTo>
                <a:lnTo>
                  <a:pt x="47100" y="77440"/>
                </a:lnTo>
                <a:lnTo>
                  <a:pt x="46990" y="77370"/>
                </a:lnTo>
                <a:lnTo>
                  <a:pt x="46930" y="77270"/>
                </a:lnTo>
                <a:lnTo>
                  <a:pt x="46890" y="77190"/>
                </a:lnTo>
                <a:lnTo>
                  <a:pt x="46930" y="77140"/>
                </a:lnTo>
                <a:close/>
                <a:moveTo>
                  <a:pt x="64230" y="74360"/>
                </a:moveTo>
                <a:lnTo>
                  <a:pt x="64100" y="74230"/>
                </a:lnTo>
                <a:lnTo>
                  <a:pt x="64010" y="74120"/>
                </a:lnTo>
                <a:lnTo>
                  <a:pt x="63990" y="74000"/>
                </a:lnTo>
                <a:lnTo>
                  <a:pt x="64070" y="73840"/>
                </a:lnTo>
                <a:lnTo>
                  <a:pt x="64110" y="73840"/>
                </a:lnTo>
                <a:lnTo>
                  <a:pt x="64110" y="73950"/>
                </a:lnTo>
                <a:lnTo>
                  <a:pt x="64210" y="74000"/>
                </a:lnTo>
                <a:lnTo>
                  <a:pt x="64270" y="74070"/>
                </a:lnTo>
                <a:lnTo>
                  <a:pt x="64320" y="74150"/>
                </a:lnTo>
                <a:lnTo>
                  <a:pt x="64350" y="74260"/>
                </a:lnTo>
                <a:lnTo>
                  <a:pt x="64300" y="74310"/>
                </a:lnTo>
                <a:lnTo>
                  <a:pt x="64230" y="74360"/>
                </a:lnTo>
                <a:close/>
                <a:moveTo>
                  <a:pt x="64070" y="73330"/>
                </a:moveTo>
                <a:lnTo>
                  <a:pt x="64110" y="73360"/>
                </a:lnTo>
                <a:lnTo>
                  <a:pt x="64160" y="73410"/>
                </a:lnTo>
                <a:lnTo>
                  <a:pt x="64190" y="73430"/>
                </a:lnTo>
                <a:lnTo>
                  <a:pt x="64190" y="73480"/>
                </a:lnTo>
                <a:lnTo>
                  <a:pt x="64030" y="73480"/>
                </a:lnTo>
                <a:lnTo>
                  <a:pt x="64060" y="73570"/>
                </a:lnTo>
                <a:lnTo>
                  <a:pt x="64080" y="73600"/>
                </a:lnTo>
                <a:lnTo>
                  <a:pt x="64110" y="73630"/>
                </a:lnTo>
                <a:lnTo>
                  <a:pt x="64110" y="73690"/>
                </a:lnTo>
                <a:lnTo>
                  <a:pt x="64010" y="73710"/>
                </a:lnTo>
                <a:lnTo>
                  <a:pt x="63930" y="73650"/>
                </a:lnTo>
                <a:lnTo>
                  <a:pt x="63850" y="73570"/>
                </a:lnTo>
                <a:lnTo>
                  <a:pt x="63770" y="73530"/>
                </a:lnTo>
                <a:lnTo>
                  <a:pt x="63720" y="73480"/>
                </a:lnTo>
                <a:lnTo>
                  <a:pt x="63730" y="73350"/>
                </a:lnTo>
                <a:lnTo>
                  <a:pt x="63780" y="73220"/>
                </a:lnTo>
                <a:lnTo>
                  <a:pt x="63870" y="73170"/>
                </a:lnTo>
                <a:lnTo>
                  <a:pt x="64060" y="73170"/>
                </a:lnTo>
                <a:lnTo>
                  <a:pt x="64110" y="73220"/>
                </a:lnTo>
                <a:lnTo>
                  <a:pt x="64070" y="73330"/>
                </a:lnTo>
                <a:close/>
                <a:moveTo>
                  <a:pt x="63590" y="72820"/>
                </a:moveTo>
                <a:lnTo>
                  <a:pt x="63560" y="72850"/>
                </a:lnTo>
                <a:lnTo>
                  <a:pt x="63540" y="72890"/>
                </a:lnTo>
                <a:lnTo>
                  <a:pt x="63510" y="72970"/>
                </a:lnTo>
                <a:lnTo>
                  <a:pt x="63500" y="73050"/>
                </a:lnTo>
                <a:lnTo>
                  <a:pt x="63280" y="72950"/>
                </a:lnTo>
                <a:lnTo>
                  <a:pt x="63100" y="72800"/>
                </a:lnTo>
                <a:lnTo>
                  <a:pt x="63230" y="72710"/>
                </a:lnTo>
                <a:lnTo>
                  <a:pt x="63440" y="72700"/>
                </a:lnTo>
                <a:lnTo>
                  <a:pt x="63530" y="72730"/>
                </a:lnTo>
                <a:lnTo>
                  <a:pt x="63590" y="72820"/>
                </a:lnTo>
                <a:close/>
                <a:moveTo>
                  <a:pt x="60560" y="73050"/>
                </a:moveTo>
                <a:lnTo>
                  <a:pt x="60480" y="73080"/>
                </a:lnTo>
                <a:lnTo>
                  <a:pt x="60460" y="72990"/>
                </a:lnTo>
                <a:lnTo>
                  <a:pt x="60540" y="72960"/>
                </a:lnTo>
                <a:lnTo>
                  <a:pt x="60560" y="73050"/>
                </a:lnTo>
                <a:close/>
                <a:moveTo>
                  <a:pt x="61630" y="72690"/>
                </a:moveTo>
                <a:lnTo>
                  <a:pt x="61650" y="72680"/>
                </a:lnTo>
                <a:lnTo>
                  <a:pt x="61750" y="72710"/>
                </a:lnTo>
                <a:lnTo>
                  <a:pt x="61820" y="72760"/>
                </a:lnTo>
                <a:lnTo>
                  <a:pt x="61840" y="72840"/>
                </a:lnTo>
                <a:lnTo>
                  <a:pt x="61880" y="72880"/>
                </a:lnTo>
                <a:lnTo>
                  <a:pt x="61880" y="72910"/>
                </a:lnTo>
                <a:lnTo>
                  <a:pt x="61810" y="72920"/>
                </a:lnTo>
                <a:lnTo>
                  <a:pt x="61680" y="72880"/>
                </a:lnTo>
                <a:lnTo>
                  <a:pt x="61630" y="72780"/>
                </a:lnTo>
                <a:lnTo>
                  <a:pt x="61630" y="72690"/>
                </a:lnTo>
                <a:close/>
                <a:moveTo>
                  <a:pt x="65590" y="71290"/>
                </a:moveTo>
                <a:lnTo>
                  <a:pt x="65520" y="71270"/>
                </a:lnTo>
                <a:lnTo>
                  <a:pt x="65410" y="71170"/>
                </a:lnTo>
                <a:lnTo>
                  <a:pt x="65410" y="71140"/>
                </a:lnTo>
                <a:lnTo>
                  <a:pt x="65450" y="71100"/>
                </a:lnTo>
                <a:lnTo>
                  <a:pt x="65500" y="71070"/>
                </a:lnTo>
                <a:lnTo>
                  <a:pt x="65530" y="71040"/>
                </a:lnTo>
                <a:lnTo>
                  <a:pt x="65550" y="71010"/>
                </a:lnTo>
                <a:lnTo>
                  <a:pt x="65590" y="71000"/>
                </a:lnTo>
                <a:lnTo>
                  <a:pt x="65650" y="71010"/>
                </a:lnTo>
                <a:lnTo>
                  <a:pt x="65690" y="71030"/>
                </a:lnTo>
                <a:lnTo>
                  <a:pt x="65710" y="71060"/>
                </a:lnTo>
                <a:lnTo>
                  <a:pt x="65700" y="71120"/>
                </a:lnTo>
                <a:lnTo>
                  <a:pt x="65670" y="71170"/>
                </a:lnTo>
                <a:lnTo>
                  <a:pt x="65660" y="71210"/>
                </a:lnTo>
                <a:lnTo>
                  <a:pt x="65630" y="71260"/>
                </a:lnTo>
                <a:lnTo>
                  <a:pt x="65590" y="71290"/>
                </a:lnTo>
                <a:close/>
                <a:moveTo>
                  <a:pt x="53480" y="71820"/>
                </a:moveTo>
                <a:lnTo>
                  <a:pt x="53510" y="71760"/>
                </a:lnTo>
                <a:lnTo>
                  <a:pt x="53570" y="71710"/>
                </a:lnTo>
                <a:lnTo>
                  <a:pt x="53670" y="71710"/>
                </a:lnTo>
                <a:lnTo>
                  <a:pt x="53730" y="71750"/>
                </a:lnTo>
                <a:lnTo>
                  <a:pt x="53740" y="71780"/>
                </a:lnTo>
                <a:lnTo>
                  <a:pt x="53620" y="71890"/>
                </a:lnTo>
                <a:lnTo>
                  <a:pt x="53550" y="71910"/>
                </a:lnTo>
                <a:lnTo>
                  <a:pt x="53480" y="71880"/>
                </a:lnTo>
                <a:lnTo>
                  <a:pt x="53480" y="71820"/>
                </a:lnTo>
                <a:close/>
                <a:moveTo>
                  <a:pt x="51710" y="92810"/>
                </a:moveTo>
                <a:lnTo>
                  <a:pt x="51680" y="92760"/>
                </a:lnTo>
                <a:lnTo>
                  <a:pt x="51680" y="92720"/>
                </a:lnTo>
                <a:lnTo>
                  <a:pt x="51720" y="92700"/>
                </a:lnTo>
                <a:lnTo>
                  <a:pt x="51760" y="92690"/>
                </a:lnTo>
                <a:lnTo>
                  <a:pt x="51800" y="92690"/>
                </a:lnTo>
                <a:lnTo>
                  <a:pt x="51840" y="92730"/>
                </a:lnTo>
                <a:lnTo>
                  <a:pt x="51860" y="92810"/>
                </a:lnTo>
                <a:lnTo>
                  <a:pt x="51830" y="92830"/>
                </a:lnTo>
                <a:lnTo>
                  <a:pt x="51740" y="92830"/>
                </a:lnTo>
                <a:lnTo>
                  <a:pt x="51710" y="92810"/>
                </a:lnTo>
                <a:close/>
                <a:moveTo>
                  <a:pt x="50220" y="95420"/>
                </a:moveTo>
                <a:lnTo>
                  <a:pt x="50200" y="95420"/>
                </a:lnTo>
                <a:lnTo>
                  <a:pt x="49970" y="95320"/>
                </a:lnTo>
                <a:lnTo>
                  <a:pt x="49860" y="95290"/>
                </a:lnTo>
                <a:lnTo>
                  <a:pt x="49800" y="95260"/>
                </a:lnTo>
                <a:lnTo>
                  <a:pt x="49850" y="95220"/>
                </a:lnTo>
                <a:lnTo>
                  <a:pt x="49970" y="95220"/>
                </a:lnTo>
                <a:lnTo>
                  <a:pt x="50040" y="95240"/>
                </a:lnTo>
                <a:lnTo>
                  <a:pt x="50310" y="95270"/>
                </a:lnTo>
                <a:lnTo>
                  <a:pt x="50360" y="95280"/>
                </a:lnTo>
                <a:lnTo>
                  <a:pt x="50370" y="95290"/>
                </a:lnTo>
                <a:lnTo>
                  <a:pt x="50360" y="95310"/>
                </a:lnTo>
                <a:lnTo>
                  <a:pt x="50360" y="95320"/>
                </a:lnTo>
                <a:lnTo>
                  <a:pt x="50370" y="95370"/>
                </a:lnTo>
                <a:lnTo>
                  <a:pt x="50360" y="95430"/>
                </a:lnTo>
                <a:lnTo>
                  <a:pt x="50300" y="95450"/>
                </a:lnTo>
                <a:lnTo>
                  <a:pt x="50250" y="95440"/>
                </a:lnTo>
                <a:lnTo>
                  <a:pt x="50220" y="9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