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Sardegna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Sardeg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060" y="69030"/>
                </a:moveTo>
                <a:lnTo>
                  <a:pt x="26090" y="69050"/>
                </a:lnTo>
                <a:lnTo>
                  <a:pt x="25980" y="69150"/>
                </a:lnTo>
                <a:lnTo>
                  <a:pt x="25950" y="69200"/>
                </a:lnTo>
                <a:lnTo>
                  <a:pt x="25970" y="69260"/>
                </a:lnTo>
                <a:lnTo>
                  <a:pt x="25920" y="69370"/>
                </a:lnTo>
                <a:lnTo>
                  <a:pt x="25870" y="69620"/>
                </a:lnTo>
                <a:lnTo>
                  <a:pt x="25820" y="69830"/>
                </a:lnTo>
                <a:lnTo>
                  <a:pt x="25790" y="69860"/>
                </a:lnTo>
                <a:lnTo>
                  <a:pt x="25730" y="69880"/>
                </a:lnTo>
                <a:lnTo>
                  <a:pt x="25660" y="69870"/>
                </a:lnTo>
                <a:lnTo>
                  <a:pt x="25640" y="69830"/>
                </a:lnTo>
                <a:lnTo>
                  <a:pt x="25630" y="69780"/>
                </a:lnTo>
                <a:lnTo>
                  <a:pt x="25610" y="69720"/>
                </a:lnTo>
                <a:lnTo>
                  <a:pt x="25390" y="69360"/>
                </a:lnTo>
                <a:lnTo>
                  <a:pt x="25300" y="69110"/>
                </a:lnTo>
                <a:lnTo>
                  <a:pt x="25330" y="68950"/>
                </a:lnTo>
                <a:lnTo>
                  <a:pt x="25330" y="68890"/>
                </a:lnTo>
                <a:lnTo>
                  <a:pt x="25280" y="68890"/>
                </a:lnTo>
                <a:lnTo>
                  <a:pt x="25280" y="68840"/>
                </a:lnTo>
                <a:lnTo>
                  <a:pt x="25370" y="68690"/>
                </a:lnTo>
                <a:lnTo>
                  <a:pt x="25520" y="68790"/>
                </a:lnTo>
                <a:lnTo>
                  <a:pt x="25700" y="68770"/>
                </a:lnTo>
                <a:lnTo>
                  <a:pt x="25860" y="68800"/>
                </a:lnTo>
                <a:lnTo>
                  <a:pt x="25930" y="69020"/>
                </a:lnTo>
                <a:lnTo>
                  <a:pt x="25940" y="69070"/>
                </a:lnTo>
                <a:lnTo>
                  <a:pt x="25970" y="69090"/>
                </a:lnTo>
                <a:lnTo>
                  <a:pt x="26010" y="69080"/>
                </a:lnTo>
                <a:lnTo>
                  <a:pt x="26050" y="69050"/>
                </a:lnTo>
                <a:lnTo>
                  <a:pt x="26060" y="69030"/>
                </a:lnTo>
                <a:close/>
                <a:moveTo>
                  <a:pt x="24750" y="68770"/>
                </a:moveTo>
                <a:lnTo>
                  <a:pt x="24760" y="68690"/>
                </a:lnTo>
                <a:lnTo>
                  <a:pt x="24760" y="68640"/>
                </a:lnTo>
                <a:lnTo>
                  <a:pt x="24620" y="68490"/>
                </a:lnTo>
                <a:lnTo>
                  <a:pt x="24570" y="68390"/>
                </a:lnTo>
                <a:lnTo>
                  <a:pt x="24600" y="68270"/>
                </a:lnTo>
                <a:lnTo>
                  <a:pt x="24690" y="68210"/>
                </a:lnTo>
                <a:lnTo>
                  <a:pt x="24960" y="68160"/>
                </a:lnTo>
                <a:lnTo>
                  <a:pt x="25050" y="68120"/>
                </a:lnTo>
                <a:lnTo>
                  <a:pt x="25050" y="68360"/>
                </a:lnTo>
                <a:lnTo>
                  <a:pt x="25080" y="68670"/>
                </a:lnTo>
                <a:lnTo>
                  <a:pt x="25050" y="68790"/>
                </a:lnTo>
                <a:lnTo>
                  <a:pt x="24960" y="68830"/>
                </a:lnTo>
                <a:lnTo>
                  <a:pt x="24830" y="68820"/>
                </a:lnTo>
                <a:lnTo>
                  <a:pt x="24750" y="68770"/>
                </a:lnTo>
                <a:close/>
                <a:moveTo>
                  <a:pt x="26450" y="69190"/>
                </a:moveTo>
                <a:lnTo>
                  <a:pt x="26310" y="69120"/>
                </a:lnTo>
                <a:lnTo>
                  <a:pt x="26210" y="69100"/>
                </a:lnTo>
                <a:lnTo>
                  <a:pt x="26240" y="69070"/>
                </a:lnTo>
                <a:lnTo>
                  <a:pt x="26290" y="68950"/>
                </a:lnTo>
                <a:lnTo>
                  <a:pt x="26210" y="68890"/>
                </a:lnTo>
                <a:lnTo>
                  <a:pt x="26090" y="68970"/>
                </a:lnTo>
                <a:lnTo>
                  <a:pt x="26080" y="68940"/>
                </a:lnTo>
                <a:lnTo>
                  <a:pt x="26060" y="68900"/>
                </a:lnTo>
                <a:lnTo>
                  <a:pt x="26030" y="68770"/>
                </a:lnTo>
                <a:lnTo>
                  <a:pt x="25980" y="68680"/>
                </a:lnTo>
                <a:lnTo>
                  <a:pt x="25920" y="68640"/>
                </a:lnTo>
                <a:lnTo>
                  <a:pt x="25850" y="68690"/>
                </a:lnTo>
                <a:lnTo>
                  <a:pt x="25820" y="68610"/>
                </a:lnTo>
                <a:lnTo>
                  <a:pt x="25830" y="68420"/>
                </a:lnTo>
                <a:lnTo>
                  <a:pt x="25810" y="68330"/>
                </a:lnTo>
                <a:lnTo>
                  <a:pt x="25770" y="68270"/>
                </a:lnTo>
                <a:lnTo>
                  <a:pt x="25710" y="68240"/>
                </a:lnTo>
                <a:lnTo>
                  <a:pt x="25670" y="68250"/>
                </a:lnTo>
                <a:lnTo>
                  <a:pt x="25690" y="68330"/>
                </a:lnTo>
                <a:lnTo>
                  <a:pt x="25660" y="68300"/>
                </a:lnTo>
                <a:lnTo>
                  <a:pt x="25630" y="68260"/>
                </a:lnTo>
                <a:lnTo>
                  <a:pt x="25610" y="68210"/>
                </a:lnTo>
                <a:lnTo>
                  <a:pt x="25610" y="68140"/>
                </a:lnTo>
                <a:lnTo>
                  <a:pt x="25590" y="68060"/>
                </a:lnTo>
                <a:lnTo>
                  <a:pt x="25560" y="68040"/>
                </a:lnTo>
                <a:lnTo>
                  <a:pt x="25520" y="68030"/>
                </a:lnTo>
                <a:lnTo>
                  <a:pt x="25480" y="68010"/>
                </a:lnTo>
                <a:lnTo>
                  <a:pt x="25440" y="67900"/>
                </a:lnTo>
                <a:lnTo>
                  <a:pt x="25430" y="67840"/>
                </a:lnTo>
                <a:lnTo>
                  <a:pt x="25460" y="67780"/>
                </a:lnTo>
                <a:lnTo>
                  <a:pt x="25760" y="67440"/>
                </a:lnTo>
                <a:lnTo>
                  <a:pt x="25790" y="67300"/>
                </a:lnTo>
                <a:lnTo>
                  <a:pt x="25690" y="67130"/>
                </a:lnTo>
                <a:lnTo>
                  <a:pt x="25700" y="67010"/>
                </a:lnTo>
                <a:lnTo>
                  <a:pt x="25500" y="66860"/>
                </a:lnTo>
                <a:lnTo>
                  <a:pt x="25450" y="66710"/>
                </a:lnTo>
                <a:lnTo>
                  <a:pt x="25470" y="66640"/>
                </a:lnTo>
                <a:lnTo>
                  <a:pt x="25580" y="66520"/>
                </a:lnTo>
                <a:lnTo>
                  <a:pt x="25610" y="66460"/>
                </a:lnTo>
                <a:lnTo>
                  <a:pt x="25630" y="66350"/>
                </a:lnTo>
                <a:lnTo>
                  <a:pt x="25620" y="66280"/>
                </a:lnTo>
                <a:lnTo>
                  <a:pt x="25590" y="66200"/>
                </a:lnTo>
                <a:lnTo>
                  <a:pt x="25540" y="66080"/>
                </a:lnTo>
                <a:lnTo>
                  <a:pt x="25520" y="66050"/>
                </a:lnTo>
                <a:lnTo>
                  <a:pt x="25520" y="66020"/>
                </a:lnTo>
                <a:lnTo>
                  <a:pt x="25570" y="65930"/>
                </a:lnTo>
                <a:lnTo>
                  <a:pt x="25730" y="65730"/>
                </a:lnTo>
                <a:lnTo>
                  <a:pt x="25810" y="65600"/>
                </a:lnTo>
                <a:lnTo>
                  <a:pt x="25900" y="65350"/>
                </a:lnTo>
                <a:lnTo>
                  <a:pt x="25970" y="65210"/>
                </a:lnTo>
                <a:lnTo>
                  <a:pt x="25930" y="65150"/>
                </a:lnTo>
                <a:lnTo>
                  <a:pt x="25980" y="65050"/>
                </a:lnTo>
                <a:lnTo>
                  <a:pt x="25960" y="64900"/>
                </a:lnTo>
                <a:lnTo>
                  <a:pt x="25890" y="64580"/>
                </a:lnTo>
                <a:lnTo>
                  <a:pt x="25870" y="64240"/>
                </a:lnTo>
                <a:lnTo>
                  <a:pt x="25850" y="64160"/>
                </a:lnTo>
                <a:lnTo>
                  <a:pt x="25850" y="64110"/>
                </a:lnTo>
                <a:lnTo>
                  <a:pt x="25870" y="64030"/>
                </a:lnTo>
                <a:lnTo>
                  <a:pt x="25860" y="63840"/>
                </a:lnTo>
                <a:lnTo>
                  <a:pt x="25870" y="63790"/>
                </a:lnTo>
                <a:lnTo>
                  <a:pt x="25950" y="63810"/>
                </a:lnTo>
                <a:lnTo>
                  <a:pt x="26000" y="63850"/>
                </a:lnTo>
                <a:lnTo>
                  <a:pt x="26190" y="64150"/>
                </a:lnTo>
                <a:lnTo>
                  <a:pt x="26290" y="64250"/>
                </a:lnTo>
                <a:lnTo>
                  <a:pt x="26410" y="64300"/>
                </a:lnTo>
                <a:lnTo>
                  <a:pt x="26470" y="64290"/>
                </a:lnTo>
                <a:lnTo>
                  <a:pt x="26570" y="64260"/>
                </a:lnTo>
                <a:lnTo>
                  <a:pt x="26270" y="64170"/>
                </a:lnTo>
                <a:lnTo>
                  <a:pt x="26210" y="64110"/>
                </a:lnTo>
                <a:lnTo>
                  <a:pt x="26230" y="63980"/>
                </a:lnTo>
                <a:lnTo>
                  <a:pt x="26300" y="63850"/>
                </a:lnTo>
                <a:lnTo>
                  <a:pt x="26400" y="63730"/>
                </a:lnTo>
                <a:lnTo>
                  <a:pt x="26450" y="63640"/>
                </a:lnTo>
                <a:lnTo>
                  <a:pt x="26410" y="63640"/>
                </a:lnTo>
                <a:lnTo>
                  <a:pt x="26390" y="63690"/>
                </a:lnTo>
                <a:lnTo>
                  <a:pt x="26370" y="63730"/>
                </a:lnTo>
                <a:lnTo>
                  <a:pt x="26330" y="63770"/>
                </a:lnTo>
                <a:lnTo>
                  <a:pt x="26290" y="63790"/>
                </a:lnTo>
                <a:lnTo>
                  <a:pt x="26360" y="63720"/>
                </a:lnTo>
                <a:lnTo>
                  <a:pt x="26430" y="63590"/>
                </a:lnTo>
                <a:lnTo>
                  <a:pt x="26470" y="63450"/>
                </a:lnTo>
                <a:lnTo>
                  <a:pt x="26490" y="63350"/>
                </a:lnTo>
                <a:lnTo>
                  <a:pt x="26510" y="63100"/>
                </a:lnTo>
                <a:lnTo>
                  <a:pt x="26500" y="63020"/>
                </a:lnTo>
                <a:lnTo>
                  <a:pt x="26450" y="62910"/>
                </a:lnTo>
                <a:lnTo>
                  <a:pt x="26320" y="62750"/>
                </a:lnTo>
                <a:lnTo>
                  <a:pt x="26150" y="62650"/>
                </a:lnTo>
                <a:lnTo>
                  <a:pt x="25970" y="62640"/>
                </a:lnTo>
                <a:lnTo>
                  <a:pt x="25810" y="62750"/>
                </a:lnTo>
                <a:lnTo>
                  <a:pt x="25850" y="62800"/>
                </a:lnTo>
                <a:lnTo>
                  <a:pt x="25870" y="62760"/>
                </a:lnTo>
                <a:lnTo>
                  <a:pt x="25890" y="62750"/>
                </a:lnTo>
                <a:lnTo>
                  <a:pt x="25930" y="62750"/>
                </a:lnTo>
                <a:lnTo>
                  <a:pt x="25970" y="62750"/>
                </a:lnTo>
                <a:lnTo>
                  <a:pt x="25900" y="62800"/>
                </a:lnTo>
                <a:lnTo>
                  <a:pt x="25860" y="62870"/>
                </a:lnTo>
                <a:lnTo>
                  <a:pt x="25810" y="63060"/>
                </a:lnTo>
                <a:lnTo>
                  <a:pt x="25770" y="63010"/>
                </a:lnTo>
                <a:lnTo>
                  <a:pt x="25820" y="62920"/>
                </a:lnTo>
                <a:lnTo>
                  <a:pt x="25780" y="62860"/>
                </a:lnTo>
                <a:lnTo>
                  <a:pt x="25710" y="62800"/>
                </a:lnTo>
                <a:lnTo>
                  <a:pt x="25620" y="62720"/>
                </a:lnTo>
                <a:lnTo>
                  <a:pt x="25600" y="62720"/>
                </a:lnTo>
                <a:lnTo>
                  <a:pt x="25590" y="62700"/>
                </a:lnTo>
                <a:lnTo>
                  <a:pt x="25570" y="62650"/>
                </a:lnTo>
                <a:lnTo>
                  <a:pt x="25560" y="62590"/>
                </a:lnTo>
                <a:lnTo>
                  <a:pt x="25580" y="62540"/>
                </a:lnTo>
                <a:lnTo>
                  <a:pt x="25600" y="62490"/>
                </a:lnTo>
                <a:lnTo>
                  <a:pt x="25610" y="62440"/>
                </a:lnTo>
                <a:lnTo>
                  <a:pt x="25560" y="62160"/>
                </a:lnTo>
                <a:lnTo>
                  <a:pt x="25570" y="62070"/>
                </a:lnTo>
                <a:lnTo>
                  <a:pt x="25640" y="61900"/>
                </a:lnTo>
                <a:lnTo>
                  <a:pt x="25640" y="61810"/>
                </a:lnTo>
                <a:lnTo>
                  <a:pt x="25570" y="61700"/>
                </a:lnTo>
                <a:lnTo>
                  <a:pt x="25480" y="61750"/>
                </a:lnTo>
                <a:lnTo>
                  <a:pt x="25470" y="61720"/>
                </a:lnTo>
                <a:lnTo>
                  <a:pt x="25510" y="61660"/>
                </a:lnTo>
                <a:lnTo>
                  <a:pt x="25610" y="61600"/>
                </a:lnTo>
                <a:lnTo>
                  <a:pt x="25630" y="61600"/>
                </a:lnTo>
                <a:lnTo>
                  <a:pt x="25800" y="61590"/>
                </a:lnTo>
                <a:lnTo>
                  <a:pt x="25910" y="61550"/>
                </a:lnTo>
                <a:lnTo>
                  <a:pt x="25950" y="61540"/>
                </a:lnTo>
                <a:lnTo>
                  <a:pt x="26000" y="61500"/>
                </a:lnTo>
                <a:lnTo>
                  <a:pt x="26060" y="61410"/>
                </a:lnTo>
                <a:lnTo>
                  <a:pt x="26110" y="61290"/>
                </a:lnTo>
                <a:lnTo>
                  <a:pt x="26130" y="61180"/>
                </a:lnTo>
                <a:lnTo>
                  <a:pt x="26100" y="61070"/>
                </a:lnTo>
                <a:lnTo>
                  <a:pt x="26000" y="60870"/>
                </a:lnTo>
                <a:lnTo>
                  <a:pt x="25970" y="60730"/>
                </a:lnTo>
                <a:lnTo>
                  <a:pt x="25950" y="60320"/>
                </a:lnTo>
                <a:lnTo>
                  <a:pt x="26050" y="59970"/>
                </a:lnTo>
                <a:lnTo>
                  <a:pt x="26050" y="59740"/>
                </a:lnTo>
                <a:lnTo>
                  <a:pt x="25970" y="59560"/>
                </a:lnTo>
                <a:lnTo>
                  <a:pt x="25840" y="59430"/>
                </a:lnTo>
                <a:lnTo>
                  <a:pt x="25690" y="59330"/>
                </a:lnTo>
                <a:lnTo>
                  <a:pt x="25650" y="59380"/>
                </a:lnTo>
                <a:lnTo>
                  <a:pt x="25520" y="59280"/>
                </a:lnTo>
                <a:lnTo>
                  <a:pt x="25500" y="59120"/>
                </a:lnTo>
                <a:lnTo>
                  <a:pt x="25550" y="58810"/>
                </a:lnTo>
                <a:lnTo>
                  <a:pt x="25570" y="58720"/>
                </a:lnTo>
                <a:lnTo>
                  <a:pt x="25540" y="58580"/>
                </a:lnTo>
                <a:lnTo>
                  <a:pt x="25480" y="58380"/>
                </a:lnTo>
                <a:lnTo>
                  <a:pt x="25400" y="58200"/>
                </a:lnTo>
                <a:lnTo>
                  <a:pt x="25310" y="58120"/>
                </a:lnTo>
                <a:lnTo>
                  <a:pt x="25200" y="58050"/>
                </a:lnTo>
                <a:lnTo>
                  <a:pt x="25150" y="57900"/>
                </a:lnTo>
                <a:lnTo>
                  <a:pt x="25130" y="57710"/>
                </a:lnTo>
                <a:lnTo>
                  <a:pt x="25080" y="57530"/>
                </a:lnTo>
                <a:lnTo>
                  <a:pt x="24960" y="57400"/>
                </a:lnTo>
                <a:lnTo>
                  <a:pt x="24820" y="57410"/>
                </a:lnTo>
                <a:lnTo>
                  <a:pt x="24520" y="57590"/>
                </a:lnTo>
                <a:lnTo>
                  <a:pt x="24400" y="57530"/>
                </a:lnTo>
                <a:lnTo>
                  <a:pt x="24460" y="57380"/>
                </a:lnTo>
                <a:lnTo>
                  <a:pt x="24520" y="57270"/>
                </a:lnTo>
                <a:lnTo>
                  <a:pt x="24390" y="57230"/>
                </a:lnTo>
                <a:lnTo>
                  <a:pt x="24290" y="57310"/>
                </a:lnTo>
                <a:lnTo>
                  <a:pt x="24230" y="57470"/>
                </a:lnTo>
                <a:lnTo>
                  <a:pt x="24200" y="57640"/>
                </a:lnTo>
                <a:lnTo>
                  <a:pt x="24150" y="57540"/>
                </a:lnTo>
                <a:lnTo>
                  <a:pt x="24120" y="57420"/>
                </a:lnTo>
                <a:lnTo>
                  <a:pt x="24080" y="57220"/>
                </a:lnTo>
                <a:lnTo>
                  <a:pt x="24080" y="57170"/>
                </a:lnTo>
                <a:lnTo>
                  <a:pt x="24180" y="57110"/>
                </a:lnTo>
                <a:lnTo>
                  <a:pt x="24270" y="57040"/>
                </a:lnTo>
                <a:lnTo>
                  <a:pt x="24340" y="56930"/>
                </a:lnTo>
                <a:lnTo>
                  <a:pt x="24360" y="56740"/>
                </a:lnTo>
                <a:lnTo>
                  <a:pt x="24380" y="56740"/>
                </a:lnTo>
                <a:lnTo>
                  <a:pt x="24400" y="56700"/>
                </a:lnTo>
                <a:lnTo>
                  <a:pt x="24410" y="56660"/>
                </a:lnTo>
                <a:lnTo>
                  <a:pt x="24380" y="56640"/>
                </a:lnTo>
                <a:lnTo>
                  <a:pt x="24300" y="56630"/>
                </a:lnTo>
                <a:lnTo>
                  <a:pt x="24270" y="56610"/>
                </a:lnTo>
                <a:lnTo>
                  <a:pt x="24240" y="56580"/>
                </a:lnTo>
                <a:lnTo>
                  <a:pt x="24150" y="56440"/>
                </a:lnTo>
                <a:lnTo>
                  <a:pt x="24110" y="56390"/>
                </a:lnTo>
                <a:lnTo>
                  <a:pt x="24040" y="56370"/>
                </a:lnTo>
                <a:lnTo>
                  <a:pt x="24480" y="55310"/>
                </a:lnTo>
                <a:lnTo>
                  <a:pt x="24520" y="55190"/>
                </a:lnTo>
                <a:lnTo>
                  <a:pt x="24520" y="55040"/>
                </a:lnTo>
                <a:lnTo>
                  <a:pt x="24480" y="54930"/>
                </a:lnTo>
                <a:lnTo>
                  <a:pt x="24380" y="54880"/>
                </a:lnTo>
                <a:lnTo>
                  <a:pt x="24300" y="54820"/>
                </a:lnTo>
                <a:lnTo>
                  <a:pt x="24320" y="54690"/>
                </a:lnTo>
                <a:lnTo>
                  <a:pt x="24390" y="54550"/>
                </a:lnTo>
                <a:lnTo>
                  <a:pt x="24440" y="54460"/>
                </a:lnTo>
                <a:lnTo>
                  <a:pt x="24480" y="54460"/>
                </a:lnTo>
                <a:lnTo>
                  <a:pt x="24500" y="54550"/>
                </a:lnTo>
                <a:lnTo>
                  <a:pt x="24540" y="54560"/>
                </a:lnTo>
                <a:lnTo>
                  <a:pt x="24600" y="54560"/>
                </a:lnTo>
                <a:lnTo>
                  <a:pt x="24640" y="54620"/>
                </a:lnTo>
                <a:lnTo>
                  <a:pt x="24640" y="54680"/>
                </a:lnTo>
                <a:lnTo>
                  <a:pt x="24610" y="54770"/>
                </a:lnTo>
                <a:lnTo>
                  <a:pt x="24600" y="54870"/>
                </a:lnTo>
                <a:lnTo>
                  <a:pt x="24620" y="54960"/>
                </a:lnTo>
                <a:lnTo>
                  <a:pt x="24880" y="55310"/>
                </a:lnTo>
                <a:lnTo>
                  <a:pt x="25070" y="55420"/>
                </a:lnTo>
                <a:lnTo>
                  <a:pt x="25730" y="55520"/>
                </a:lnTo>
                <a:lnTo>
                  <a:pt x="26060" y="55610"/>
                </a:lnTo>
                <a:lnTo>
                  <a:pt x="26190" y="55630"/>
                </a:lnTo>
                <a:lnTo>
                  <a:pt x="26310" y="55610"/>
                </a:lnTo>
                <a:lnTo>
                  <a:pt x="26760" y="55410"/>
                </a:lnTo>
                <a:lnTo>
                  <a:pt x="26880" y="55300"/>
                </a:lnTo>
                <a:lnTo>
                  <a:pt x="26970" y="55180"/>
                </a:lnTo>
                <a:lnTo>
                  <a:pt x="27010" y="55070"/>
                </a:lnTo>
                <a:lnTo>
                  <a:pt x="27410" y="54880"/>
                </a:lnTo>
                <a:lnTo>
                  <a:pt x="27560" y="54880"/>
                </a:lnTo>
                <a:lnTo>
                  <a:pt x="27660" y="54890"/>
                </a:lnTo>
                <a:lnTo>
                  <a:pt x="27740" y="54930"/>
                </a:lnTo>
                <a:lnTo>
                  <a:pt x="28010" y="54720"/>
                </a:lnTo>
                <a:lnTo>
                  <a:pt x="28080" y="54670"/>
                </a:lnTo>
                <a:lnTo>
                  <a:pt x="28180" y="54560"/>
                </a:lnTo>
                <a:lnTo>
                  <a:pt x="28390" y="54200"/>
                </a:lnTo>
                <a:lnTo>
                  <a:pt x="28460" y="54140"/>
                </a:lnTo>
                <a:lnTo>
                  <a:pt x="28450" y="54110"/>
                </a:lnTo>
                <a:lnTo>
                  <a:pt x="28450" y="54100"/>
                </a:lnTo>
                <a:lnTo>
                  <a:pt x="28420" y="54080"/>
                </a:lnTo>
                <a:lnTo>
                  <a:pt x="28610" y="54010"/>
                </a:lnTo>
                <a:lnTo>
                  <a:pt x="28670" y="53980"/>
                </a:lnTo>
                <a:lnTo>
                  <a:pt x="28710" y="53930"/>
                </a:lnTo>
                <a:lnTo>
                  <a:pt x="28770" y="53790"/>
                </a:lnTo>
                <a:lnTo>
                  <a:pt x="28800" y="53760"/>
                </a:lnTo>
                <a:lnTo>
                  <a:pt x="28880" y="53720"/>
                </a:lnTo>
                <a:lnTo>
                  <a:pt x="28980" y="53620"/>
                </a:lnTo>
                <a:lnTo>
                  <a:pt x="29070" y="53510"/>
                </a:lnTo>
                <a:lnTo>
                  <a:pt x="29150" y="53320"/>
                </a:lnTo>
                <a:lnTo>
                  <a:pt x="29260" y="53260"/>
                </a:lnTo>
                <a:lnTo>
                  <a:pt x="29670" y="53210"/>
                </a:lnTo>
                <a:lnTo>
                  <a:pt x="29750" y="53180"/>
                </a:lnTo>
                <a:lnTo>
                  <a:pt x="29910" y="53020"/>
                </a:lnTo>
                <a:lnTo>
                  <a:pt x="29950" y="53080"/>
                </a:lnTo>
                <a:lnTo>
                  <a:pt x="30040" y="52950"/>
                </a:lnTo>
                <a:lnTo>
                  <a:pt x="30080" y="52830"/>
                </a:lnTo>
                <a:lnTo>
                  <a:pt x="30070" y="52510"/>
                </a:lnTo>
                <a:lnTo>
                  <a:pt x="30120" y="52370"/>
                </a:lnTo>
                <a:lnTo>
                  <a:pt x="30230" y="52310"/>
                </a:lnTo>
                <a:lnTo>
                  <a:pt x="30370" y="52270"/>
                </a:lnTo>
                <a:lnTo>
                  <a:pt x="30470" y="52220"/>
                </a:lnTo>
                <a:lnTo>
                  <a:pt x="30480" y="52290"/>
                </a:lnTo>
                <a:lnTo>
                  <a:pt x="30520" y="52330"/>
                </a:lnTo>
                <a:lnTo>
                  <a:pt x="30570" y="52340"/>
                </a:lnTo>
                <a:lnTo>
                  <a:pt x="30630" y="52320"/>
                </a:lnTo>
                <a:lnTo>
                  <a:pt x="30690" y="52420"/>
                </a:lnTo>
                <a:lnTo>
                  <a:pt x="30690" y="52690"/>
                </a:lnTo>
                <a:lnTo>
                  <a:pt x="30750" y="52750"/>
                </a:lnTo>
                <a:lnTo>
                  <a:pt x="30730" y="52710"/>
                </a:lnTo>
                <a:lnTo>
                  <a:pt x="30720" y="52670"/>
                </a:lnTo>
                <a:lnTo>
                  <a:pt x="30730" y="52610"/>
                </a:lnTo>
                <a:lnTo>
                  <a:pt x="30750" y="52540"/>
                </a:lnTo>
                <a:lnTo>
                  <a:pt x="30790" y="52540"/>
                </a:lnTo>
                <a:lnTo>
                  <a:pt x="30820" y="52640"/>
                </a:lnTo>
                <a:lnTo>
                  <a:pt x="30810" y="52660"/>
                </a:lnTo>
                <a:lnTo>
                  <a:pt x="30790" y="52700"/>
                </a:lnTo>
                <a:lnTo>
                  <a:pt x="30790" y="52750"/>
                </a:lnTo>
                <a:lnTo>
                  <a:pt x="30880" y="52740"/>
                </a:lnTo>
                <a:lnTo>
                  <a:pt x="30910" y="52720"/>
                </a:lnTo>
                <a:lnTo>
                  <a:pt x="30950" y="52700"/>
                </a:lnTo>
                <a:lnTo>
                  <a:pt x="30980" y="52740"/>
                </a:lnTo>
                <a:lnTo>
                  <a:pt x="31070" y="52800"/>
                </a:lnTo>
                <a:lnTo>
                  <a:pt x="31090" y="52620"/>
                </a:lnTo>
                <a:lnTo>
                  <a:pt x="31180" y="52650"/>
                </a:lnTo>
                <a:lnTo>
                  <a:pt x="31400" y="52860"/>
                </a:lnTo>
                <a:lnTo>
                  <a:pt x="31400" y="52800"/>
                </a:lnTo>
                <a:lnTo>
                  <a:pt x="31450" y="52830"/>
                </a:lnTo>
                <a:lnTo>
                  <a:pt x="31490" y="52850"/>
                </a:lnTo>
                <a:lnTo>
                  <a:pt x="31540" y="52860"/>
                </a:lnTo>
                <a:lnTo>
                  <a:pt x="31600" y="52860"/>
                </a:lnTo>
                <a:lnTo>
                  <a:pt x="31600" y="52910"/>
                </a:lnTo>
                <a:lnTo>
                  <a:pt x="31570" y="52930"/>
                </a:lnTo>
                <a:lnTo>
                  <a:pt x="31550" y="52960"/>
                </a:lnTo>
                <a:lnTo>
                  <a:pt x="31540" y="52980"/>
                </a:lnTo>
                <a:lnTo>
                  <a:pt x="31520" y="53020"/>
                </a:lnTo>
                <a:lnTo>
                  <a:pt x="31580" y="53050"/>
                </a:lnTo>
                <a:lnTo>
                  <a:pt x="31620" y="53100"/>
                </a:lnTo>
                <a:lnTo>
                  <a:pt x="31660" y="53170"/>
                </a:lnTo>
                <a:lnTo>
                  <a:pt x="31720" y="53230"/>
                </a:lnTo>
                <a:lnTo>
                  <a:pt x="31680" y="53290"/>
                </a:lnTo>
                <a:lnTo>
                  <a:pt x="31680" y="53370"/>
                </a:lnTo>
                <a:lnTo>
                  <a:pt x="31720" y="53550"/>
                </a:lnTo>
                <a:lnTo>
                  <a:pt x="31780" y="53390"/>
                </a:lnTo>
                <a:lnTo>
                  <a:pt x="31820" y="53330"/>
                </a:lnTo>
                <a:lnTo>
                  <a:pt x="31880" y="53280"/>
                </a:lnTo>
                <a:lnTo>
                  <a:pt x="31860" y="53250"/>
                </a:lnTo>
                <a:lnTo>
                  <a:pt x="31850" y="53220"/>
                </a:lnTo>
                <a:lnTo>
                  <a:pt x="31830" y="53190"/>
                </a:lnTo>
                <a:lnTo>
                  <a:pt x="31800" y="53170"/>
                </a:lnTo>
                <a:lnTo>
                  <a:pt x="31870" y="53130"/>
                </a:lnTo>
                <a:lnTo>
                  <a:pt x="31940" y="53130"/>
                </a:lnTo>
                <a:lnTo>
                  <a:pt x="32020" y="53160"/>
                </a:lnTo>
                <a:lnTo>
                  <a:pt x="32100" y="53170"/>
                </a:lnTo>
                <a:lnTo>
                  <a:pt x="32130" y="53150"/>
                </a:lnTo>
                <a:lnTo>
                  <a:pt x="32160" y="53110"/>
                </a:lnTo>
                <a:lnTo>
                  <a:pt x="32190" y="53100"/>
                </a:lnTo>
                <a:lnTo>
                  <a:pt x="32240" y="53170"/>
                </a:lnTo>
                <a:lnTo>
                  <a:pt x="32200" y="53230"/>
                </a:lnTo>
                <a:lnTo>
                  <a:pt x="32250" y="53270"/>
                </a:lnTo>
                <a:lnTo>
                  <a:pt x="32290" y="53310"/>
                </a:lnTo>
                <a:lnTo>
                  <a:pt x="32320" y="53320"/>
                </a:lnTo>
                <a:lnTo>
                  <a:pt x="32360" y="53280"/>
                </a:lnTo>
                <a:lnTo>
                  <a:pt x="32400" y="53280"/>
                </a:lnTo>
                <a:lnTo>
                  <a:pt x="32410" y="53320"/>
                </a:lnTo>
                <a:lnTo>
                  <a:pt x="32420" y="53320"/>
                </a:lnTo>
                <a:lnTo>
                  <a:pt x="32440" y="53340"/>
                </a:lnTo>
                <a:lnTo>
                  <a:pt x="32430" y="53430"/>
                </a:lnTo>
                <a:lnTo>
                  <a:pt x="32420" y="53510"/>
                </a:lnTo>
                <a:lnTo>
                  <a:pt x="32380" y="53580"/>
                </a:lnTo>
                <a:lnTo>
                  <a:pt x="32320" y="53660"/>
                </a:lnTo>
                <a:lnTo>
                  <a:pt x="32310" y="53620"/>
                </a:lnTo>
                <a:lnTo>
                  <a:pt x="32290" y="53590"/>
                </a:lnTo>
                <a:lnTo>
                  <a:pt x="32280" y="53550"/>
                </a:lnTo>
                <a:lnTo>
                  <a:pt x="32180" y="54020"/>
                </a:lnTo>
                <a:lnTo>
                  <a:pt x="32120" y="54140"/>
                </a:lnTo>
                <a:lnTo>
                  <a:pt x="32240" y="54140"/>
                </a:lnTo>
                <a:lnTo>
                  <a:pt x="32200" y="54030"/>
                </a:lnTo>
                <a:lnTo>
                  <a:pt x="32310" y="53980"/>
                </a:lnTo>
                <a:lnTo>
                  <a:pt x="32370" y="54000"/>
                </a:lnTo>
                <a:lnTo>
                  <a:pt x="32390" y="54070"/>
                </a:lnTo>
                <a:lnTo>
                  <a:pt x="32360" y="54190"/>
                </a:lnTo>
                <a:lnTo>
                  <a:pt x="32390" y="54190"/>
                </a:lnTo>
                <a:lnTo>
                  <a:pt x="32400" y="54180"/>
                </a:lnTo>
                <a:lnTo>
                  <a:pt x="32390" y="54160"/>
                </a:lnTo>
                <a:lnTo>
                  <a:pt x="32400" y="54140"/>
                </a:lnTo>
                <a:lnTo>
                  <a:pt x="32440" y="54180"/>
                </a:lnTo>
                <a:lnTo>
                  <a:pt x="32450" y="54190"/>
                </a:lnTo>
                <a:lnTo>
                  <a:pt x="32480" y="54190"/>
                </a:lnTo>
                <a:lnTo>
                  <a:pt x="32570" y="54100"/>
                </a:lnTo>
                <a:lnTo>
                  <a:pt x="32730" y="54110"/>
                </a:lnTo>
                <a:lnTo>
                  <a:pt x="32900" y="54170"/>
                </a:lnTo>
                <a:lnTo>
                  <a:pt x="33010" y="54240"/>
                </a:lnTo>
                <a:lnTo>
                  <a:pt x="32940" y="54330"/>
                </a:lnTo>
                <a:lnTo>
                  <a:pt x="32850" y="54320"/>
                </a:lnTo>
                <a:lnTo>
                  <a:pt x="32750" y="54270"/>
                </a:lnTo>
                <a:lnTo>
                  <a:pt x="32660" y="54240"/>
                </a:lnTo>
                <a:lnTo>
                  <a:pt x="32570" y="54300"/>
                </a:lnTo>
                <a:lnTo>
                  <a:pt x="32540" y="54420"/>
                </a:lnTo>
                <a:lnTo>
                  <a:pt x="32510" y="54560"/>
                </a:lnTo>
                <a:lnTo>
                  <a:pt x="32440" y="54660"/>
                </a:lnTo>
                <a:lnTo>
                  <a:pt x="32470" y="54770"/>
                </a:lnTo>
                <a:lnTo>
                  <a:pt x="32390" y="54800"/>
                </a:lnTo>
                <a:lnTo>
                  <a:pt x="32120" y="54770"/>
                </a:lnTo>
                <a:lnTo>
                  <a:pt x="32120" y="54810"/>
                </a:lnTo>
                <a:lnTo>
                  <a:pt x="32130" y="54820"/>
                </a:lnTo>
                <a:lnTo>
                  <a:pt x="32080" y="54830"/>
                </a:lnTo>
                <a:lnTo>
                  <a:pt x="32120" y="54920"/>
                </a:lnTo>
                <a:lnTo>
                  <a:pt x="32170" y="54920"/>
                </a:lnTo>
                <a:lnTo>
                  <a:pt x="32220" y="54890"/>
                </a:lnTo>
                <a:lnTo>
                  <a:pt x="32280" y="54880"/>
                </a:lnTo>
                <a:lnTo>
                  <a:pt x="32340" y="54910"/>
                </a:lnTo>
                <a:lnTo>
                  <a:pt x="32450" y="54980"/>
                </a:lnTo>
                <a:lnTo>
                  <a:pt x="32480" y="54990"/>
                </a:lnTo>
                <a:lnTo>
                  <a:pt x="32600" y="54960"/>
                </a:lnTo>
                <a:lnTo>
                  <a:pt x="32680" y="54900"/>
                </a:lnTo>
                <a:lnTo>
                  <a:pt x="32770" y="54860"/>
                </a:lnTo>
                <a:lnTo>
                  <a:pt x="32890" y="54880"/>
                </a:lnTo>
                <a:lnTo>
                  <a:pt x="32860" y="54950"/>
                </a:lnTo>
                <a:lnTo>
                  <a:pt x="32820" y="55000"/>
                </a:lnTo>
                <a:lnTo>
                  <a:pt x="32780" y="55040"/>
                </a:lnTo>
                <a:lnTo>
                  <a:pt x="32720" y="55040"/>
                </a:lnTo>
                <a:lnTo>
                  <a:pt x="32720" y="55090"/>
                </a:lnTo>
                <a:lnTo>
                  <a:pt x="32930" y="55200"/>
                </a:lnTo>
                <a:lnTo>
                  <a:pt x="32970" y="55230"/>
                </a:lnTo>
                <a:lnTo>
                  <a:pt x="32980" y="55320"/>
                </a:lnTo>
                <a:lnTo>
                  <a:pt x="33010" y="55370"/>
                </a:lnTo>
                <a:lnTo>
                  <a:pt x="33060" y="55360"/>
                </a:lnTo>
                <a:lnTo>
                  <a:pt x="33130" y="55310"/>
                </a:lnTo>
                <a:lnTo>
                  <a:pt x="33170" y="55380"/>
                </a:lnTo>
                <a:lnTo>
                  <a:pt x="33220" y="55430"/>
                </a:lnTo>
                <a:lnTo>
                  <a:pt x="33290" y="55450"/>
                </a:lnTo>
                <a:lnTo>
                  <a:pt x="33370" y="55470"/>
                </a:lnTo>
                <a:lnTo>
                  <a:pt x="33170" y="55540"/>
                </a:lnTo>
                <a:lnTo>
                  <a:pt x="33110" y="55590"/>
                </a:lnTo>
                <a:lnTo>
                  <a:pt x="33170" y="55680"/>
                </a:lnTo>
                <a:lnTo>
                  <a:pt x="33170" y="55730"/>
                </a:lnTo>
                <a:lnTo>
                  <a:pt x="33080" y="55710"/>
                </a:lnTo>
                <a:lnTo>
                  <a:pt x="33000" y="55750"/>
                </a:lnTo>
                <a:lnTo>
                  <a:pt x="32980" y="55820"/>
                </a:lnTo>
                <a:lnTo>
                  <a:pt x="33040" y="55890"/>
                </a:lnTo>
                <a:lnTo>
                  <a:pt x="33050" y="55810"/>
                </a:lnTo>
                <a:lnTo>
                  <a:pt x="33080" y="55900"/>
                </a:lnTo>
                <a:lnTo>
                  <a:pt x="33250" y="56130"/>
                </a:lnTo>
                <a:lnTo>
                  <a:pt x="33290" y="56240"/>
                </a:lnTo>
                <a:lnTo>
                  <a:pt x="33310" y="56380"/>
                </a:lnTo>
                <a:lnTo>
                  <a:pt x="33490" y="56740"/>
                </a:lnTo>
                <a:lnTo>
                  <a:pt x="33510" y="56840"/>
                </a:lnTo>
                <a:lnTo>
                  <a:pt x="33510" y="56900"/>
                </a:lnTo>
                <a:lnTo>
                  <a:pt x="33540" y="57320"/>
                </a:lnTo>
                <a:lnTo>
                  <a:pt x="33560" y="57400"/>
                </a:lnTo>
                <a:lnTo>
                  <a:pt x="33590" y="57460"/>
                </a:lnTo>
                <a:lnTo>
                  <a:pt x="33620" y="57490"/>
                </a:lnTo>
                <a:lnTo>
                  <a:pt x="33710" y="57500"/>
                </a:lnTo>
                <a:lnTo>
                  <a:pt x="33730" y="57550"/>
                </a:lnTo>
                <a:lnTo>
                  <a:pt x="33730" y="57620"/>
                </a:lnTo>
                <a:lnTo>
                  <a:pt x="33770" y="57700"/>
                </a:lnTo>
                <a:lnTo>
                  <a:pt x="33930" y="57860"/>
                </a:lnTo>
                <a:lnTo>
                  <a:pt x="33970" y="57910"/>
                </a:lnTo>
                <a:lnTo>
                  <a:pt x="33970" y="57980"/>
                </a:lnTo>
                <a:lnTo>
                  <a:pt x="33900" y="58120"/>
                </a:lnTo>
                <a:lnTo>
                  <a:pt x="33880" y="58190"/>
                </a:lnTo>
                <a:lnTo>
                  <a:pt x="33860" y="58360"/>
                </a:lnTo>
                <a:lnTo>
                  <a:pt x="33810" y="58480"/>
                </a:lnTo>
                <a:lnTo>
                  <a:pt x="33680" y="58700"/>
                </a:lnTo>
                <a:lnTo>
                  <a:pt x="33590" y="58980"/>
                </a:lnTo>
                <a:lnTo>
                  <a:pt x="33510" y="59080"/>
                </a:lnTo>
                <a:lnTo>
                  <a:pt x="33390" y="59120"/>
                </a:lnTo>
                <a:lnTo>
                  <a:pt x="33300" y="59170"/>
                </a:lnTo>
                <a:lnTo>
                  <a:pt x="33230" y="59270"/>
                </a:lnTo>
                <a:lnTo>
                  <a:pt x="33130" y="59490"/>
                </a:lnTo>
                <a:lnTo>
                  <a:pt x="33050" y="59580"/>
                </a:lnTo>
                <a:lnTo>
                  <a:pt x="32910" y="59710"/>
                </a:lnTo>
                <a:lnTo>
                  <a:pt x="32840" y="59810"/>
                </a:lnTo>
                <a:lnTo>
                  <a:pt x="32790" y="59960"/>
                </a:lnTo>
                <a:lnTo>
                  <a:pt x="32780" y="60080"/>
                </a:lnTo>
                <a:lnTo>
                  <a:pt x="32800" y="60260"/>
                </a:lnTo>
                <a:lnTo>
                  <a:pt x="32810" y="60400"/>
                </a:lnTo>
                <a:lnTo>
                  <a:pt x="32820" y="60470"/>
                </a:lnTo>
                <a:lnTo>
                  <a:pt x="32960" y="60870"/>
                </a:lnTo>
                <a:lnTo>
                  <a:pt x="33020" y="60970"/>
                </a:lnTo>
                <a:lnTo>
                  <a:pt x="33110" y="61010"/>
                </a:lnTo>
                <a:lnTo>
                  <a:pt x="33150" y="61050"/>
                </a:lnTo>
                <a:lnTo>
                  <a:pt x="33290" y="61240"/>
                </a:lnTo>
                <a:lnTo>
                  <a:pt x="33410" y="61340"/>
                </a:lnTo>
                <a:lnTo>
                  <a:pt x="33400" y="61450"/>
                </a:lnTo>
                <a:lnTo>
                  <a:pt x="33190" y="62030"/>
                </a:lnTo>
                <a:lnTo>
                  <a:pt x="33150" y="62280"/>
                </a:lnTo>
                <a:lnTo>
                  <a:pt x="33210" y="62480"/>
                </a:lnTo>
                <a:lnTo>
                  <a:pt x="33240" y="62460"/>
                </a:lnTo>
                <a:lnTo>
                  <a:pt x="33280" y="62430"/>
                </a:lnTo>
                <a:lnTo>
                  <a:pt x="33320" y="62440"/>
                </a:lnTo>
                <a:lnTo>
                  <a:pt x="33330" y="62480"/>
                </a:lnTo>
                <a:lnTo>
                  <a:pt x="33310" y="62560"/>
                </a:lnTo>
                <a:lnTo>
                  <a:pt x="33270" y="62570"/>
                </a:lnTo>
                <a:lnTo>
                  <a:pt x="33230" y="62570"/>
                </a:lnTo>
                <a:lnTo>
                  <a:pt x="33210" y="62590"/>
                </a:lnTo>
                <a:lnTo>
                  <a:pt x="33160" y="62690"/>
                </a:lnTo>
                <a:lnTo>
                  <a:pt x="33130" y="62790"/>
                </a:lnTo>
                <a:lnTo>
                  <a:pt x="33130" y="62880"/>
                </a:lnTo>
                <a:lnTo>
                  <a:pt x="33170" y="62960"/>
                </a:lnTo>
                <a:lnTo>
                  <a:pt x="33130" y="62960"/>
                </a:lnTo>
                <a:lnTo>
                  <a:pt x="33130" y="63010"/>
                </a:lnTo>
                <a:lnTo>
                  <a:pt x="33150" y="63020"/>
                </a:lnTo>
                <a:lnTo>
                  <a:pt x="33180" y="63050"/>
                </a:lnTo>
                <a:lnTo>
                  <a:pt x="33210" y="63060"/>
                </a:lnTo>
                <a:lnTo>
                  <a:pt x="33210" y="63110"/>
                </a:lnTo>
                <a:lnTo>
                  <a:pt x="33130" y="63200"/>
                </a:lnTo>
                <a:lnTo>
                  <a:pt x="33080" y="63360"/>
                </a:lnTo>
                <a:lnTo>
                  <a:pt x="33050" y="63550"/>
                </a:lnTo>
                <a:lnTo>
                  <a:pt x="33040" y="63740"/>
                </a:lnTo>
                <a:lnTo>
                  <a:pt x="33050" y="63840"/>
                </a:lnTo>
                <a:lnTo>
                  <a:pt x="33080" y="64030"/>
                </a:lnTo>
                <a:lnTo>
                  <a:pt x="33090" y="64130"/>
                </a:lnTo>
                <a:lnTo>
                  <a:pt x="33070" y="64210"/>
                </a:lnTo>
                <a:lnTo>
                  <a:pt x="33020" y="64340"/>
                </a:lnTo>
                <a:lnTo>
                  <a:pt x="33010" y="64450"/>
                </a:lnTo>
                <a:lnTo>
                  <a:pt x="32990" y="64490"/>
                </a:lnTo>
                <a:lnTo>
                  <a:pt x="32970" y="64550"/>
                </a:lnTo>
                <a:lnTo>
                  <a:pt x="32940" y="64630"/>
                </a:lnTo>
                <a:lnTo>
                  <a:pt x="32930" y="64730"/>
                </a:lnTo>
                <a:lnTo>
                  <a:pt x="32970" y="65070"/>
                </a:lnTo>
                <a:lnTo>
                  <a:pt x="32950" y="65280"/>
                </a:lnTo>
                <a:lnTo>
                  <a:pt x="32910" y="65420"/>
                </a:lnTo>
                <a:lnTo>
                  <a:pt x="32810" y="65780"/>
                </a:lnTo>
                <a:lnTo>
                  <a:pt x="32900" y="65910"/>
                </a:lnTo>
                <a:lnTo>
                  <a:pt x="32870" y="66150"/>
                </a:lnTo>
                <a:lnTo>
                  <a:pt x="32720" y="66560"/>
                </a:lnTo>
                <a:lnTo>
                  <a:pt x="32650" y="66890"/>
                </a:lnTo>
                <a:lnTo>
                  <a:pt x="32640" y="67000"/>
                </a:lnTo>
                <a:lnTo>
                  <a:pt x="32660" y="67110"/>
                </a:lnTo>
                <a:lnTo>
                  <a:pt x="32710" y="67180"/>
                </a:lnTo>
                <a:lnTo>
                  <a:pt x="32840" y="67290"/>
                </a:lnTo>
                <a:lnTo>
                  <a:pt x="32840" y="67330"/>
                </a:lnTo>
                <a:lnTo>
                  <a:pt x="32680" y="67390"/>
                </a:lnTo>
                <a:lnTo>
                  <a:pt x="32530" y="67570"/>
                </a:lnTo>
                <a:lnTo>
                  <a:pt x="32450" y="67780"/>
                </a:lnTo>
                <a:lnTo>
                  <a:pt x="32480" y="67960"/>
                </a:lnTo>
                <a:lnTo>
                  <a:pt x="32440" y="68030"/>
                </a:lnTo>
                <a:lnTo>
                  <a:pt x="32460" y="68070"/>
                </a:lnTo>
                <a:lnTo>
                  <a:pt x="32500" y="68110"/>
                </a:lnTo>
                <a:lnTo>
                  <a:pt x="32520" y="68170"/>
                </a:lnTo>
                <a:lnTo>
                  <a:pt x="32510" y="68220"/>
                </a:lnTo>
                <a:lnTo>
                  <a:pt x="32450" y="68380"/>
                </a:lnTo>
                <a:lnTo>
                  <a:pt x="32440" y="68450"/>
                </a:lnTo>
                <a:lnTo>
                  <a:pt x="32390" y="68520"/>
                </a:lnTo>
                <a:lnTo>
                  <a:pt x="32280" y="68570"/>
                </a:lnTo>
                <a:lnTo>
                  <a:pt x="32190" y="68640"/>
                </a:lnTo>
                <a:lnTo>
                  <a:pt x="32160" y="68790"/>
                </a:lnTo>
                <a:lnTo>
                  <a:pt x="32120" y="68760"/>
                </a:lnTo>
                <a:lnTo>
                  <a:pt x="32090" y="68740"/>
                </a:lnTo>
                <a:lnTo>
                  <a:pt x="32100" y="68700"/>
                </a:lnTo>
                <a:lnTo>
                  <a:pt x="32120" y="68640"/>
                </a:lnTo>
                <a:lnTo>
                  <a:pt x="32030" y="68570"/>
                </a:lnTo>
                <a:lnTo>
                  <a:pt x="31940" y="68560"/>
                </a:lnTo>
                <a:lnTo>
                  <a:pt x="31850" y="68580"/>
                </a:lnTo>
                <a:lnTo>
                  <a:pt x="31760" y="68640"/>
                </a:lnTo>
                <a:lnTo>
                  <a:pt x="31720" y="68640"/>
                </a:lnTo>
                <a:lnTo>
                  <a:pt x="31690" y="68570"/>
                </a:lnTo>
                <a:lnTo>
                  <a:pt x="31640" y="68530"/>
                </a:lnTo>
                <a:lnTo>
                  <a:pt x="31520" y="68480"/>
                </a:lnTo>
                <a:lnTo>
                  <a:pt x="31370" y="68300"/>
                </a:lnTo>
                <a:lnTo>
                  <a:pt x="31330" y="68270"/>
                </a:lnTo>
                <a:lnTo>
                  <a:pt x="31280" y="68240"/>
                </a:lnTo>
                <a:lnTo>
                  <a:pt x="31140" y="68090"/>
                </a:lnTo>
                <a:lnTo>
                  <a:pt x="31090" y="68060"/>
                </a:lnTo>
                <a:lnTo>
                  <a:pt x="31030" y="68050"/>
                </a:lnTo>
                <a:lnTo>
                  <a:pt x="30950" y="68010"/>
                </a:lnTo>
                <a:lnTo>
                  <a:pt x="30880" y="67960"/>
                </a:lnTo>
                <a:lnTo>
                  <a:pt x="30830" y="67910"/>
                </a:lnTo>
                <a:lnTo>
                  <a:pt x="30790" y="67960"/>
                </a:lnTo>
                <a:lnTo>
                  <a:pt x="30710" y="67910"/>
                </a:lnTo>
                <a:lnTo>
                  <a:pt x="30600" y="67880"/>
                </a:lnTo>
                <a:lnTo>
                  <a:pt x="30390" y="67860"/>
                </a:lnTo>
                <a:lnTo>
                  <a:pt x="30280" y="67910"/>
                </a:lnTo>
                <a:lnTo>
                  <a:pt x="30180" y="68010"/>
                </a:lnTo>
                <a:lnTo>
                  <a:pt x="30110" y="68120"/>
                </a:lnTo>
                <a:lnTo>
                  <a:pt x="30090" y="68170"/>
                </a:lnTo>
                <a:lnTo>
                  <a:pt x="29920" y="68110"/>
                </a:lnTo>
                <a:lnTo>
                  <a:pt x="29790" y="67980"/>
                </a:lnTo>
                <a:lnTo>
                  <a:pt x="29550" y="67700"/>
                </a:lnTo>
                <a:lnTo>
                  <a:pt x="29490" y="67740"/>
                </a:lnTo>
                <a:lnTo>
                  <a:pt x="29450" y="67710"/>
                </a:lnTo>
                <a:lnTo>
                  <a:pt x="29400" y="67640"/>
                </a:lnTo>
                <a:lnTo>
                  <a:pt x="29350" y="67600"/>
                </a:lnTo>
                <a:lnTo>
                  <a:pt x="29260" y="67580"/>
                </a:lnTo>
                <a:lnTo>
                  <a:pt x="29200" y="67580"/>
                </a:lnTo>
                <a:lnTo>
                  <a:pt x="29190" y="67610"/>
                </a:lnTo>
                <a:lnTo>
                  <a:pt x="29270" y="67640"/>
                </a:lnTo>
                <a:lnTo>
                  <a:pt x="29270" y="67700"/>
                </a:lnTo>
                <a:lnTo>
                  <a:pt x="29240" y="67760"/>
                </a:lnTo>
                <a:lnTo>
                  <a:pt x="29280" y="67800"/>
                </a:lnTo>
                <a:lnTo>
                  <a:pt x="29330" y="67820"/>
                </a:lnTo>
                <a:lnTo>
                  <a:pt x="29340" y="67860"/>
                </a:lnTo>
                <a:lnTo>
                  <a:pt x="29350" y="67860"/>
                </a:lnTo>
                <a:lnTo>
                  <a:pt x="29410" y="67870"/>
                </a:lnTo>
                <a:lnTo>
                  <a:pt x="29560" y="67840"/>
                </a:lnTo>
                <a:lnTo>
                  <a:pt x="29590" y="67880"/>
                </a:lnTo>
                <a:lnTo>
                  <a:pt x="29590" y="67940"/>
                </a:lnTo>
                <a:lnTo>
                  <a:pt x="29580" y="67970"/>
                </a:lnTo>
                <a:lnTo>
                  <a:pt x="29350" y="68230"/>
                </a:lnTo>
                <a:lnTo>
                  <a:pt x="29270" y="68330"/>
                </a:lnTo>
                <a:lnTo>
                  <a:pt x="29230" y="68480"/>
                </a:lnTo>
                <a:lnTo>
                  <a:pt x="29210" y="68640"/>
                </a:lnTo>
                <a:lnTo>
                  <a:pt x="29230" y="68790"/>
                </a:lnTo>
                <a:lnTo>
                  <a:pt x="29260" y="68930"/>
                </a:lnTo>
                <a:lnTo>
                  <a:pt x="29310" y="69050"/>
                </a:lnTo>
                <a:lnTo>
                  <a:pt x="29340" y="69100"/>
                </a:lnTo>
                <a:lnTo>
                  <a:pt x="29380" y="69140"/>
                </a:lnTo>
                <a:lnTo>
                  <a:pt x="29380" y="69190"/>
                </a:lnTo>
                <a:lnTo>
                  <a:pt x="29290" y="69350"/>
                </a:lnTo>
                <a:lnTo>
                  <a:pt x="29230" y="69610"/>
                </a:lnTo>
                <a:lnTo>
                  <a:pt x="29270" y="69610"/>
                </a:lnTo>
                <a:lnTo>
                  <a:pt x="29210" y="69660"/>
                </a:lnTo>
                <a:lnTo>
                  <a:pt x="29190" y="69650"/>
                </a:lnTo>
                <a:lnTo>
                  <a:pt x="29150" y="69610"/>
                </a:lnTo>
                <a:lnTo>
                  <a:pt x="29100" y="69710"/>
                </a:lnTo>
                <a:lnTo>
                  <a:pt x="28500" y="70320"/>
                </a:lnTo>
                <a:lnTo>
                  <a:pt x="28460" y="70330"/>
                </a:lnTo>
                <a:lnTo>
                  <a:pt x="28400" y="70340"/>
                </a:lnTo>
                <a:lnTo>
                  <a:pt x="28370" y="70360"/>
                </a:lnTo>
                <a:lnTo>
                  <a:pt x="28310" y="70470"/>
                </a:lnTo>
                <a:lnTo>
                  <a:pt x="28260" y="70500"/>
                </a:lnTo>
                <a:lnTo>
                  <a:pt x="28190" y="70480"/>
                </a:lnTo>
                <a:lnTo>
                  <a:pt x="28110" y="70420"/>
                </a:lnTo>
                <a:lnTo>
                  <a:pt x="27980" y="70290"/>
                </a:lnTo>
                <a:lnTo>
                  <a:pt x="27980" y="70440"/>
                </a:lnTo>
                <a:lnTo>
                  <a:pt x="27890" y="70300"/>
                </a:lnTo>
                <a:lnTo>
                  <a:pt x="27750" y="70180"/>
                </a:lnTo>
                <a:lnTo>
                  <a:pt x="27590" y="70100"/>
                </a:lnTo>
                <a:lnTo>
                  <a:pt x="27460" y="70090"/>
                </a:lnTo>
                <a:lnTo>
                  <a:pt x="27330" y="70140"/>
                </a:lnTo>
                <a:lnTo>
                  <a:pt x="27180" y="70250"/>
                </a:lnTo>
                <a:lnTo>
                  <a:pt x="27080" y="70400"/>
                </a:lnTo>
                <a:lnTo>
                  <a:pt x="27100" y="70550"/>
                </a:lnTo>
                <a:lnTo>
                  <a:pt x="27010" y="70600"/>
                </a:lnTo>
                <a:lnTo>
                  <a:pt x="26980" y="70550"/>
                </a:lnTo>
                <a:lnTo>
                  <a:pt x="27020" y="70410"/>
                </a:lnTo>
                <a:lnTo>
                  <a:pt x="26970" y="70370"/>
                </a:lnTo>
                <a:lnTo>
                  <a:pt x="26860" y="70360"/>
                </a:lnTo>
                <a:lnTo>
                  <a:pt x="26770" y="70340"/>
                </a:lnTo>
                <a:lnTo>
                  <a:pt x="26770" y="70290"/>
                </a:lnTo>
                <a:lnTo>
                  <a:pt x="26860" y="70160"/>
                </a:lnTo>
                <a:lnTo>
                  <a:pt x="26860" y="69970"/>
                </a:lnTo>
                <a:lnTo>
                  <a:pt x="26830" y="69920"/>
                </a:lnTo>
                <a:lnTo>
                  <a:pt x="26790" y="69840"/>
                </a:lnTo>
                <a:lnTo>
                  <a:pt x="26660" y="69880"/>
                </a:lnTo>
                <a:lnTo>
                  <a:pt x="26610" y="69480"/>
                </a:lnTo>
                <a:lnTo>
                  <a:pt x="26540" y="69150"/>
                </a:lnTo>
                <a:lnTo>
                  <a:pt x="26490" y="69150"/>
                </a:lnTo>
                <a:lnTo>
                  <a:pt x="26450" y="69190"/>
                </a:lnTo>
                <a:close/>
                <a:moveTo>
                  <a:pt x="24550" y="54150"/>
                </a:moveTo>
                <a:lnTo>
                  <a:pt x="24560" y="54080"/>
                </a:lnTo>
                <a:lnTo>
                  <a:pt x="24560" y="54000"/>
                </a:lnTo>
                <a:lnTo>
                  <a:pt x="24600" y="53940"/>
                </a:lnTo>
                <a:lnTo>
                  <a:pt x="24670" y="53860"/>
                </a:lnTo>
                <a:lnTo>
                  <a:pt x="24780" y="53760"/>
                </a:lnTo>
                <a:lnTo>
                  <a:pt x="24870" y="53720"/>
                </a:lnTo>
                <a:lnTo>
                  <a:pt x="24880" y="53630"/>
                </a:lnTo>
                <a:lnTo>
                  <a:pt x="24870" y="53520"/>
                </a:lnTo>
                <a:lnTo>
                  <a:pt x="24880" y="53440"/>
                </a:lnTo>
                <a:lnTo>
                  <a:pt x="24920" y="53430"/>
                </a:lnTo>
                <a:lnTo>
                  <a:pt x="25030" y="53450"/>
                </a:lnTo>
                <a:lnTo>
                  <a:pt x="25050" y="53420"/>
                </a:lnTo>
                <a:lnTo>
                  <a:pt x="25060" y="53380"/>
                </a:lnTo>
                <a:lnTo>
                  <a:pt x="25090" y="53340"/>
                </a:lnTo>
                <a:lnTo>
                  <a:pt x="25170" y="53280"/>
                </a:lnTo>
                <a:lnTo>
                  <a:pt x="25170" y="53340"/>
                </a:lnTo>
                <a:lnTo>
                  <a:pt x="25180" y="53390"/>
                </a:lnTo>
                <a:lnTo>
                  <a:pt x="25200" y="53440"/>
                </a:lnTo>
                <a:lnTo>
                  <a:pt x="25260" y="53500"/>
                </a:lnTo>
                <a:lnTo>
                  <a:pt x="25280" y="53590"/>
                </a:lnTo>
                <a:lnTo>
                  <a:pt x="25260" y="53690"/>
                </a:lnTo>
                <a:lnTo>
                  <a:pt x="25200" y="53760"/>
                </a:lnTo>
                <a:lnTo>
                  <a:pt x="24870" y="53820"/>
                </a:lnTo>
                <a:lnTo>
                  <a:pt x="24730" y="53920"/>
                </a:lnTo>
                <a:lnTo>
                  <a:pt x="24730" y="54140"/>
                </a:lnTo>
                <a:lnTo>
                  <a:pt x="24700" y="54310"/>
                </a:lnTo>
                <a:lnTo>
                  <a:pt x="24480" y="54300"/>
                </a:lnTo>
                <a:lnTo>
                  <a:pt x="24530" y="54230"/>
                </a:lnTo>
                <a:lnTo>
                  <a:pt x="24550" y="54150"/>
                </a:lnTo>
                <a:close/>
                <a:moveTo>
                  <a:pt x="31900" y="52830"/>
                </a:moveTo>
                <a:lnTo>
                  <a:pt x="31900" y="52870"/>
                </a:lnTo>
                <a:lnTo>
                  <a:pt x="31880" y="52930"/>
                </a:lnTo>
                <a:lnTo>
                  <a:pt x="31840" y="52920"/>
                </a:lnTo>
                <a:lnTo>
                  <a:pt x="31800" y="52860"/>
                </a:lnTo>
                <a:lnTo>
                  <a:pt x="31750" y="52820"/>
                </a:lnTo>
                <a:lnTo>
                  <a:pt x="31710" y="52840"/>
                </a:lnTo>
                <a:lnTo>
                  <a:pt x="31680" y="52820"/>
                </a:lnTo>
                <a:lnTo>
                  <a:pt x="31750" y="52670"/>
                </a:lnTo>
                <a:lnTo>
                  <a:pt x="31720" y="52620"/>
                </a:lnTo>
                <a:lnTo>
                  <a:pt x="31740" y="52550"/>
                </a:lnTo>
                <a:lnTo>
                  <a:pt x="31780" y="52440"/>
                </a:lnTo>
                <a:lnTo>
                  <a:pt x="31820" y="52380"/>
                </a:lnTo>
                <a:lnTo>
                  <a:pt x="31860" y="52390"/>
                </a:lnTo>
                <a:lnTo>
                  <a:pt x="31900" y="52430"/>
                </a:lnTo>
                <a:lnTo>
                  <a:pt x="31930" y="52490"/>
                </a:lnTo>
                <a:lnTo>
                  <a:pt x="31930" y="52520"/>
                </a:lnTo>
                <a:lnTo>
                  <a:pt x="31930" y="52580"/>
                </a:lnTo>
                <a:lnTo>
                  <a:pt x="31880" y="52790"/>
                </a:lnTo>
                <a:lnTo>
                  <a:pt x="31900" y="52830"/>
                </a:lnTo>
                <a:close/>
                <a:moveTo>
                  <a:pt x="31310" y="52540"/>
                </a:moveTo>
                <a:lnTo>
                  <a:pt x="31310" y="52470"/>
                </a:lnTo>
                <a:lnTo>
                  <a:pt x="31330" y="52440"/>
                </a:lnTo>
                <a:lnTo>
                  <a:pt x="31380" y="52420"/>
                </a:lnTo>
                <a:lnTo>
                  <a:pt x="31420" y="52390"/>
                </a:lnTo>
                <a:lnTo>
                  <a:pt x="31440" y="52340"/>
                </a:lnTo>
                <a:lnTo>
                  <a:pt x="31450" y="52270"/>
                </a:lnTo>
                <a:lnTo>
                  <a:pt x="31480" y="52260"/>
                </a:lnTo>
                <a:lnTo>
                  <a:pt x="31510" y="52250"/>
                </a:lnTo>
                <a:lnTo>
                  <a:pt x="31550" y="52220"/>
                </a:lnTo>
                <a:lnTo>
                  <a:pt x="31590" y="52230"/>
                </a:lnTo>
                <a:lnTo>
                  <a:pt x="31630" y="52290"/>
                </a:lnTo>
                <a:lnTo>
                  <a:pt x="31640" y="52350"/>
                </a:lnTo>
                <a:lnTo>
                  <a:pt x="31640" y="52410"/>
                </a:lnTo>
                <a:lnTo>
                  <a:pt x="31640" y="52480"/>
                </a:lnTo>
                <a:lnTo>
                  <a:pt x="31650" y="52510"/>
                </a:lnTo>
                <a:lnTo>
                  <a:pt x="31670" y="52550"/>
                </a:lnTo>
                <a:lnTo>
                  <a:pt x="31670" y="52580"/>
                </a:lnTo>
                <a:lnTo>
                  <a:pt x="31440" y="52630"/>
                </a:lnTo>
                <a:lnTo>
                  <a:pt x="31330" y="52600"/>
                </a:lnTo>
                <a:lnTo>
                  <a:pt x="31310" y="52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