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Puglia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Italy • State Map | Fully Editable Vector Shape</a:t>
            </a:r>
          </a:p>
        </p:txBody>
      </p:sp>
      <p:sp>
        <p:nvSpPr>
          <p:cNvPr id="101" name="Pugl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150" y="46980"/>
                </a:moveTo>
                <a:lnTo>
                  <a:pt x="65280" y="47000"/>
                </a:lnTo>
                <a:lnTo>
                  <a:pt x="65960" y="47000"/>
                </a:lnTo>
                <a:lnTo>
                  <a:pt x="66660" y="47160"/>
                </a:lnTo>
                <a:lnTo>
                  <a:pt x="66930" y="47170"/>
                </a:lnTo>
                <a:lnTo>
                  <a:pt x="67900" y="47000"/>
                </a:lnTo>
                <a:lnTo>
                  <a:pt x="68850" y="47050"/>
                </a:lnTo>
                <a:lnTo>
                  <a:pt x="70330" y="46870"/>
                </a:lnTo>
                <a:lnTo>
                  <a:pt x="70830" y="47000"/>
                </a:lnTo>
                <a:lnTo>
                  <a:pt x="70830" y="47010"/>
                </a:lnTo>
                <a:lnTo>
                  <a:pt x="71000" y="47060"/>
                </a:lnTo>
                <a:lnTo>
                  <a:pt x="71120" y="47280"/>
                </a:lnTo>
                <a:lnTo>
                  <a:pt x="71230" y="47270"/>
                </a:lnTo>
                <a:lnTo>
                  <a:pt x="71210" y="47400"/>
                </a:lnTo>
                <a:lnTo>
                  <a:pt x="71250" y="47550"/>
                </a:lnTo>
                <a:lnTo>
                  <a:pt x="71300" y="47840"/>
                </a:lnTo>
                <a:lnTo>
                  <a:pt x="71310" y="47940"/>
                </a:lnTo>
                <a:lnTo>
                  <a:pt x="71310" y="48080"/>
                </a:lnTo>
                <a:lnTo>
                  <a:pt x="71260" y="48170"/>
                </a:lnTo>
                <a:lnTo>
                  <a:pt x="71150" y="48300"/>
                </a:lnTo>
                <a:lnTo>
                  <a:pt x="71030" y="48410"/>
                </a:lnTo>
                <a:lnTo>
                  <a:pt x="70920" y="48460"/>
                </a:lnTo>
                <a:lnTo>
                  <a:pt x="70800" y="48500"/>
                </a:lnTo>
                <a:lnTo>
                  <a:pt x="70700" y="48590"/>
                </a:lnTo>
                <a:lnTo>
                  <a:pt x="70550" y="48780"/>
                </a:lnTo>
                <a:lnTo>
                  <a:pt x="70340" y="48950"/>
                </a:lnTo>
                <a:lnTo>
                  <a:pt x="69740" y="49270"/>
                </a:lnTo>
                <a:lnTo>
                  <a:pt x="69590" y="49470"/>
                </a:lnTo>
                <a:lnTo>
                  <a:pt x="69540" y="49760"/>
                </a:lnTo>
                <a:lnTo>
                  <a:pt x="69570" y="50080"/>
                </a:lnTo>
                <a:lnTo>
                  <a:pt x="69660" y="50340"/>
                </a:lnTo>
                <a:lnTo>
                  <a:pt x="69790" y="50520"/>
                </a:lnTo>
                <a:lnTo>
                  <a:pt x="69950" y="50680"/>
                </a:lnTo>
                <a:lnTo>
                  <a:pt x="70010" y="50720"/>
                </a:lnTo>
                <a:lnTo>
                  <a:pt x="70300" y="50930"/>
                </a:lnTo>
                <a:lnTo>
                  <a:pt x="70680" y="51050"/>
                </a:lnTo>
                <a:lnTo>
                  <a:pt x="70760" y="51120"/>
                </a:lnTo>
                <a:lnTo>
                  <a:pt x="70850" y="51200"/>
                </a:lnTo>
                <a:lnTo>
                  <a:pt x="71940" y="51710"/>
                </a:lnTo>
                <a:lnTo>
                  <a:pt x="72880" y="52220"/>
                </a:lnTo>
                <a:lnTo>
                  <a:pt x="73230" y="52320"/>
                </a:lnTo>
                <a:lnTo>
                  <a:pt x="73330" y="52400"/>
                </a:lnTo>
                <a:lnTo>
                  <a:pt x="73370" y="52430"/>
                </a:lnTo>
                <a:lnTo>
                  <a:pt x="73430" y="52490"/>
                </a:lnTo>
                <a:lnTo>
                  <a:pt x="73660" y="52650"/>
                </a:lnTo>
                <a:lnTo>
                  <a:pt x="75050" y="53130"/>
                </a:lnTo>
                <a:lnTo>
                  <a:pt x="75170" y="53230"/>
                </a:lnTo>
                <a:lnTo>
                  <a:pt x="75210" y="53230"/>
                </a:lnTo>
                <a:lnTo>
                  <a:pt x="75210" y="53170"/>
                </a:lnTo>
                <a:lnTo>
                  <a:pt x="75250" y="53170"/>
                </a:lnTo>
                <a:lnTo>
                  <a:pt x="75370" y="53300"/>
                </a:lnTo>
                <a:lnTo>
                  <a:pt x="76380" y="53630"/>
                </a:lnTo>
                <a:lnTo>
                  <a:pt x="77230" y="54100"/>
                </a:lnTo>
                <a:lnTo>
                  <a:pt x="77660" y="54420"/>
                </a:lnTo>
                <a:lnTo>
                  <a:pt x="77860" y="54620"/>
                </a:lnTo>
                <a:lnTo>
                  <a:pt x="78080" y="54950"/>
                </a:lnTo>
                <a:lnTo>
                  <a:pt x="78160" y="54990"/>
                </a:lnTo>
                <a:lnTo>
                  <a:pt x="78260" y="55020"/>
                </a:lnTo>
                <a:lnTo>
                  <a:pt x="78340" y="55090"/>
                </a:lnTo>
                <a:lnTo>
                  <a:pt x="78470" y="55190"/>
                </a:lnTo>
                <a:lnTo>
                  <a:pt x="78830" y="55580"/>
                </a:lnTo>
                <a:lnTo>
                  <a:pt x="78930" y="55630"/>
                </a:lnTo>
                <a:lnTo>
                  <a:pt x="79050" y="55660"/>
                </a:lnTo>
                <a:lnTo>
                  <a:pt x="79260" y="55800"/>
                </a:lnTo>
                <a:lnTo>
                  <a:pt x="79760" y="55930"/>
                </a:lnTo>
                <a:lnTo>
                  <a:pt x="79830" y="55970"/>
                </a:lnTo>
                <a:lnTo>
                  <a:pt x="80430" y="56220"/>
                </a:lnTo>
                <a:lnTo>
                  <a:pt x="80990" y="56640"/>
                </a:lnTo>
                <a:lnTo>
                  <a:pt x="81450" y="56720"/>
                </a:lnTo>
                <a:lnTo>
                  <a:pt x="81650" y="56820"/>
                </a:lnTo>
                <a:lnTo>
                  <a:pt x="81640" y="57000"/>
                </a:lnTo>
                <a:lnTo>
                  <a:pt x="81710" y="57000"/>
                </a:lnTo>
                <a:lnTo>
                  <a:pt x="81860" y="56950"/>
                </a:lnTo>
                <a:lnTo>
                  <a:pt x="81950" y="56970"/>
                </a:lnTo>
                <a:lnTo>
                  <a:pt x="81970" y="57020"/>
                </a:lnTo>
                <a:lnTo>
                  <a:pt x="81970" y="57090"/>
                </a:lnTo>
                <a:lnTo>
                  <a:pt x="82000" y="57170"/>
                </a:lnTo>
                <a:lnTo>
                  <a:pt x="82140" y="57300"/>
                </a:lnTo>
                <a:lnTo>
                  <a:pt x="82160" y="57350"/>
                </a:lnTo>
                <a:lnTo>
                  <a:pt x="82130" y="57700"/>
                </a:lnTo>
                <a:lnTo>
                  <a:pt x="82490" y="58000"/>
                </a:lnTo>
                <a:lnTo>
                  <a:pt x="82610" y="58100"/>
                </a:lnTo>
                <a:lnTo>
                  <a:pt x="83150" y="58410"/>
                </a:lnTo>
                <a:lnTo>
                  <a:pt x="83260" y="58430"/>
                </a:lnTo>
                <a:lnTo>
                  <a:pt x="83300" y="58460"/>
                </a:lnTo>
                <a:lnTo>
                  <a:pt x="83420" y="58670"/>
                </a:lnTo>
                <a:lnTo>
                  <a:pt x="83490" y="58740"/>
                </a:lnTo>
                <a:lnTo>
                  <a:pt x="83680" y="58910"/>
                </a:lnTo>
                <a:lnTo>
                  <a:pt x="83840" y="59160"/>
                </a:lnTo>
                <a:lnTo>
                  <a:pt x="83920" y="59280"/>
                </a:lnTo>
                <a:lnTo>
                  <a:pt x="84030" y="59330"/>
                </a:lnTo>
                <a:lnTo>
                  <a:pt x="84080" y="59380"/>
                </a:lnTo>
                <a:lnTo>
                  <a:pt x="84470" y="59920"/>
                </a:lnTo>
                <a:lnTo>
                  <a:pt x="84840" y="60810"/>
                </a:lnTo>
                <a:lnTo>
                  <a:pt x="84860" y="60860"/>
                </a:lnTo>
                <a:lnTo>
                  <a:pt x="84890" y="60890"/>
                </a:lnTo>
                <a:lnTo>
                  <a:pt x="84930" y="60910"/>
                </a:lnTo>
                <a:lnTo>
                  <a:pt x="84900" y="61000"/>
                </a:lnTo>
                <a:lnTo>
                  <a:pt x="84920" y="61050"/>
                </a:lnTo>
                <a:lnTo>
                  <a:pt x="84940" y="61100"/>
                </a:lnTo>
                <a:lnTo>
                  <a:pt x="84930" y="61180"/>
                </a:lnTo>
                <a:lnTo>
                  <a:pt x="84890" y="61250"/>
                </a:lnTo>
                <a:lnTo>
                  <a:pt x="84790" y="61330"/>
                </a:lnTo>
                <a:lnTo>
                  <a:pt x="84740" y="61560"/>
                </a:lnTo>
                <a:lnTo>
                  <a:pt x="84670" y="61650"/>
                </a:lnTo>
                <a:lnTo>
                  <a:pt x="84450" y="61810"/>
                </a:lnTo>
                <a:lnTo>
                  <a:pt x="84320" y="62140"/>
                </a:lnTo>
                <a:lnTo>
                  <a:pt x="84300" y="62220"/>
                </a:lnTo>
                <a:lnTo>
                  <a:pt x="84280" y="62380"/>
                </a:lnTo>
                <a:lnTo>
                  <a:pt x="84220" y="62550"/>
                </a:lnTo>
                <a:lnTo>
                  <a:pt x="84210" y="62620"/>
                </a:lnTo>
                <a:lnTo>
                  <a:pt x="84250" y="62820"/>
                </a:lnTo>
                <a:lnTo>
                  <a:pt x="84250" y="62910"/>
                </a:lnTo>
                <a:lnTo>
                  <a:pt x="84170" y="63310"/>
                </a:lnTo>
                <a:lnTo>
                  <a:pt x="84190" y="63380"/>
                </a:lnTo>
                <a:lnTo>
                  <a:pt x="84160" y="63400"/>
                </a:lnTo>
                <a:lnTo>
                  <a:pt x="84100" y="63510"/>
                </a:lnTo>
                <a:lnTo>
                  <a:pt x="84070" y="63530"/>
                </a:lnTo>
                <a:lnTo>
                  <a:pt x="83940" y="63520"/>
                </a:lnTo>
                <a:lnTo>
                  <a:pt x="83890" y="63510"/>
                </a:lnTo>
                <a:lnTo>
                  <a:pt x="83840" y="63480"/>
                </a:lnTo>
                <a:lnTo>
                  <a:pt x="83560" y="63250"/>
                </a:lnTo>
                <a:lnTo>
                  <a:pt x="83460" y="63220"/>
                </a:lnTo>
                <a:lnTo>
                  <a:pt x="83220" y="63220"/>
                </a:lnTo>
                <a:lnTo>
                  <a:pt x="83150" y="63210"/>
                </a:lnTo>
                <a:lnTo>
                  <a:pt x="83000" y="63110"/>
                </a:lnTo>
                <a:lnTo>
                  <a:pt x="82860" y="63040"/>
                </a:lnTo>
                <a:lnTo>
                  <a:pt x="82670" y="62870"/>
                </a:lnTo>
                <a:lnTo>
                  <a:pt x="82460" y="62720"/>
                </a:lnTo>
                <a:lnTo>
                  <a:pt x="82380" y="62690"/>
                </a:lnTo>
                <a:lnTo>
                  <a:pt x="82330" y="62650"/>
                </a:lnTo>
                <a:lnTo>
                  <a:pt x="81950" y="62080"/>
                </a:lnTo>
                <a:lnTo>
                  <a:pt x="81880" y="62010"/>
                </a:lnTo>
                <a:lnTo>
                  <a:pt x="81880" y="61960"/>
                </a:lnTo>
                <a:lnTo>
                  <a:pt x="81970" y="61950"/>
                </a:lnTo>
                <a:lnTo>
                  <a:pt x="82030" y="61900"/>
                </a:lnTo>
                <a:lnTo>
                  <a:pt x="82040" y="61810"/>
                </a:lnTo>
                <a:lnTo>
                  <a:pt x="82000" y="61700"/>
                </a:lnTo>
                <a:lnTo>
                  <a:pt x="81940" y="61630"/>
                </a:lnTo>
                <a:lnTo>
                  <a:pt x="81780" y="61580"/>
                </a:lnTo>
                <a:lnTo>
                  <a:pt x="81720" y="61540"/>
                </a:lnTo>
                <a:lnTo>
                  <a:pt x="81920" y="61410"/>
                </a:lnTo>
                <a:lnTo>
                  <a:pt x="81970" y="61240"/>
                </a:lnTo>
                <a:lnTo>
                  <a:pt x="81890" y="61060"/>
                </a:lnTo>
                <a:lnTo>
                  <a:pt x="81720" y="60860"/>
                </a:lnTo>
                <a:lnTo>
                  <a:pt x="81560" y="60730"/>
                </a:lnTo>
                <a:lnTo>
                  <a:pt x="81470" y="60630"/>
                </a:lnTo>
                <a:lnTo>
                  <a:pt x="81430" y="60520"/>
                </a:lnTo>
                <a:lnTo>
                  <a:pt x="81430" y="60370"/>
                </a:lnTo>
                <a:lnTo>
                  <a:pt x="81420" y="60240"/>
                </a:lnTo>
                <a:lnTo>
                  <a:pt x="81390" y="60130"/>
                </a:lnTo>
                <a:lnTo>
                  <a:pt x="81320" y="60070"/>
                </a:lnTo>
                <a:lnTo>
                  <a:pt x="81390" y="60070"/>
                </a:lnTo>
                <a:lnTo>
                  <a:pt x="81390" y="60020"/>
                </a:lnTo>
                <a:lnTo>
                  <a:pt x="81100" y="59790"/>
                </a:lnTo>
                <a:lnTo>
                  <a:pt x="81010" y="59750"/>
                </a:lnTo>
                <a:lnTo>
                  <a:pt x="80520" y="59730"/>
                </a:lnTo>
                <a:lnTo>
                  <a:pt x="79040" y="59650"/>
                </a:lnTo>
                <a:lnTo>
                  <a:pt x="78940" y="59620"/>
                </a:lnTo>
                <a:lnTo>
                  <a:pt x="78620" y="59440"/>
                </a:lnTo>
                <a:lnTo>
                  <a:pt x="78570" y="59430"/>
                </a:lnTo>
                <a:lnTo>
                  <a:pt x="78440" y="59450"/>
                </a:lnTo>
                <a:lnTo>
                  <a:pt x="78380" y="59440"/>
                </a:lnTo>
                <a:lnTo>
                  <a:pt x="78340" y="59410"/>
                </a:lnTo>
                <a:lnTo>
                  <a:pt x="78240" y="59300"/>
                </a:lnTo>
                <a:lnTo>
                  <a:pt x="78200" y="59280"/>
                </a:lnTo>
                <a:lnTo>
                  <a:pt x="78100" y="59250"/>
                </a:lnTo>
                <a:lnTo>
                  <a:pt x="77780" y="59060"/>
                </a:lnTo>
                <a:lnTo>
                  <a:pt x="77450" y="58940"/>
                </a:lnTo>
                <a:lnTo>
                  <a:pt x="77290" y="58860"/>
                </a:lnTo>
                <a:lnTo>
                  <a:pt x="77220" y="58750"/>
                </a:lnTo>
                <a:lnTo>
                  <a:pt x="77350" y="58690"/>
                </a:lnTo>
                <a:lnTo>
                  <a:pt x="77470" y="58590"/>
                </a:lnTo>
                <a:lnTo>
                  <a:pt x="77490" y="58460"/>
                </a:lnTo>
                <a:lnTo>
                  <a:pt x="77380" y="58330"/>
                </a:lnTo>
                <a:lnTo>
                  <a:pt x="77490" y="58290"/>
                </a:lnTo>
                <a:lnTo>
                  <a:pt x="77780" y="58340"/>
                </a:lnTo>
                <a:lnTo>
                  <a:pt x="77900" y="58280"/>
                </a:lnTo>
                <a:lnTo>
                  <a:pt x="77940" y="58150"/>
                </a:lnTo>
                <a:lnTo>
                  <a:pt x="77820" y="58140"/>
                </a:lnTo>
                <a:lnTo>
                  <a:pt x="77580" y="58220"/>
                </a:lnTo>
                <a:lnTo>
                  <a:pt x="77590" y="58200"/>
                </a:lnTo>
                <a:lnTo>
                  <a:pt x="77620" y="58170"/>
                </a:lnTo>
                <a:lnTo>
                  <a:pt x="77490" y="58110"/>
                </a:lnTo>
                <a:lnTo>
                  <a:pt x="77380" y="58160"/>
                </a:lnTo>
                <a:lnTo>
                  <a:pt x="77280" y="58240"/>
                </a:lnTo>
                <a:lnTo>
                  <a:pt x="77160" y="58280"/>
                </a:lnTo>
                <a:lnTo>
                  <a:pt x="77110" y="58250"/>
                </a:lnTo>
                <a:lnTo>
                  <a:pt x="77080" y="58190"/>
                </a:lnTo>
                <a:lnTo>
                  <a:pt x="77050" y="58120"/>
                </a:lnTo>
                <a:lnTo>
                  <a:pt x="77020" y="58060"/>
                </a:lnTo>
                <a:lnTo>
                  <a:pt x="76960" y="58040"/>
                </a:lnTo>
                <a:lnTo>
                  <a:pt x="76820" y="58040"/>
                </a:lnTo>
                <a:lnTo>
                  <a:pt x="76770" y="58020"/>
                </a:lnTo>
                <a:lnTo>
                  <a:pt x="76330" y="57990"/>
                </a:lnTo>
                <a:lnTo>
                  <a:pt x="75900" y="58190"/>
                </a:lnTo>
                <a:lnTo>
                  <a:pt x="75530" y="58560"/>
                </a:lnTo>
                <a:lnTo>
                  <a:pt x="75240" y="58980"/>
                </a:lnTo>
                <a:lnTo>
                  <a:pt x="75190" y="58930"/>
                </a:lnTo>
                <a:lnTo>
                  <a:pt x="75150" y="58890"/>
                </a:lnTo>
                <a:lnTo>
                  <a:pt x="75130" y="58860"/>
                </a:lnTo>
                <a:lnTo>
                  <a:pt x="75090" y="58800"/>
                </a:lnTo>
                <a:lnTo>
                  <a:pt x="75070" y="58760"/>
                </a:lnTo>
                <a:lnTo>
                  <a:pt x="75050" y="58740"/>
                </a:lnTo>
                <a:lnTo>
                  <a:pt x="74990" y="58690"/>
                </a:lnTo>
                <a:lnTo>
                  <a:pt x="74970" y="58670"/>
                </a:lnTo>
                <a:lnTo>
                  <a:pt x="74940" y="58630"/>
                </a:lnTo>
                <a:lnTo>
                  <a:pt x="74850" y="58420"/>
                </a:lnTo>
                <a:lnTo>
                  <a:pt x="74820" y="58370"/>
                </a:lnTo>
                <a:lnTo>
                  <a:pt x="74790" y="58340"/>
                </a:lnTo>
                <a:lnTo>
                  <a:pt x="74730" y="58340"/>
                </a:lnTo>
                <a:lnTo>
                  <a:pt x="74710" y="58340"/>
                </a:lnTo>
                <a:lnTo>
                  <a:pt x="74580" y="58390"/>
                </a:lnTo>
                <a:lnTo>
                  <a:pt x="74550" y="58390"/>
                </a:lnTo>
                <a:lnTo>
                  <a:pt x="74520" y="58380"/>
                </a:lnTo>
                <a:lnTo>
                  <a:pt x="74500" y="58370"/>
                </a:lnTo>
                <a:lnTo>
                  <a:pt x="74460" y="58310"/>
                </a:lnTo>
                <a:lnTo>
                  <a:pt x="74450" y="58250"/>
                </a:lnTo>
                <a:lnTo>
                  <a:pt x="74380" y="57840"/>
                </a:lnTo>
                <a:lnTo>
                  <a:pt x="74350" y="57770"/>
                </a:lnTo>
                <a:lnTo>
                  <a:pt x="74350" y="57740"/>
                </a:lnTo>
                <a:lnTo>
                  <a:pt x="74360" y="57390"/>
                </a:lnTo>
                <a:lnTo>
                  <a:pt x="74340" y="57080"/>
                </a:lnTo>
                <a:lnTo>
                  <a:pt x="74400" y="56870"/>
                </a:lnTo>
                <a:lnTo>
                  <a:pt x="74400" y="56830"/>
                </a:lnTo>
                <a:lnTo>
                  <a:pt x="74400" y="56790"/>
                </a:lnTo>
                <a:lnTo>
                  <a:pt x="74380" y="56730"/>
                </a:lnTo>
                <a:lnTo>
                  <a:pt x="74350" y="56710"/>
                </a:lnTo>
                <a:lnTo>
                  <a:pt x="74330" y="56680"/>
                </a:lnTo>
                <a:lnTo>
                  <a:pt x="74300" y="56670"/>
                </a:lnTo>
                <a:lnTo>
                  <a:pt x="74280" y="56650"/>
                </a:lnTo>
                <a:lnTo>
                  <a:pt x="74260" y="56630"/>
                </a:lnTo>
                <a:lnTo>
                  <a:pt x="74260" y="56610"/>
                </a:lnTo>
                <a:lnTo>
                  <a:pt x="74270" y="56590"/>
                </a:lnTo>
                <a:lnTo>
                  <a:pt x="74370" y="56540"/>
                </a:lnTo>
                <a:lnTo>
                  <a:pt x="74370" y="56470"/>
                </a:lnTo>
                <a:lnTo>
                  <a:pt x="74250" y="56330"/>
                </a:lnTo>
                <a:lnTo>
                  <a:pt x="74230" y="56310"/>
                </a:lnTo>
                <a:lnTo>
                  <a:pt x="74190" y="56300"/>
                </a:lnTo>
                <a:lnTo>
                  <a:pt x="74010" y="56250"/>
                </a:lnTo>
                <a:lnTo>
                  <a:pt x="73890" y="56180"/>
                </a:lnTo>
                <a:lnTo>
                  <a:pt x="73860" y="56160"/>
                </a:lnTo>
                <a:lnTo>
                  <a:pt x="73820" y="56140"/>
                </a:lnTo>
                <a:lnTo>
                  <a:pt x="73620" y="56110"/>
                </a:lnTo>
                <a:lnTo>
                  <a:pt x="73570" y="56120"/>
                </a:lnTo>
                <a:lnTo>
                  <a:pt x="73550" y="56140"/>
                </a:lnTo>
                <a:lnTo>
                  <a:pt x="73550" y="56170"/>
                </a:lnTo>
                <a:lnTo>
                  <a:pt x="73560" y="56190"/>
                </a:lnTo>
                <a:lnTo>
                  <a:pt x="73550" y="56210"/>
                </a:lnTo>
                <a:lnTo>
                  <a:pt x="73520" y="56210"/>
                </a:lnTo>
                <a:lnTo>
                  <a:pt x="73410" y="56150"/>
                </a:lnTo>
                <a:lnTo>
                  <a:pt x="73370" y="56130"/>
                </a:lnTo>
                <a:lnTo>
                  <a:pt x="73330" y="56150"/>
                </a:lnTo>
                <a:lnTo>
                  <a:pt x="73320" y="56170"/>
                </a:lnTo>
                <a:lnTo>
                  <a:pt x="73320" y="56190"/>
                </a:lnTo>
                <a:lnTo>
                  <a:pt x="73330" y="56210"/>
                </a:lnTo>
                <a:lnTo>
                  <a:pt x="73380" y="56270"/>
                </a:lnTo>
                <a:lnTo>
                  <a:pt x="73390" y="56290"/>
                </a:lnTo>
                <a:lnTo>
                  <a:pt x="73400" y="56320"/>
                </a:lnTo>
                <a:lnTo>
                  <a:pt x="73400" y="56340"/>
                </a:lnTo>
                <a:lnTo>
                  <a:pt x="73380" y="56360"/>
                </a:lnTo>
                <a:lnTo>
                  <a:pt x="73350" y="56350"/>
                </a:lnTo>
                <a:lnTo>
                  <a:pt x="73310" y="56330"/>
                </a:lnTo>
                <a:lnTo>
                  <a:pt x="73260" y="56270"/>
                </a:lnTo>
                <a:lnTo>
                  <a:pt x="73220" y="56190"/>
                </a:lnTo>
                <a:lnTo>
                  <a:pt x="73200" y="56150"/>
                </a:lnTo>
                <a:lnTo>
                  <a:pt x="73190" y="56130"/>
                </a:lnTo>
                <a:lnTo>
                  <a:pt x="73160" y="56120"/>
                </a:lnTo>
                <a:lnTo>
                  <a:pt x="73130" y="56120"/>
                </a:lnTo>
                <a:lnTo>
                  <a:pt x="73110" y="56130"/>
                </a:lnTo>
                <a:lnTo>
                  <a:pt x="73100" y="56140"/>
                </a:lnTo>
                <a:lnTo>
                  <a:pt x="72970" y="56260"/>
                </a:lnTo>
                <a:lnTo>
                  <a:pt x="72840" y="56410"/>
                </a:lnTo>
                <a:lnTo>
                  <a:pt x="72730" y="56520"/>
                </a:lnTo>
                <a:lnTo>
                  <a:pt x="72690" y="56540"/>
                </a:lnTo>
                <a:lnTo>
                  <a:pt x="72640" y="56570"/>
                </a:lnTo>
                <a:lnTo>
                  <a:pt x="72580" y="56540"/>
                </a:lnTo>
                <a:lnTo>
                  <a:pt x="72500" y="56490"/>
                </a:lnTo>
                <a:lnTo>
                  <a:pt x="72170" y="56190"/>
                </a:lnTo>
                <a:lnTo>
                  <a:pt x="71620" y="55530"/>
                </a:lnTo>
                <a:lnTo>
                  <a:pt x="71550" y="55450"/>
                </a:lnTo>
                <a:lnTo>
                  <a:pt x="71510" y="55350"/>
                </a:lnTo>
                <a:lnTo>
                  <a:pt x="71440" y="55110"/>
                </a:lnTo>
                <a:lnTo>
                  <a:pt x="71420" y="55060"/>
                </a:lnTo>
                <a:lnTo>
                  <a:pt x="71400" y="55010"/>
                </a:lnTo>
                <a:lnTo>
                  <a:pt x="71370" y="54980"/>
                </a:lnTo>
                <a:lnTo>
                  <a:pt x="71330" y="54950"/>
                </a:lnTo>
                <a:lnTo>
                  <a:pt x="71240" y="54900"/>
                </a:lnTo>
                <a:lnTo>
                  <a:pt x="71190" y="54880"/>
                </a:lnTo>
                <a:lnTo>
                  <a:pt x="71140" y="54860"/>
                </a:lnTo>
                <a:lnTo>
                  <a:pt x="71110" y="54860"/>
                </a:lnTo>
                <a:lnTo>
                  <a:pt x="71000" y="54890"/>
                </a:lnTo>
                <a:lnTo>
                  <a:pt x="70980" y="54900"/>
                </a:lnTo>
                <a:lnTo>
                  <a:pt x="70960" y="54910"/>
                </a:lnTo>
                <a:lnTo>
                  <a:pt x="70940" y="54930"/>
                </a:lnTo>
                <a:lnTo>
                  <a:pt x="70910" y="54970"/>
                </a:lnTo>
                <a:lnTo>
                  <a:pt x="70890" y="54990"/>
                </a:lnTo>
                <a:lnTo>
                  <a:pt x="70870" y="55010"/>
                </a:lnTo>
                <a:lnTo>
                  <a:pt x="70850" y="55010"/>
                </a:lnTo>
                <a:lnTo>
                  <a:pt x="70820" y="55010"/>
                </a:lnTo>
                <a:lnTo>
                  <a:pt x="70800" y="55000"/>
                </a:lnTo>
                <a:lnTo>
                  <a:pt x="70730" y="54960"/>
                </a:lnTo>
                <a:lnTo>
                  <a:pt x="70100" y="54650"/>
                </a:lnTo>
                <a:lnTo>
                  <a:pt x="70080" y="54630"/>
                </a:lnTo>
                <a:lnTo>
                  <a:pt x="70070" y="54610"/>
                </a:lnTo>
                <a:lnTo>
                  <a:pt x="70070" y="54560"/>
                </a:lnTo>
                <a:lnTo>
                  <a:pt x="70090" y="54540"/>
                </a:lnTo>
                <a:lnTo>
                  <a:pt x="70120" y="54530"/>
                </a:lnTo>
                <a:lnTo>
                  <a:pt x="70140" y="54540"/>
                </a:lnTo>
                <a:lnTo>
                  <a:pt x="70160" y="54530"/>
                </a:lnTo>
                <a:lnTo>
                  <a:pt x="70180" y="54530"/>
                </a:lnTo>
                <a:lnTo>
                  <a:pt x="70200" y="54520"/>
                </a:lnTo>
                <a:lnTo>
                  <a:pt x="70210" y="54500"/>
                </a:lnTo>
                <a:lnTo>
                  <a:pt x="70240" y="54460"/>
                </a:lnTo>
                <a:lnTo>
                  <a:pt x="70270" y="54420"/>
                </a:lnTo>
                <a:lnTo>
                  <a:pt x="70280" y="54390"/>
                </a:lnTo>
                <a:lnTo>
                  <a:pt x="70300" y="54330"/>
                </a:lnTo>
                <a:lnTo>
                  <a:pt x="70320" y="54260"/>
                </a:lnTo>
                <a:lnTo>
                  <a:pt x="70350" y="54160"/>
                </a:lnTo>
                <a:lnTo>
                  <a:pt x="70360" y="54130"/>
                </a:lnTo>
                <a:lnTo>
                  <a:pt x="70320" y="54070"/>
                </a:lnTo>
                <a:lnTo>
                  <a:pt x="70080" y="53790"/>
                </a:lnTo>
                <a:lnTo>
                  <a:pt x="70020" y="53710"/>
                </a:lnTo>
                <a:lnTo>
                  <a:pt x="69960" y="53640"/>
                </a:lnTo>
                <a:lnTo>
                  <a:pt x="69900" y="53600"/>
                </a:lnTo>
                <a:lnTo>
                  <a:pt x="69770" y="53530"/>
                </a:lnTo>
                <a:lnTo>
                  <a:pt x="69590" y="53480"/>
                </a:lnTo>
                <a:lnTo>
                  <a:pt x="69570" y="53460"/>
                </a:lnTo>
                <a:lnTo>
                  <a:pt x="69490" y="53400"/>
                </a:lnTo>
                <a:lnTo>
                  <a:pt x="69390" y="53250"/>
                </a:lnTo>
                <a:lnTo>
                  <a:pt x="69340" y="53200"/>
                </a:lnTo>
                <a:lnTo>
                  <a:pt x="69290" y="53240"/>
                </a:lnTo>
                <a:lnTo>
                  <a:pt x="68830" y="53450"/>
                </a:lnTo>
                <a:lnTo>
                  <a:pt x="68730" y="53470"/>
                </a:lnTo>
                <a:lnTo>
                  <a:pt x="67810" y="53410"/>
                </a:lnTo>
                <a:lnTo>
                  <a:pt x="67730" y="53450"/>
                </a:lnTo>
                <a:lnTo>
                  <a:pt x="67660" y="53510"/>
                </a:lnTo>
                <a:lnTo>
                  <a:pt x="67600" y="53590"/>
                </a:lnTo>
                <a:lnTo>
                  <a:pt x="67560" y="53730"/>
                </a:lnTo>
                <a:lnTo>
                  <a:pt x="67590" y="53840"/>
                </a:lnTo>
                <a:lnTo>
                  <a:pt x="66980" y="53650"/>
                </a:lnTo>
                <a:lnTo>
                  <a:pt x="66800" y="53520"/>
                </a:lnTo>
                <a:lnTo>
                  <a:pt x="66730" y="53460"/>
                </a:lnTo>
                <a:lnTo>
                  <a:pt x="66690" y="53440"/>
                </a:lnTo>
                <a:lnTo>
                  <a:pt x="66670" y="53450"/>
                </a:lnTo>
                <a:lnTo>
                  <a:pt x="66650" y="53460"/>
                </a:lnTo>
                <a:lnTo>
                  <a:pt x="66610" y="53500"/>
                </a:lnTo>
                <a:lnTo>
                  <a:pt x="66550" y="53510"/>
                </a:lnTo>
                <a:lnTo>
                  <a:pt x="66000" y="53470"/>
                </a:lnTo>
                <a:lnTo>
                  <a:pt x="65950" y="53460"/>
                </a:lnTo>
                <a:lnTo>
                  <a:pt x="65920" y="53440"/>
                </a:lnTo>
                <a:lnTo>
                  <a:pt x="65860" y="53330"/>
                </a:lnTo>
                <a:lnTo>
                  <a:pt x="65830" y="53290"/>
                </a:lnTo>
                <a:lnTo>
                  <a:pt x="65810" y="53270"/>
                </a:lnTo>
                <a:lnTo>
                  <a:pt x="65540" y="53100"/>
                </a:lnTo>
                <a:lnTo>
                  <a:pt x="65500" y="53070"/>
                </a:lnTo>
                <a:lnTo>
                  <a:pt x="65490" y="53050"/>
                </a:lnTo>
                <a:lnTo>
                  <a:pt x="65480" y="53020"/>
                </a:lnTo>
                <a:lnTo>
                  <a:pt x="65490" y="53000"/>
                </a:lnTo>
                <a:lnTo>
                  <a:pt x="65500" y="52980"/>
                </a:lnTo>
                <a:lnTo>
                  <a:pt x="65670" y="52780"/>
                </a:lnTo>
                <a:lnTo>
                  <a:pt x="65710" y="52750"/>
                </a:lnTo>
                <a:lnTo>
                  <a:pt x="65760" y="52700"/>
                </a:lnTo>
                <a:lnTo>
                  <a:pt x="65780" y="52680"/>
                </a:lnTo>
                <a:lnTo>
                  <a:pt x="65790" y="52650"/>
                </a:lnTo>
                <a:lnTo>
                  <a:pt x="65800" y="52630"/>
                </a:lnTo>
                <a:lnTo>
                  <a:pt x="65800" y="52600"/>
                </a:lnTo>
                <a:lnTo>
                  <a:pt x="65750" y="52530"/>
                </a:lnTo>
                <a:lnTo>
                  <a:pt x="65750" y="52500"/>
                </a:lnTo>
                <a:lnTo>
                  <a:pt x="65760" y="52480"/>
                </a:lnTo>
                <a:lnTo>
                  <a:pt x="65830" y="52460"/>
                </a:lnTo>
                <a:lnTo>
                  <a:pt x="65850" y="52450"/>
                </a:lnTo>
                <a:lnTo>
                  <a:pt x="65870" y="52430"/>
                </a:lnTo>
                <a:lnTo>
                  <a:pt x="65880" y="52410"/>
                </a:lnTo>
                <a:lnTo>
                  <a:pt x="65870" y="52380"/>
                </a:lnTo>
                <a:lnTo>
                  <a:pt x="65850" y="52340"/>
                </a:lnTo>
                <a:lnTo>
                  <a:pt x="65790" y="52250"/>
                </a:lnTo>
                <a:lnTo>
                  <a:pt x="65750" y="52210"/>
                </a:lnTo>
                <a:lnTo>
                  <a:pt x="65720" y="52190"/>
                </a:lnTo>
                <a:lnTo>
                  <a:pt x="65610" y="52140"/>
                </a:lnTo>
                <a:lnTo>
                  <a:pt x="65410" y="52030"/>
                </a:lnTo>
                <a:lnTo>
                  <a:pt x="65360" y="52010"/>
                </a:lnTo>
                <a:lnTo>
                  <a:pt x="65340" y="52020"/>
                </a:lnTo>
                <a:lnTo>
                  <a:pt x="65290" y="52090"/>
                </a:lnTo>
                <a:lnTo>
                  <a:pt x="65270" y="52100"/>
                </a:lnTo>
                <a:lnTo>
                  <a:pt x="65240" y="52120"/>
                </a:lnTo>
                <a:lnTo>
                  <a:pt x="65220" y="52120"/>
                </a:lnTo>
                <a:lnTo>
                  <a:pt x="65150" y="52130"/>
                </a:lnTo>
                <a:lnTo>
                  <a:pt x="65060" y="51870"/>
                </a:lnTo>
                <a:lnTo>
                  <a:pt x="65000" y="51810"/>
                </a:lnTo>
                <a:lnTo>
                  <a:pt x="64930" y="51790"/>
                </a:lnTo>
                <a:lnTo>
                  <a:pt x="64850" y="51760"/>
                </a:lnTo>
                <a:lnTo>
                  <a:pt x="64780" y="51720"/>
                </a:lnTo>
                <a:lnTo>
                  <a:pt x="64750" y="51690"/>
                </a:lnTo>
                <a:lnTo>
                  <a:pt x="64730" y="51650"/>
                </a:lnTo>
                <a:lnTo>
                  <a:pt x="64700" y="51550"/>
                </a:lnTo>
                <a:lnTo>
                  <a:pt x="64700" y="51510"/>
                </a:lnTo>
                <a:lnTo>
                  <a:pt x="64700" y="51470"/>
                </a:lnTo>
                <a:lnTo>
                  <a:pt x="64720" y="51450"/>
                </a:lnTo>
                <a:lnTo>
                  <a:pt x="64730" y="51420"/>
                </a:lnTo>
                <a:lnTo>
                  <a:pt x="64750" y="51410"/>
                </a:lnTo>
                <a:lnTo>
                  <a:pt x="64770" y="51390"/>
                </a:lnTo>
                <a:lnTo>
                  <a:pt x="64790" y="51370"/>
                </a:lnTo>
                <a:lnTo>
                  <a:pt x="64800" y="51350"/>
                </a:lnTo>
                <a:lnTo>
                  <a:pt x="64800" y="51320"/>
                </a:lnTo>
                <a:lnTo>
                  <a:pt x="64810" y="51300"/>
                </a:lnTo>
                <a:lnTo>
                  <a:pt x="64830" y="51280"/>
                </a:lnTo>
                <a:lnTo>
                  <a:pt x="64880" y="51260"/>
                </a:lnTo>
                <a:lnTo>
                  <a:pt x="64900" y="51240"/>
                </a:lnTo>
                <a:lnTo>
                  <a:pt x="64910" y="51220"/>
                </a:lnTo>
                <a:lnTo>
                  <a:pt x="64910" y="51170"/>
                </a:lnTo>
                <a:lnTo>
                  <a:pt x="64900" y="51000"/>
                </a:lnTo>
                <a:lnTo>
                  <a:pt x="64880" y="50940"/>
                </a:lnTo>
                <a:lnTo>
                  <a:pt x="64860" y="50910"/>
                </a:lnTo>
                <a:lnTo>
                  <a:pt x="64740" y="50850"/>
                </a:lnTo>
                <a:lnTo>
                  <a:pt x="64710" y="50820"/>
                </a:lnTo>
                <a:lnTo>
                  <a:pt x="64680" y="50780"/>
                </a:lnTo>
                <a:lnTo>
                  <a:pt x="64610" y="50670"/>
                </a:lnTo>
                <a:lnTo>
                  <a:pt x="64580" y="50650"/>
                </a:lnTo>
                <a:lnTo>
                  <a:pt x="64470" y="50610"/>
                </a:lnTo>
                <a:lnTo>
                  <a:pt x="64310" y="50520"/>
                </a:lnTo>
                <a:lnTo>
                  <a:pt x="64280" y="50500"/>
                </a:lnTo>
                <a:lnTo>
                  <a:pt x="64000" y="50240"/>
                </a:lnTo>
                <a:lnTo>
                  <a:pt x="63930" y="50160"/>
                </a:lnTo>
                <a:lnTo>
                  <a:pt x="63930" y="50130"/>
                </a:lnTo>
                <a:lnTo>
                  <a:pt x="63930" y="50100"/>
                </a:lnTo>
                <a:lnTo>
                  <a:pt x="63930" y="50070"/>
                </a:lnTo>
                <a:lnTo>
                  <a:pt x="63950" y="49970"/>
                </a:lnTo>
                <a:lnTo>
                  <a:pt x="63950" y="49900"/>
                </a:lnTo>
                <a:lnTo>
                  <a:pt x="63950" y="49870"/>
                </a:lnTo>
                <a:lnTo>
                  <a:pt x="63920" y="49630"/>
                </a:lnTo>
                <a:lnTo>
                  <a:pt x="63910" y="49520"/>
                </a:lnTo>
                <a:lnTo>
                  <a:pt x="63910" y="49460"/>
                </a:lnTo>
                <a:lnTo>
                  <a:pt x="63920" y="49420"/>
                </a:lnTo>
                <a:lnTo>
                  <a:pt x="63940" y="49390"/>
                </a:lnTo>
                <a:lnTo>
                  <a:pt x="63950" y="49370"/>
                </a:lnTo>
                <a:lnTo>
                  <a:pt x="63990" y="49340"/>
                </a:lnTo>
                <a:lnTo>
                  <a:pt x="64010" y="49320"/>
                </a:lnTo>
                <a:lnTo>
                  <a:pt x="64040" y="49310"/>
                </a:lnTo>
                <a:lnTo>
                  <a:pt x="64060" y="49310"/>
                </a:lnTo>
                <a:lnTo>
                  <a:pt x="64090" y="49310"/>
                </a:lnTo>
                <a:lnTo>
                  <a:pt x="64360" y="49430"/>
                </a:lnTo>
                <a:lnTo>
                  <a:pt x="64380" y="49430"/>
                </a:lnTo>
                <a:lnTo>
                  <a:pt x="64410" y="49430"/>
                </a:lnTo>
                <a:lnTo>
                  <a:pt x="64440" y="49400"/>
                </a:lnTo>
                <a:lnTo>
                  <a:pt x="64510" y="49340"/>
                </a:lnTo>
                <a:lnTo>
                  <a:pt x="64560" y="49270"/>
                </a:lnTo>
                <a:lnTo>
                  <a:pt x="64600" y="49230"/>
                </a:lnTo>
                <a:lnTo>
                  <a:pt x="64630" y="49210"/>
                </a:lnTo>
                <a:lnTo>
                  <a:pt x="64680" y="49200"/>
                </a:lnTo>
                <a:lnTo>
                  <a:pt x="64710" y="49180"/>
                </a:lnTo>
                <a:lnTo>
                  <a:pt x="64730" y="49160"/>
                </a:lnTo>
                <a:lnTo>
                  <a:pt x="64800" y="49070"/>
                </a:lnTo>
                <a:lnTo>
                  <a:pt x="64870" y="49010"/>
                </a:lnTo>
                <a:lnTo>
                  <a:pt x="64930" y="48950"/>
                </a:lnTo>
                <a:lnTo>
                  <a:pt x="64950" y="48920"/>
                </a:lnTo>
                <a:lnTo>
                  <a:pt x="64970" y="48910"/>
                </a:lnTo>
                <a:lnTo>
                  <a:pt x="65080" y="48880"/>
                </a:lnTo>
                <a:lnTo>
                  <a:pt x="65130" y="48860"/>
                </a:lnTo>
                <a:lnTo>
                  <a:pt x="65160" y="48840"/>
                </a:lnTo>
                <a:lnTo>
                  <a:pt x="65230" y="48780"/>
                </a:lnTo>
                <a:lnTo>
                  <a:pt x="65240" y="48750"/>
                </a:lnTo>
                <a:lnTo>
                  <a:pt x="65230" y="48730"/>
                </a:lnTo>
                <a:lnTo>
                  <a:pt x="65200" y="48720"/>
                </a:lnTo>
                <a:lnTo>
                  <a:pt x="65070" y="48710"/>
                </a:lnTo>
                <a:lnTo>
                  <a:pt x="65040" y="48700"/>
                </a:lnTo>
                <a:lnTo>
                  <a:pt x="65010" y="48690"/>
                </a:lnTo>
                <a:lnTo>
                  <a:pt x="64990" y="48670"/>
                </a:lnTo>
                <a:lnTo>
                  <a:pt x="64970" y="48650"/>
                </a:lnTo>
                <a:lnTo>
                  <a:pt x="64960" y="48630"/>
                </a:lnTo>
                <a:lnTo>
                  <a:pt x="64940" y="48580"/>
                </a:lnTo>
                <a:lnTo>
                  <a:pt x="64930" y="48510"/>
                </a:lnTo>
                <a:lnTo>
                  <a:pt x="64930" y="48410"/>
                </a:lnTo>
                <a:lnTo>
                  <a:pt x="64930" y="48370"/>
                </a:lnTo>
                <a:lnTo>
                  <a:pt x="64920" y="48340"/>
                </a:lnTo>
                <a:lnTo>
                  <a:pt x="64910" y="48290"/>
                </a:lnTo>
                <a:lnTo>
                  <a:pt x="64920" y="48210"/>
                </a:lnTo>
                <a:lnTo>
                  <a:pt x="64950" y="48130"/>
                </a:lnTo>
                <a:lnTo>
                  <a:pt x="64960" y="48070"/>
                </a:lnTo>
                <a:lnTo>
                  <a:pt x="64960" y="48030"/>
                </a:lnTo>
                <a:lnTo>
                  <a:pt x="64940" y="47910"/>
                </a:lnTo>
                <a:lnTo>
                  <a:pt x="64930" y="47860"/>
                </a:lnTo>
                <a:lnTo>
                  <a:pt x="64930" y="47770"/>
                </a:lnTo>
                <a:lnTo>
                  <a:pt x="64940" y="47730"/>
                </a:lnTo>
                <a:lnTo>
                  <a:pt x="64950" y="47690"/>
                </a:lnTo>
                <a:lnTo>
                  <a:pt x="65010" y="47600"/>
                </a:lnTo>
                <a:lnTo>
                  <a:pt x="65080" y="47460"/>
                </a:lnTo>
                <a:lnTo>
                  <a:pt x="65100" y="47410"/>
                </a:lnTo>
                <a:lnTo>
                  <a:pt x="65100" y="47340"/>
                </a:lnTo>
                <a:lnTo>
                  <a:pt x="65100" y="47300"/>
                </a:lnTo>
                <a:lnTo>
                  <a:pt x="65140" y="47000"/>
                </a:lnTo>
                <a:lnTo>
                  <a:pt x="65150" y="46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