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Piedmont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Piedmon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530" y="12890"/>
                </a:moveTo>
                <a:lnTo>
                  <a:pt x="27560" y="13410"/>
                </a:lnTo>
                <a:lnTo>
                  <a:pt x="27560" y="13450"/>
                </a:lnTo>
                <a:lnTo>
                  <a:pt x="27550" y="13510"/>
                </a:lnTo>
                <a:lnTo>
                  <a:pt x="27530" y="13610"/>
                </a:lnTo>
                <a:lnTo>
                  <a:pt x="27500" y="13660"/>
                </a:lnTo>
                <a:lnTo>
                  <a:pt x="27480" y="13700"/>
                </a:lnTo>
                <a:lnTo>
                  <a:pt x="26730" y="14500"/>
                </a:lnTo>
                <a:lnTo>
                  <a:pt x="26720" y="14520"/>
                </a:lnTo>
                <a:lnTo>
                  <a:pt x="26710" y="14560"/>
                </a:lnTo>
                <a:lnTo>
                  <a:pt x="26710" y="14620"/>
                </a:lnTo>
                <a:lnTo>
                  <a:pt x="26720" y="14750"/>
                </a:lnTo>
                <a:lnTo>
                  <a:pt x="26760" y="14910"/>
                </a:lnTo>
                <a:lnTo>
                  <a:pt x="26790" y="15160"/>
                </a:lnTo>
                <a:lnTo>
                  <a:pt x="26790" y="15210"/>
                </a:lnTo>
                <a:lnTo>
                  <a:pt x="26780" y="15240"/>
                </a:lnTo>
                <a:lnTo>
                  <a:pt x="26760" y="15270"/>
                </a:lnTo>
                <a:lnTo>
                  <a:pt x="26750" y="15290"/>
                </a:lnTo>
                <a:lnTo>
                  <a:pt x="26730" y="15320"/>
                </a:lnTo>
                <a:lnTo>
                  <a:pt x="26610" y="15420"/>
                </a:lnTo>
                <a:lnTo>
                  <a:pt x="26600" y="15450"/>
                </a:lnTo>
                <a:lnTo>
                  <a:pt x="26580" y="15470"/>
                </a:lnTo>
                <a:lnTo>
                  <a:pt x="26570" y="15500"/>
                </a:lnTo>
                <a:lnTo>
                  <a:pt x="26590" y="15570"/>
                </a:lnTo>
                <a:lnTo>
                  <a:pt x="26630" y="15690"/>
                </a:lnTo>
                <a:lnTo>
                  <a:pt x="26760" y="15940"/>
                </a:lnTo>
                <a:lnTo>
                  <a:pt x="26830" y="16040"/>
                </a:lnTo>
                <a:lnTo>
                  <a:pt x="26880" y="16090"/>
                </a:lnTo>
                <a:lnTo>
                  <a:pt x="27000" y="16130"/>
                </a:lnTo>
                <a:lnTo>
                  <a:pt x="27040" y="16150"/>
                </a:lnTo>
                <a:lnTo>
                  <a:pt x="27060" y="16180"/>
                </a:lnTo>
                <a:lnTo>
                  <a:pt x="27070" y="16220"/>
                </a:lnTo>
                <a:lnTo>
                  <a:pt x="27070" y="16300"/>
                </a:lnTo>
                <a:lnTo>
                  <a:pt x="27060" y="16350"/>
                </a:lnTo>
                <a:lnTo>
                  <a:pt x="27040" y="16420"/>
                </a:lnTo>
                <a:lnTo>
                  <a:pt x="27050" y="16450"/>
                </a:lnTo>
                <a:lnTo>
                  <a:pt x="27060" y="16490"/>
                </a:lnTo>
                <a:lnTo>
                  <a:pt x="27100" y="16520"/>
                </a:lnTo>
                <a:lnTo>
                  <a:pt x="27130" y="16530"/>
                </a:lnTo>
                <a:lnTo>
                  <a:pt x="27190" y="16520"/>
                </a:lnTo>
                <a:lnTo>
                  <a:pt x="27210" y="16520"/>
                </a:lnTo>
                <a:lnTo>
                  <a:pt x="27220" y="16550"/>
                </a:lnTo>
                <a:lnTo>
                  <a:pt x="27220" y="16610"/>
                </a:lnTo>
                <a:lnTo>
                  <a:pt x="27220" y="16660"/>
                </a:lnTo>
                <a:lnTo>
                  <a:pt x="27230" y="16710"/>
                </a:lnTo>
                <a:lnTo>
                  <a:pt x="27250" y="16760"/>
                </a:lnTo>
                <a:lnTo>
                  <a:pt x="27260" y="16790"/>
                </a:lnTo>
                <a:lnTo>
                  <a:pt x="27230" y="16830"/>
                </a:lnTo>
                <a:lnTo>
                  <a:pt x="27210" y="16830"/>
                </a:lnTo>
                <a:lnTo>
                  <a:pt x="27180" y="16830"/>
                </a:lnTo>
                <a:lnTo>
                  <a:pt x="27150" y="16830"/>
                </a:lnTo>
                <a:lnTo>
                  <a:pt x="27150" y="16870"/>
                </a:lnTo>
                <a:lnTo>
                  <a:pt x="27170" y="16920"/>
                </a:lnTo>
                <a:lnTo>
                  <a:pt x="27330" y="17110"/>
                </a:lnTo>
                <a:lnTo>
                  <a:pt x="27340" y="17140"/>
                </a:lnTo>
                <a:lnTo>
                  <a:pt x="27350" y="17180"/>
                </a:lnTo>
                <a:lnTo>
                  <a:pt x="27340" y="17330"/>
                </a:lnTo>
                <a:lnTo>
                  <a:pt x="27390" y="17400"/>
                </a:lnTo>
                <a:lnTo>
                  <a:pt x="27380" y="17490"/>
                </a:lnTo>
                <a:lnTo>
                  <a:pt x="27390" y="17530"/>
                </a:lnTo>
                <a:lnTo>
                  <a:pt x="27410" y="17580"/>
                </a:lnTo>
                <a:lnTo>
                  <a:pt x="27440" y="17670"/>
                </a:lnTo>
                <a:lnTo>
                  <a:pt x="27450" y="17730"/>
                </a:lnTo>
                <a:lnTo>
                  <a:pt x="27460" y="17810"/>
                </a:lnTo>
                <a:lnTo>
                  <a:pt x="27480" y="17850"/>
                </a:lnTo>
                <a:lnTo>
                  <a:pt x="27520" y="17900"/>
                </a:lnTo>
                <a:lnTo>
                  <a:pt x="27640" y="18000"/>
                </a:lnTo>
                <a:lnTo>
                  <a:pt x="27760" y="18040"/>
                </a:lnTo>
                <a:lnTo>
                  <a:pt x="27780" y="18060"/>
                </a:lnTo>
                <a:lnTo>
                  <a:pt x="27820" y="18110"/>
                </a:lnTo>
                <a:lnTo>
                  <a:pt x="27860" y="18200"/>
                </a:lnTo>
                <a:lnTo>
                  <a:pt x="28010" y="18610"/>
                </a:lnTo>
                <a:lnTo>
                  <a:pt x="28030" y="18640"/>
                </a:lnTo>
                <a:lnTo>
                  <a:pt x="28130" y="18770"/>
                </a:lnTo>
                <a:lnTo>
                  <a:pt x="27740" y="18920"/>
                </a:lnTo>
                <a:lnTo>
                  <a:pt x="27570" y="19040"/>
                </a:lnTo>
                <a:lnTo>
                  <a:pt x="27560" y="19070"/>
                </a:lnTo>
                <a:lnTo>
                  <a:pt x="27590" y="19090"/>
                </a:lnTo>
                <a:lnTo>
                  <a:pt x="27660" y="19130"/>
                </a:lnTo>
                <a:lnTo>
                  <a:pt x="27680" y="19150"/>
                </a:lnTo>
                <a:lnTo>
                  <a:pt x="27690" y="19170"/>
                </a:lnTo>
                <a:lnTo>
                  <a:pt x="27700" y="19200"/>
                </a:lnTo>
                <a:lnTo>
                  <a:pt x="27690" y="19220"/>
                </a:lnTo>
                <a:lnTo>
                  <a:pt x="27660" y="19240"/>
                </a:lnTo>
                <a:lnTo>
                  <a:pt x="27500" y="19340"/>
                </a:lnTo>
                <a:lnTo>
                  <a:pt x="27460" y="19370"/>
                </a:lnTo>
                <a:lnTo>
                  <a:pt x="27450" y="19400"/>
                </a:lnTo>
                <a:lnTo>
                  <a:pt x="27430" y="19420"/>
                </a:lnTo>
                <a:lnTo>
                  <a:pt x="27420" y="19450"/>
                </a:lnTo>
                <a:lnTo>
                  <a:pt x="27410" y="19480"/>
                </a:lnTo>
                <a:lnTo>
                  <a:pt x="27400" y="19580"/>
                </a:lnTo>
                <a:lnTo>
                  <a:pt x="27390" y="19610"/>
                </a:lnTo>
                <a:lnTo>
                  <a:pt x="27380" y="19630"/>
                </a:lnTo>
                <a:lnTo>
                  <a:pt x="27340" y="19640"/>
                </a:lnTo>
                <a:lnTo>
                  <a:pt x="27300" y="19630"/>
                </a:lnTo>
                <a:lnTo>
                  <a:pt x="27190" y="19600"/>
                </a:lnTo>
                <a:lnTo>
                  <a:pt x="27150" y="19570"/>
                </a:lnTo>
                <a:lnTo>
                  <a:pt x="27120" y="19540"/>
                </a:lnTo>
                <a:lnTo>
                  <a:pt x="27020" y="19330"/>
                </a:lnTo>
                <a:lnTo>
                  <a:pt x="27000" y="19280"/>
                </a:lnTo>
                <a:lnTo>
                  <a:pt x="26970" y="19230"/>
                </a:lnTo>
                <a:lnTo>
                  <a:pt x="26950" y="19210"/>
                </a:lnTo>
                <a:lnTo>
                  <a:pt x="26920" y="19200"/>
                </a:lnTo>
                <a:lnTo>
                  <a:pt x="26870" y="19180"/>
                </a:lnTo>
                <a:lnTo>
                  <a:pt x="26610" y="19120"/>
                </a:lnTo>
                <a:lnTo>
                  <a:pt x="26520" y="19120"/>
                </a:lnTo>
                <a:lnTo>
                  <a:pt x="26480" y="19130"/>
                </a:lnTo>
                <a:lnTo>
                  <a:pt x="26460" y="19140"/>
                </a:lnTo>
                <a:lnTo>
                  <a:pt x="26430" y="19180"/>
                </a:lnTo>
                <a:lnTo>
                  <a:pt x="26410" y="19230"/>
                </a:lnTo>
                <a:lnTo>
                  <a:pt x="26370" y="19360"/>
                </a:lnTo>
                <a:lnTo>
                  <a:pt x="26330" y="19480"/>
                </a:lnTo>
                <a:lnTo>
                  <a:pt x="26260" y="19560"/>
                </a:lnTo>
                <a:lnTo>
                  <a:pt x="26250" y="19570"/>
                </a:lnTo>
                <a:lnTo>
                  <a:pt x="26220" y="19630"/>
                </a:lnTo>
                <a:lnTo>
                  <a:pt x="26190" y="19690"/>
                </a:lnTo>
                <a:lnTo>
                  <a:pt x="26180" y="19710"/>
                </a:lnTo>
                <a:lnTo>
                  <a:pt x="26180" y="19740"/>
                </a:lnTo>
                <a:lnTo>
                  <a:pt x="26190" y="19780"/>
                </a:lnTo>
                <a:lnTo>
                  <a:pt x="26220" y="19810"/>
                </a:lnTo>
                <a:lnTo>
                  <a:pt x="26250" y="19830"/>
                </a:lnTo>
                <a:lnTo>
                  <a:pt x="26280" y="19860"/>
                </a:lnTo>
                <a:lnTo>
                  <a:pt x="26290" y="19910"/>
                </a:lnTo>
                <a:lnTo>
                  <a:pt x="26300" y="20070"/>
                </a:lnTo>
                <a:lnTo>
                  <a:pt x="26330" y="20120"/>
                </a:lnTo>
                <a:lnTo>
                  <a:pt x="26360" y="20140"/>
                </a:lnTo>
                <a:lnTo>
                  <a:pt x="26380" y="20160"/>
                </a:lnTo>
                <a:lnTo>
                  <a:pt x="26390" y="20190"/>
                </a:lnTo>
                <a:lnTo>
                  <a:pt x="26380" y="20250"/>
                </a:lnTo>
                <a:lnTo>
                  <a:pt x="26380" y="20300"/>
                </a:lnTo>
                <a:lnTo>
                  <a:pt x="26390" y="20360"/>
                </a:lnTo>
                <a:lnTo>
                  <a:pt x="26440" y="20450"/>
                </a:lnTo>
                <a:lnTo>
                  <a:pt x="26480" y="20480"/>
                </a:lnTo>
                <a:lnTo>
                  <a:pt x="26510" y="20510"/>
                </a:lnTo>
                <a:lnTo>
                  <a:pt x="26530" y="20540"/>
                </a:lnTo>
                <a:lnTo>
                  <a:pt x="26530" y="20560"/>
                </a:lnTo>
                <a:lnTo>
                  <a:pt x="26490" y="20680"/>
                </a:lnTo>
                <a:lnTo>
                  <a:pt x="26510" y="20760"/>
                </a:lnTo>
                <a:lnTo>
                  <a:pt x="26520" y="20800"/>
                </a:lnTo>
                <a:lnTo>
                  <a:pt x="26560" y="20870"/>
                </a:lnTo>
                <a:lnTo>
                  <a:pt x="26570" y="20890"/>
                </a:lnTo>
                <a:lnTo>
                  <a:pt x="26620" y="21030"/>
                </a:lnTo>
                <a:lnTo>
                  <a:pt x="26820" y="21270"/>
                </a:lnTo>
                <a:lnTo>
                  <a:pt x="26960" y="21660"/>
                </a:lnTo>
                <a:lnTo>
                  <a:pt x="27040" y="21830"/>
                </a:lnTo>
                <a:lnTo>
                  <a:pt x="27180" y="21960"/>
                </a:lnTo>
                <a:lnTo>
                  <a:pt x="27260" y="21910"/>
                </a:lnTo>
                <a:lnTo>
                  <a:pt x="27320" y="21910"/>
                </a:lnTo>
                <a:lnTo>
                  <a:pt x="27440" y="21960"/>
                </a:lnTo>
                <a:lnTo>
                  <a:pt x="27660" y="21960"/>
                </a:lnTo>
                <a:lnTo>
                  <a:pt x="27790" y="21940"/>
                </a:lnTo>
                <a:lnTo>
                  <a:pt x="28140" y="21730"/>
                </a:lnTo>
                <a:lnTo>
                  <a:pt x="28240" y="21680"/>
                </a:lnTo>
                <a:lnTo>
                  <a:pt x="28400" y="21720"/>
                </a:lnTo>
                <a:lnTo>
                  <a:pt x="28420" y="21730"/>
                </a:lnTo>
                <a:lnTo>
                  <a:pt x="28420" y="21780"/>
                </a:lnTo>
                <a:lnTo>
                  <a:pt x="28390" y="21990"/>
                </a:lnTo>
                <a:lnTo>
                  <a:pt x="28390" y="22020"/>
                </a:lnTo>
                <a:lnTo>
                  <a:pt x="28400" y="22050"/>
                </a:lnTo>
                <a:lnTo>
                  <a:pt x="28400" y="22090"/>
                </a:lnTo>
                <a:lnTo>
                  <a:pt x="28410" y="22110"/>
                </a:lnTo>
                <a:lnTo>
                  <a:pt x="28420" y="22140"/>
                </a:lnTo>
                <a:lnTo>
                  <a:pt x="28430" y="22160"/>
                </a:lnTo>
                <a:lnTo>
                  <a:pt x="28440" y="22170"/>
                </a:lnTo>
                <a:lnTo>
                  <a:pt x="28520" y="22230"/>
                </a:lnTo>
                <a:lnTo>
                  <a:pt x="28560" y="22250"/>
                </a:lnTo>
                <a:lnTo>
                  <a:pt x="28600" y="22260"/>
                </a:lnTo>
                <a:lnTo>
                  <a:pt x="28780" y="22280"/>
                </a:lnTo>
                <a:lnTo>
                  <a:pt x="28830" y="22300"/>
                </a:lnTo>
                <a:lnTo>
                  <a:pt x="28870" y="22320"/>
                </a:lnTo>
                <a:lnTo>
                  <a:pt x="28880" y="22330"/>
                </a:lnTo>
                <a:lnTo>
                  <a:pt x="28910" y="22370"/>
                </a:lnTo>
                <a:lnTo>
                  <a:pt x="28930" y="22400"/>
                </a:lnTo>
                <a:lnTo>
                  <a:pt x="28940" y="22440"/>
                </a:lnTo>
                <a:lnTo>
                  <a:pt x="28960" y="22520"/>
                </a:lnTo>
                <a:lnTo>
                  <a:pt x="28960" y="22560"/>
                </a:lnTo>
                <a:lnTo>
                  <a:pt x="28940" y="22630"/>
                </a:lnTo>
                <a:lnTo>
                  <a:pt x="28960" y="22670"/>
                </a:lnTo>
                <a:lnTo>
                  <a:pt x="28990" y="22720"/>
                </a:lnTo>
                <a:lnTo>
                  <a:pt x="29100" y="22850"/>
                </a:lnTo>
                <a:lnTo>
                  <a:pt x="29410" y="23130"/>
                </a:lnTo>
                <a:lnTo>
                  <a:pt x="29430" y="23160"/>
                </a:lnTo>
                <a:lnTo>
                  <a:pt x="29440" y="23190"/>
                </a:lnTo>
                <a:lnTo>
                  <a:pt x="29440" y="23240"/>
                </a:lnTo>
                <a:lnTo>
                  <a:pt x="29430" y="23270"/>
                </a:lnTo>
                <a:lnTo>
                  <a:pt x="29410" y="23330"/>
                </a:lnTo>
                <a:lnTo>
                  <a:pt x="29400" y="23360"/>
                </a:lnTo>
                <a:lnTo>
                  <a:pt x="29400" y="23390"/>
                </a:lnTo>
                <a:lnTo>
                  <a:pt x="29400" y="23420"/>
                </a:lnTo>
                <a:lnTo>
                  <a:pt x="29430" y="23460"/>
                </a:lnTo>
                <a:lnTo>
                  <a:pt x="29470" y="23520"/>
                </a:lnTo>
                <a:lnTo>
                  <a:pt x="29560" y="23620"/>
                </a:lnTo>
                <a:lnTo>
                  <a:pt x="29620" y="23660"/>
                </a:lnTo>
                <a:lnTo>
                  <a:pt x="29670" y="23670"/>
                </a:lnTo>
                <a:lnTo>
                  <a:pt x="29810" y="23670"/>
                </a:lnTo>
                <a:lnTo>
                  <a:pt x="29940" y="23700"/>
                </a:lnTo>
                <a:lnTo>
                  <a:pt x="29970" y="23710"/>
                </a:lnTo>
                <a:lnTo>
                  <a:pt x="29990" y="23720"/>
                </a:lnTo>
                <a:lnTo>
                  <a:pt x="30020" y="23740"/>
                </a:lnTo>
                <a:lnTo>
                  <a:pt x="30040" y="23770"/>
                </a:lnTo>
                <a:lnTo>
                  <a:pt x="30060" y="23810"/>
                </a:lnTo>
                <a:lnTo>
                  <a:pt x="30120" y="23940"/>
                </a:lnTo>
                <a:lnTo>
                  <a:pt x="30230" y="24270"/>
                </a:lnTo>
                <a:lnTo>
                  <a:pt x="30260" y="24330"/>
                </a:lnTo>
                <a:lnTo>
                  <a:pt x="30290" y="24370"/>
                </a:lnTo>
                <a:lnTo>
                  <a:pt x="30310" y="24380"/>
                </a:lnTo>
                <a:lnTo>
                  <a:pt x="30330" y="24480"/>
                </a:lnTo>
                <a:lnTo>
                  <a:pt x="30300" y="24800"/>
                </a:lnTo>
                <a:lnTo>
                  <a:pt x="30310" y="25360"/>
                </a:lnTo>
                <a:lnTo>
                  <a:pt x="30290" y="25480"/>
                </a:lnTo>
                <a:lnTo>
                  <a:pt x="30240" y="25530"/>
                </a:lnTo>
                <a:lnTo>
                  <a:pt x="30170" y="25580"/>
                </a:lnTo>
                <a:lnTo>
                  <a:pt x="30120" y="25610"/>
                </a:lnTo>
                <a:lnTo>
                  <a:pt x="30030" y="25630"/>
                </a:lnTo>
                <a:lnTo>
                  <a:pt x="29990" y="25630"/>
                </a:lnTo>
                <a:lnTo>
                  <a:pt x="29910" y="25610"/>
                </a:lnTo>
                <a:lnTo>
                  <a:pt x="29830" y="25580"/>
                </a:lnTo>
                <a:lnTo>
                  <a:pt x="29800" y="25560"/>
                </a:lnTo>
                <a:lnTo>
                  <a:pt x="29780" y="25540"/>
                </a:lnTo>
                <a:lnTo>
                  <a:pt x="29760" y="25520"/>
                </a:lnTo>
                <a:lnTo>
                  <a:pt x="29750" y="25500"/>
                </a:lnTo>
                <a:lnTo>
                  <a:pt x="29740" y="25460"/>
                </a:lnTo>
                <a:lnTo>
                  <a:pt x="29740" y="25390"/>
                </a:lnTo>
                <a:lnTo>
                  <a:pt x="29700" y="25350"/>
                </a:lnTo>
                <a:lnTo>
                  <a:pt x="29640" y="25320"/>
                </a:lnTo>
                <a:lnTo>
                  <a:pt x="29360" y="25210"/>
                </a:lnTo>
                <a:lnTo>
                  <a:pt x="29280" y="25140"/>
                </a:lnTo>
                <a:lnTo>
                  <a:pt x="29190" y="25030"/>
                </a:lnTo>
                <a:lnTo>
                  <a:pt x="29110" y="24980"/>
                </a:lnTo>
                <a:lnTo>
                  <a:pt x="29010" y="24930"/>
                </a:lnTo>
                <a:lnTo>
                  <a:pt x="28970" y="24910"/>
                </a:lnTo>
                <a:lnTo>
                  <a:pt x="28930" y="24880"/>
                </a:lnTo>
                <a:lnTo>
                  <a:pt x="28880" y="24790"/>
                </a:lnTo>
                <a:lnTo>
                  <a:pt x="28840" y="24780"/>
                </a:lnTo>
                <a:lnTo>
                  <a:pt x="28790" y="24780"/>
                </a:lnTo>
                <a:lnTo>
                  <a:pt x="28670" y="24790"/>
                </a:lnTo>
                <a:lnTo>
                  <a:pt x="28640" y="24810"/>
                </a:lnTo>
                <a:lnTo>
                  <a:pt x="28620" y="24820"/>
                </a:lnTo>
                <a:lnTo>
                  <a:pt x="28610" y="24840"/>
                </a:lnTo>
                <a:lnTo>
                  <a:pt x="28590" y="24950"/>
                </a:lnTo>
                <a:lnTo>
                  <a:pt x="28580" y="24970"/>
                </a:lnTo>
                <a:lnTo>
                  <a:pt x="28570" y="24980"/>
                </a:lnTo>
                <a:lnTo>
                  <a:pt x="28500" y="25060"/>
                </a:lnTo>
                <a:lnTo>
                  <a:pt x="28400" y="25140"/>
                </a:lnTo>
                <a:lnTo>
                  <a:pt x="28390" y="25170"/>
                </a:lnTo>
                <a:lnTo>
                  <a:pt x="28390" y="25190"/>
                </a:lnTo>
                <a:lnTo>
                  <a:pt x="28400" y="25220"/>
                </a:lnTo>
                <a:lnTo>
                  <a:pt x="28410" y="25230"/>
                </a:lnTo>
                <a:lnTo>
                  <a:pt x="28480" y="25280"/>
                </a:lnTo>
                <a:lnTo>
                  <a:pt x="28550" y="25330"/>
                </a:lnTo>
                <a:lnTo>
                  <a:pt x="28560" y="25350"/>
                </a:lnTo>
                <a:lnTo>
                  <a:pt x="28570" y="25380"/>
                </a:lnTo>
                <a:lnTo>
                  <a:pt x="28580" y="25410"/>
                </a:lnTo>
                <a:lnTo>
                  <a:pt x="28580" y="25440"/>
                </a:lnTo>
                <a:lnTo>
                  <a:pt x="28580" y="25550"/>
                </a:lnTo>
                <a:lnTo>
                  <a:pt x="28590" y="25620"/>
                </a:lnTo>
                <a:lnTo>
                  <a:pt x="28590" y="25650"/>
                </a:lnTo>
                <a:lnTo>
                  <a:pt x="28590" y="25690"/>
                </a:lnTo>
                <a:lnTo>
                  <a:pt x="28580" y="25730"/>
                </a:lnTo>
                <a:lnTo>
                  <a:pt x="28560" y="25760"/>
                </a:lnTo>
                <a:lnTo>
                  <a:pt x="28510" y="25800"/>
                </a:lnTo>
                <a:lnTo>
                  <a:pt x="28480" y="25810"/>
                </a:lnTo>
                <a:lnTo>
                  <a:pt x="28360" y="25790"/>
                </a:lnTo>
                <a:lnTo>
                  <a:pt x="28210" y="25790"/>
                </a:lnTo>
                <a:lnTo>
                  <a:pt x="28140" y="25800"/>
                </a:lnTo>
                <a:lnTo>
                  <a:pt x="28100" y="25810"/>
                </a:lnTo>
                <a:lnTo>
                  <a:pt x="28080" y="25840"/>
                </a:lnTo>
                <a:lnTo>
                  <a:pt x="28050" y="25960"/>
                </a:lnTo>
                <a:lnTo>
                  <a:pt x="28040" y="25990"/>
                </a:lnTo>
                <a:lnTo>
                  <a:pt x="28030" y="26010"/>
                </a:lnTo>
                <a:lnTo>
                  <a:pt x="28010" y="26040"/>
                </a:lnTo>
                <a:lnTo>
                  <a:pt x="28000" y="26050"/>
                </a:lnTo>
                <a:lnTo>
                  <a:pt x="27910" y="26120"/>
                </a:lnTo>
                <a:lnTo>
                  <a:pt x="27890" y="26140"/>
                </a:lnTo>
                <a:lnTo>
                  <a:pt x="27860" y="26190"/>
                </a:lnTo>
                <a:lnTo>
                  <a:pt x="27810" y="26270"/>
                </a:lnTo>
                <a:lnTo>
                  <a:pt x="27790" y="26290"/>
                </a:lnTo>
                <a:lnTo>
                  <a:pt x="27780" y="26290"/>
                </a:lnTo>
                <a:lnTo>
                  <a:pt x="27760" y="26280"/>
                </a:lnTo>
                <a:lnTo>
                  <a:pt x="27750" y="26260"/>
                </a:lnTo>
                <a:lnTo>
                  <a:pt x="27740" y="26230"/>
                </a:lnTo>
                <a:lnTo>
                  <a:pt x="27740" y="26200"/>
                </a:lnTo>
                <a:lnTo>
                  <a:pt x="27750" y="26110"/>
                </a:lnTo>
                <a:lnTo>
                  <a:pt x="27750" y="26080"/>
                </a:lnTo>
                <a:lnTo>
                  <a:pt x="27740" y="26050"/>
                </a:lnTo>
                <a:lnTo>
                  <a:pt x="27690" y="25990"/>
                </a:lnTo>
                <a:lnTo>
                  <a:pt x="27670" y="25940"/>
                </a:lnTo>
                <a:lnTo>
                  <a:pt x="27630" y="25860"/>
                </a:lnTo>
                <a:lnTo>
                  <a:pt x="27580" y="25800"/>
                </a:lnTo>
                <a:lnTo>
                  <a:pt x="27560" y="25750"/>
                </a:lnTo>
                <a:lnTo>
                  <a:pt x="27530" y="25700"/>
                </a:lnTo>
                <a:lnTo>
                  <a:pt x="27520" y="25670"/>
                </a:lnTo>
                <a:lnTo>
                  <a:pt x="27500" y="25650"/>
                </a:lnTo>
                <a:lnTo>
                  <a:pt x="27470" y="25630"/>
                </a:lnTo>
                <a:lnTo>
                  <a:pt x="27420" y="25620"/>
                </a:lnTo>
                <a:lnTo>
                  <a:pt x="26960" y="25570"/>
                </a:lnTo>
                <a:lnTo>
                  <a:pt x="26900" y="25570"/>
                </a:lnTo>
                <a:lnTo>
                  <a:pt x="26850" y="25580"/>
                </a:lnTo>
                <a:lnTo>
                  <a:pt x="26830" y="25600"/>
                </a:lnTo>
                <a:lnTo>
                  <a:pt x="26820" y="25620"/>
                </a:lnTo>
                <a:lnTo>
                  <a:pt x="26790" y="25670"/>
                </a:lnTo>
                <a:lnTo>
                  <a:pt x="26790" y="25700"/>
                </a:lnTo>
                <a:lnTo>
                  <a:pt x="26760" y="25760"/>
                </a:lnTo>
                <a:lnTo>
                  <a:pt x="26760" y="25790"/>
                </a:lnTo>
                <a:lnTo>
                  <a:pt x="26760" y="25810"/>
                </a:lnTo>
                <a:lnTo>
                  <a:pt x="26760" y="25840"/>
                </a:lnTo>
                <a:lnTo>
                  <a:pt x="26770" y="25860"/>
                </a:lnTo>
                <a:lnTo>
                  <a:pt x="26780" y="25890"/>
                </a:lnTo>
                <a:lnTo>
                  <a:pt x="26780" y="25920"/>
                </a:lnTo>
                <a:lnTo>
                  <a:pt x="26770" y="25950"/>
                </a:lnTo>
                <a:lnTo>
                  <a:pt x="26760" y="25970"/>
                </a:lnTo>
                <a:lnTo>
                  <a:pt x="26710" y="26040"/>
                </a:lnTo>
                <a:lnTo>
                  <a:pt x="26670" y="26090"/>
                </a:lnTo>
                <a:lnTo>
                  <a:pt x="26560" y="26160"/>
                </a:lnTo>
                <a:lnTo>
                  <a:pt x="26050" y="26150"/>
                </a:lnTo>
                <a:lnTo>
                  <a:pt x="25880" y="26170"/>
                </a:lnTo>
                <a:lnTo>
                  <a:pt x="25820" y="26200"/>
                </a:lnTo>
                <a:lnTo>
                  <a:pt x="25780" y="26200"/>
                </a:lnTo>
                <a:lnTo>
                  <a:pt x="25730" y="26190"/>
                </a:lnTo>
                <a:lnTo>
                  <a:pt x="25680" y="26160"/>
                </a:lnTo>
                <a:lnTo>
                  <a:pt x="25650" y="26170"/>
                </a:lnTo>
                <a:lnTo>
                  <a:pt x="25630" y="26180"/>
                </a:lnTo>
                <a:lnTo>
                  <a:pt x="25540" y="26240"/>
                </a:lnTo>
                <a:lnTo>
                  <a:pt x="25520" y="26260"/>
                </a:lnTo>
                <a:lnTo>
                  <a:pt x="25510" y="26280"/>
                </a:lnTo>
                <a:lnTo>
                  <a:pt x="25500" y="26290"/>
                </a:lnTo>
                <a:lnTo>
                  <a:pt x="25490" y="26310"/>
                </a:lnTo>
                <a:lnTo>
                  <a:pt x="25480" y="26340"/>
                </a:lnTo>
                <a:lnTo>
                  <a:pt x="25460" y="26370"/>
                </a:lnTo>
                <a:lnTo>
                  <a:pt x="25430" y="26410"/>
                </a:lnTo>
                <a:lnTo>
                  <a:pt x="25360" y="26450"/>
                </a:lnTo>
                <a:lnTo>
                  <a:pt x="25330" y="26460"/>
                </a:lnTo>
                <a:lnTo>
                  <a:pt x="25300" y="26440"/>
                </a:lnTo>
                <a:lnTo>
                  <a:pt x="25280" y="26420"/>
                </a:lnTo>
                <a:lnTo>
                  <a:pt x="25270" y="26400"/>
                </a:lnTo>
                <a:lnTo>
                  <a:pt x="25250" y="26380"/>
                </a:lnTo>
                <a:lnTo>
                  <a:pt x="25200" y="26360"/>
                </a:lnTo>
                <a:lnTo>
                  <a:pt x="25090" y="26320"/>
                </a:lnTo>
                <a:lnTo>
                  <a:pt x="25060" y="26310"/>
                </a:lnTo>
                <a:lnTo>
                  <a:pt x="25020" y="26270"/>
                </a:lnTo>
                <a:lnTo>
                  <a:pt x="24960" y="26220"/>
                </a:lnTo>
                <a:lnTo>
                  <a:pt x="24870" y="26170"/>
                </a:lnTo>
                <a:lnTo>
                  <a:pt x="24820" y="26130"/>
                </a:lnTo>
                <a:lnTo>
                  <a:pt x="24810" y="26120"/>
                </a:lnTo>
                <a:lnTo>
                  <a:pt x="24780" y="26070"/>
                </a:lnTo>
                <a:lnTo>
                  <a:pt x="24720" y="26010"/>
                </a:lnTo>
                <a:lnTo>
                  <a:pt x="24640" y="26030"/>
                </a:lnTo>
                <a:lnTo>
                  <a:pt x="24550" y="26150"/>
                </a:lnTo>
                <a:lnTo>
                  <a:pt x="24530" y="26180"/>
                </a:lnTo>
                <a:lnTo>
                  <a:pt x="24490" y="26280"/>
                </a:lnTo>
                <a:lnTo>
                  <a:pt x="24470" y="26370"/>
                </a:lnTo>
                <a:lnTo>
                  <a:pt x="24420" y="26450"/>
                </a:lnTo>
                <a:lnTo>
                  <a:pt x="24400" y="26510"/>
                </a:lnTo>
                <a:lnTo>
                  <a:pt x="24390" y="26550"/>
                </a:lnTo>
                <a:lnTo>
                  <a:pt x="24400" y="26580"/>
                </a:lnTo>
                <a:lnTo>
                  <a:pt x="24410" y="26610"/>
                </a:lnTo>
                <a:lnTo>
                  <a:pt x="24430" y="26630"/>
                </a:lnTo>
                <a:lnTo>
                  <a:pt x="24460" y="26670"/>
                </a:lnTo>
                <a:lnTo>
                  <a:pt x="24480" y="26700"/>
                </a:lnTo>
                <a:lnTo>
                  <a:pt x="24490" y="26740"/>
                </a:lnTo>
                <a:lnTo>
                  <a:pt x="24490" y="26830"/>
                </a:lnTo>
                <a:lnTo>
                  <a:pt x="24480" y="26880"/>
                </a:lnTo>
                <a:lnTo>
                  <a:pt x="24460" y="26930"/>
                </a:lnTo>
                <a:lnTo>
                  <a:pt x="24420" y="27000"/>
                </a:lnTo>
                <a:lnTo>
                  <a:pt x="24400" y="27020"/>
                </a:lnTo>
                <a:lnTo>
                  <a:pt x="24380" y="27040"/>
                </a:lnTo>
                <a:lnTo>
                  <a:pt x="24360" y="27050"/>
                </a:lnTo>
                <a:lnTo>
                  <a:pt x="24270" y="27080"/>
                </a:lnTo>
                <a:lnTo>
                  <a:pt x="24250" y="27090"/>
                </a:lnTo>
                <a:lnTo>
                  <a:pt x="24220" y="27120"/>
                </a:lnTo>
                <a:lnTo>
                  <a:pt x="24190" y="27170"/>
                </a:lnTo>
                <a:lnTo>
                  <a:pt x="24120" y="27300"/>
                </a:lnTo>
                <a:lnTo>
                  <a:pt x="24100" y="27380"/>
                </a:lnTo>
                <a:lnTo>
                  <a:pt x="24080" y="27470"/>
                </a:lnTo>
                <a:lnTo>
                  <a:pt x="24070" y="27500"/>
                </a:lnTo>
                <a:lnTo>
                  <a:pt x="24050" y="27530"/>
                </a:lnTo>
                <a:lnTo>
                  <a:pt x="23940" y="27610"/>
                </a:lnTo>
                <a:lnTo>
                  <a:pt x="23900" y="27650"/>
                </a:lnTo>
                <a:lnTo>
                  <a:pt x="23860" y="27710"/>
                </a:lnTo>
                <a:lnTo>
                  <a:pt x="23820" y="27750"/>
                </a:lnTo>
                <a:lnTo>
                  <a:pt x="23780" y="27780"/>
                </a:lnTo>
                <a:lnTo>
                  <a:pt x="23720" y="27810"/>
                </a:lnTo>
                <a:lnTo>
                  <a:pt x="23670" y="27850"/>
                </a:lnTo>
                <a:lnTo>
                  <a:pt x="23660" y="27880"/>
                </a:lnTo>
                <a:lnTo>
                  <a:pt x="23660" y="27900"/>
                </a:lnTo>
                <a:lnTo>
                  <a:pt x="23680" y="27930"/>
                </a:lnTo>
                <a:lnTo>
                  <a:pt x="23700" y="27940"/>
                </a:lnTo>
                <a:lnTo>
                  <a:pt x="23710" y="27980"/>
                </a:lnTo>
                <a:lnTo>
                  <a:pt x="23710" y="28040"/>
                </a:lnTo>
                <a:lnTo>
                  <a:pt x="23670" y="28240"/>
                </a:lnTo>
                <a:lnTo>
                  <a:pt x="23660" y="28300"/>
                </a:lnTo>
                <a:lnTo>
                  <a:pt x="23670" y="28330"/>
                </a:lnTo>
                <a:lnTo>
                  <a:pt x="23670" y="28360"/>
                </a:lnTo>
                <a:lnTo>
                  <a:pt x="23680" y="28400"/>
                </a:lnTo>
                <a:lnTo>
                  <a:pt x="23680" y="28460"/>
                </a:lnTo>
                <a:lnTo>
                  <a:pt x="23660" y="28550"/>
                </a:lnTo>
                <a:lnTo>
                  <a:pt x="23670" y="28600"/>
                </a:lnTo>
                <a:lnTo>
                  <a:pt x="23680" y="28630"/>
                </a:lnTo>
                <a:lnTo>
                  <a:pt x="23700" y="28650"/>
                </a:lnTo>
                <a:lnTo>
                  <a:pt x="23720" y="28680"/>
                </a:lnTo>
                <a:lnTo>
                  <a:pt x="23730" y="28720"/>
                </a:lnTo>
                <a:lnTo>
                  <a:pt x="23730" y="28790"/>
                </a:lnTo>
                <a:lnTo>
                  <a:pt x="23720" y="28840"/>
                </a:lnTo>
                <a:lnTo>
                  <a:pt x="23710" y="28870"/>
                </a:lnTo>
                <a:lnTo>
                  <a:pt x="23650" y="28970"/>
                </a:lnTo>
                <a:lnTo>
                  <a:pt x="23590" y="29050"/>
                </a:lnTo>
                <a:lnTo>
                  <a:pt x="23550" y="29090"/>
                </a:lnTo>
                <a:lnTo>
                  <a:pt x="23540" y="29100"/>
                </a:lnTo>
                <a:lnTo>
                  <a:pt x="23520" y="29100"/>
                </a:lnTo>
                <a:lnTo>
                  <a:pt x="23490" y="29100"/>
                </a:lnTo>
                <a:lnTo>
                  <a:pt x="23430" y="29090"/>
                </a:lnTo>
                <a:lnTo>
                  <a:pt x="23350" y="29060"/>
                </a:lnTo>
                <a:lnTo>
                  <a:pt x="23290" y="29050"/>
                </a:lnTo>
                <a:lnTo>
                  <a:pt x="23260" y="29060"/>
                </a:lnTo>
                <a:lnTo>
                  <a:pt x="23230" y="29080"/>
                </a:lnTo>
                <a:lnTo>
                  <a:pt x="23170" y="29150"/>
                </a:lnTo>
                <a:lnTo>
                  <a:pt x="23150" y="29190"/>
                </a:lnTo>
                <a:lnTo>
                  <a:pt x="23150" y="29230"/>
                </a:lnTo>
                <a:lnTo>
                  <a:pt x="23160" y="29260"/>
                </a:lnTo>
                <a:lnTo>
                  <a:pt x="23170" y="29280"/>
                </a:lnTo>
                <a:lnTo>
                  <a:pt x="23200" y="29300"/>
                </a:lnTo>
                <a:lnTo>
                  <a:pt x="23240" y="29320"/>
                </a:lnTo>
                <a:lnTo>
                  <a:pt x="23260" y="29330"/>
                </a:lnTo>
                <a:lnTo>
                  <a:pt x="23270" y="29350"/>
                </a:lnTo>
                <a:lnTo>
                  <a:pt x="23270" y="29400"/>
                </a:lnTo>
                <a:lnTo>
                  <a:pt x="23270" y="29420"/>
                </a:lnTo>
                <a:lnTo>
                  <a:pt x="23260" y="29440"/>
                </a:lnTo>
                <a:lnTo>
                  <a:pt x="23220" y="29460"/>
                </a:lnTo>
                <a:lnTo>
                  <a:pt x="23180" y="29470"/>
                </a:lnTo>
                <a:lnTo>
                  <a:pt x="22780" y="29420"/>
                </a:lnTo>
                <a:lnTo>
                  <a:pt x="22670" y="29380"/>
                </a:lnTo>
                <a:lnTo>
                  <a:pt x="22280" y="29370"/>
                </a:lnTo>
                <a:lnTo>
                  <a:pt x="22120" y="29340"/>
                </a:lnTo>
                <a:lnTo>
                  <a:pt x="22110" y="29320"/>
                </a:lnTo>
                <a:lnTo>
                  <a:pt x="22020" y="29270"/>
                </a:lnTo>
                <a:lnTo>
                  <a:pt x="21930" y="29230"/>
                </a:lnTo>
                <a:lnTo>
                  <a:pt x="21870" y="29220"/>
                </a:lnTo>
                <a:lnTo>
                  <a:pt x="21830" y="29220"/>
                </a:lnTo>
                <a:lnTo>
                  <a:pt x="21810" y="29230"/>
                </a:lnTo>
                <a:lnTo>
                  <a:pt x="21790" y="29240"/>
                </a:lnTo>
                <a:lnTo>
                  <a:pt x="21750" y="29280"/>
                </a:lnTo>
                <a:lnTo>
                  <a:pt x="21730" y="29300"/>
                </a:lnTo>
                <a:lnTo>
                  <a:pt x="21690" y="29370"/>
                </a:lnTo>
                <a:lnTo>
                  <a:pt x="21680" y="29400"/>
                </a:lnTo>
                <a:lnTo>
                  <a:pt x="21670" y="29430"/>
                </a:lnTo>
                <a:lnTo>
                  <a:pt x="21660" y="29450"/>
                </a:lnTo>
                <a:lnTo>
                  <a:pt x="21670" y="29480"/>
                </a:lnTo>
                <a:lnTo>
                  <a:pt x="21680" y="29510"/>
                </a:lnTo>
                <a:lnTo>
                  <a:pt x="21690" y="29530"/>
                </a:lnTo>
                <a:lnTo>
                  <a:pt x="21720" y="29550"/>
                </a:lnTo>
                <a:lnTo>
                  <a:pt x="21720" y="29570"/>
                </a:lnTo>
                <a:lnTo>
                  <a:pt x="21720" y="29580"/>
                </a:lnTo>
                <a:lnTo>
                  <a:pt x="21550" y="29640"/>
                </a:lnTo>
                <a:lnTo>
                  <a:pt x="21420" y="29650"/>
                </a:lnTo>
                <a:lnTo>
                  <a:pt x="21360" y="29500"/>
                </a:lnTo>
                <a:lnTo>
                  <a:pt x="21230" y="29370"/>
                </a:lnTo>
                <a:lnTo>
                  <a:pt x="21150" y="29220"/>
                </a:lnTo>
                <a:lnTo>
                  <a:pt x="21230" y="28950"/>
                </a:lnTo>
                <a:lnTo>
                  <a:pt x="21050" y="28920"/>
                </a:lnTo>
                <a:lnTo>
                  <a:pt x="20810" y="29080"/>
                </a:lnTo>
                <a:lnTo>
                  <a:pt x="20640" y="29090"/>
                </a:lnTo>
                <a:lnTo>
                  <a:pt x="19620" y="29390"/>
                </a:lnTo>
                <a:lnTo>
                  <a:pt x="19390" y="29380"/>
                </a:lnTo>
                <a:lnTo>
                  <a:pt x="19330" y="29370"/>
                </a:lnTo>
                <a:lnTo>
                  <a:pt x="19280" y="29320"/>
                </a:lnTo>
                <a:lnTo>
                  <a:pt x="19240" y="29250"/>
                </a:lnTo>
                <a:lnTo>
                  <a:pt x="19200" y="29190"/>
                </a:lnTo>
                <a:lnTo>
                  <a:pt x="19130" y="29160"/>
                </a:lnTo>
                <a:lnTo>
                  <a:pt x="18970" y="29130"/>
                </a:lnTo>
                <a:lnTo>
                  <a:pt x="18860" y="29080"/>
                </a:lnTo>
                <a:lnTo>
                  <a:pt x="18240" y="28700"/>
                </a:lnTo>
                <a:lnTo>
                  <a:pt x="18000" y="28610"/>
                </a:lnTo>
                <a:lnTo>
                  <a:pt x="17660" y="28430"/>
                </a:lnTo>
                <a:lnTo>
                  <a:pt x="17590" y="28410"/>
                </a:lnTo>
                <a:lnTo>
                  <a:pt x="17510" y="28410"/>
                </a:lnTo>
                <a:lnTo>
                  <a:pt x="17440" y="28440"/>
                </a:lnTo>
                <a:lnTo>
                  <a:pt x="17370" y="28450"/>
                </a:lnTo>
                <a:lnTo>
                  <a:pt x="17290" y="28420"/>
                </a:lnTo>
                <a:lnTo>
                  <a:pt x="17230" y="28350"/>
                </a:lnTo>
                <a:lnTo>
                  <a:pt x="17210" y="28280"/>
                </a:lnTo>
                <a:lnTo>
                  <a:pt x="17190" y="28210"/>
                </a:lnTo>
                <a:lnTo>
                  <a:pt x="17150" y="28120"/>
                </a:lnTo>
                <a:lnTo>
                  <a:pt x="17100" y="28060"/>
                </a:lnTo>
                <a:lnTo>
                  <a:pt x="16980" y="27980"/>
                </a:lnTo>
                <a:lnTo>
                  <a:pt x="16930" y="27920"/>
                </a:lnTo>
                <a:lnTo>
                  <a:pt x="16890" y="27860"/>
                </a:lnTo>
                <a:lnTo>
                  <a:pt x="16830" y="27690"/>
                </a:lnTo>
                <a:lnTo>
                  <a:pt x="16780" y="27610"/>
                </a:lnTo>
                <a:lnTo>
                  <a:pt x="16680" y="27490"/>
                </a:lnTo>
                <a:lnTo>
                  <a:pt x="16650" y="27460"/>
                </a:lnTo>
                <a:lnTo>
                  <a:pt x="16630" y="27420"/>
                </a:lnTo>
                <a:lnTo>
                  <a:pt x="16600" y="27350"/>
                </a:lnTo>
                <a:lnTo>
                  <a:pt x="16610" y="27310"/>
                </a:lnTo>
                <a:lnTo>
                  <a:pt x="16620" y="27260"/>
                </a:lnTo>
                <a:lnTo>
                  <a:pt x="16670" y="27000"/>
                </a:lnTo>
                <a:lnTo>
                  <a:pt x="16710" y="26930"/>
                </a:lnTo>
                <a:lnTo>
                  <a:pt x="16910" y="26820"/>
                </a:lnTo>
                <a:lnTo>
                  <a:pt x="16750" y="26690"/>
                </a:lnTo>
                <a:lnTo>
                  <a:pt x="16580" y="26500"/>
                </a:lnTo>
                <a:lnTo>
                  <a:pt x="16440" y="26270"/>
                </a:lnTo>
                <a:lnTo>
                  <a:pt x="16430" y="26020"/>
                </a:lnTo>
                <a:lnTo>
                  <a:pt x="16490" y="25910"/>
                </a:lnTo>
                <a:lnTo>
                  <a:pt x="16790" y="25680"/>
                </a:lnTo>
                <a:lnTo>
                  <a:pt x="16990" y="25330"/>
                </a:lnTo>
                <a:lnTo>
                  <a:pt x="17070" y="25260"/>
                </a:lnTo>
                <a:lnTo>
                  <a:pt x="17000" y="25090"/>
                </a:lnTo>
                <a:lnTo>
                  <a:pt x="17030" y="25000"/>
                </a:lnTo>
                <a:lnTo>
                  <a:pt x="17050" y="24920"/>
                </a:lnTo>
                <a:lnTo>
                  <a:pt x="17150" y="24790"/>
                </a:lnTo>
                <a:lnTo>
                  <a:pt x="17290" y="24710"/>
                </a:lnTo>
                <a:lnTo>
                  <a:pt x="17400" y="24710"/>
                </a:lnTo>
                <a:lnTo>
                  <a:pt x="17610" y="24780"/>
                </a:lnTo>
                <a:lnTo>
                  <a:pt x="17710" y="24770"/>
                </a:lnTo>
                <a:lnTo>
                  <a:pt x="17680" y="24670"/>
                </a:lnTo>
                <a:lnTo>
                  <a:pt x="17620" y="24550"/>
                </a:lnTo>
                <a:lnTo>
                  <a:pt x="17500" y="24330"/>
                </a:lnTo>
                <a:lnTo>
                  <a:pt x="17480" y="24260"/>
                </a:lnTo>
                <a:lnTo>
                  <a:pt x="17450" y="24050"/>
                </a:lnTo>
                <a:lnTo>
                  <a:pt x="17380" y="23880"/>
                </a:lnTo>
                <a:lnTo>
                  <a:pt x="17380" y="23870"/>
                </a:lnTo>
                <a:lnTo>
                  <a:pt x="17410" y="23730"/>
                </a:lnTo>
                <a:lnTo>
                  <a:pt x="17420" y="23730"/>
                </a:lnTo>
                <a:lnTo>
                  <a:pt x="17420" y="23690"/>
                </a:lnTo>
                <a:lnTo>
                  <a:pt x="17430" y="23670"/>
                </a:lnTo>
                <a:lnTo>
                  <a:pt x="17430" y="23640"/>
                </a:lnTo>
                <a:lnTo>
                  <a:pt x="17420" y="23590"/>
                </a:lnTo>
                <a:lnTo>
                  <a:pt x="17390" y="23550"/>
                </a:lnTo>
                <a:lnTo>
                  <a:pt x="17290" y="23440"/>
                </a:lnTo>
                <a:lnTo>
                  <a:pt x="16990" y="23310"/>
                </a:lnTo>
                <a:lnTo>
                  <a:pt x="16890" y="23310"/>
                </a:lnTo>
                <a:lnTo>
                  <a:pt x="16600" y="23360"/>
                </a:lnTo>
                <a:lnTo>
                  <a:pt x="16490" y="23340"/>
                </a:lnTo>
                <a:lnTo>
                  <a:pt x="16090" y="23100"/>
                </a:lnTo>
                <a:lnTo>
                  <a:pt x="15900" y="22930"/>
                </a:lnTo>
                <a:lnTo>
                  <a:pt x="15790" y="22760"/>
                </a:lnTo>
                <a:lnTo>
                  <a:pt x="15800" y="22300"/>
                </a:lnTo>
                <a:lnTo>
                  <a:pt x="15770" y="22060"/>
                </a:lnTo>
                <a:lnTo>
                  <a:pt x="15610" y="21940"/>
                </a:lnTo>
                <a:lnTo>
                  <a:pt x="15410" y="21930"/>
                </a:lnTo>
                <a:lnTo>
                  <a:pt x="15350" y="21870"/>
                </a:lnTo>
                <a:lnTo>
                  <a:pt x="15280" y="21750"/>
                </a:lnTo>
                <a:lnTo>
                  <a:pt x="15260" y="21670"/>
                </a:lnTo>
                <a:lnTo>
                  <a:pt x="15270" y="21610"/>
                </a:lnTo>
                <a:lnTo>
                  <a:pt x="15260" y="21550"/>
                </a:lnTo>
                <a:lnTo>
                  <a:pt x="15160" y="21470"/>
                </a:lnTo>
                <a:lnTo>
                  <a:pt x="15060" y="21310"/>
                </a:lnTo>
                <a:lnTo>
                  <a:pt x="15130" y="21220"/>
                </a:lnTo>
                <a:lnTo>
                  <a:pt x="15220" y="21140"/>
                </a:lnTo>
                <a:lnTo>
                  <a:pt x="15230" y="21130"/>
                </a:lnTo>
                <a:lnTo>
                  <a:pt x="15440" y="21010"/>
                </a:lnTo>
                <a:lnTo>
                  <a:pt x="15490" y="21000"/>
                </a:lnTo>
                <a:lnTo>
                  <a:pt x="15600" y="21000"/>
                </a:lnTo>
                <a:lnTo>
                  <a:pt x="15640" y="21000"/>
                </a:lnTo>
                <a:lnTo>
                  <a:pt x="15690" y="20970"/>
                </a:lnTo>
                <a:lnTo>
                  <a:pt x="15800" y="20880"/>
                </a:lnTo>
                <a:lnTo>
                  <a:pt x="15840" y="20860"/>
                </a:lnTo>
                <a:lnTo>
                  <a:pt x="16050" y="20900"/>
                </a:lnTo>
                <a:lnTo>
                  <a:pt x="16260" y="21010"/>
                </a:lnTo>
                <a:lnTo>
                  <a:pt x="16470" y="21090"/>
                </a:lnTo>
                <a:lnTo>
                  <a:pt x="16670" y="21000"/>
                </a:lnTo>
                <a:lnTo>
                  <a:pt x="16680" y="20940"/>
                </a:lnTo>
                <a:lnTo>
                  <a:pt x="16640" y="20910"/>
                </a:lnTo>
                <a:lnTo>
                  <a:pt x="16620" y="20860"/>
                </a:lnTo>
                <a:lnTo>
                  <a:pt x="16650" y="20790"/>
                </a:lnTo>
                <a:lnTo>
                  <a:pt x="16690" y="20770"/>
                </a:lnTo>
                <a:lnTo>
                  <a:pt x="16830" y="20770"/>
                </a:lnTo>
                <a:lnTo>
                  <a:pt x="16880" y="20750"/>
                </a:lnTo>
                <a:lnTo>
                  <a:pt x="16970" y="20680"/>
                </a:lnTo>
                <a:lnTo>
                  <a:pt x="17070" y="20500"/>
                </a:lnTo>
                <a:lnTo>
                  <a:pt x="17150" y="20420"/>
                </a:lnTo>
                <a:lnTo>
                  <a:pt x="17360" y="20330"/>
                </a:lnTo>
                <a:lnTo>
                  <a:pt x="17560" y="20270"/>
                </a:lnTo>
                <a:lnTo>
                  <a:pt x="17610" y="20290"/>
                </a:lnTo>
                <a:lnTo>
                  <a:pt x="17680" y="20380"/>
                </a:lnTo>
                <a:lnTo>
                  <a:pt x="17710" y="20390"/>
                </a:lnTo>
                <a:lnTo>
                  <a:pt x="17750" y="20350"/>
                </a:lnTo>
                <a:lnTo>
                  <a:pt x="17870" y="20150"/>
                </a:lnTo>
                <a:lnTo>
                  <a:pt x="18020" y="20010"/>
                </a:lnTo>
                <a:lnTo>
                  <a:pt x="18020" y="19880"/>
                </a:lnTo>
                <a:lnTo>
                  <a:pt x="17960" y="19720"/>
                </a:lnTo>
                <a:lnTo>
                  <a:pt x="17930" y="19470"/>
                </a:lnTo>
                <a:lnTo>
                  <a:pt x="17960" y="19420"/>
                </a:lnTo>
                <a:lnTo>
                  <a:pt x="18150" y="19200"/>
                </a:lnTo>
                <a:lnTo>
                  <a:pt x="18270" y="18980"/>
                </a:lnTo>
                <a:lnTo>
                  <a:pt x="18330" y="18850"/>
                </a:lnTo>
                <a:lnTo>
                  <a:pt x="18330" y="18750"/>
                </a:lnTo>
                <a:lnTo>
                  <a:pt x="18290" y="18710"/>
                </a:lnTo>
                <a:lnTo>
                  <a:pt x="18040" y="18600"/>
                </a:lnTo>
                <a:lnTo>
                  <a:pt x="17960" y="18540"/>
                </a:lnTo>
                <a:lnTo>
                  <a:pt x="17910" y="18450"/>
                </a:lnTo>
                <a:lnTo>
                  <a:pt x="17870" y="18340"/>
                </a:lnTo>
                <a:lnTo>
                  <a:pt x="17830" y="18280"/>
                </a:lnTo>
                <a:lnTo>
                  <a:pt x="17910" y="18190"/>
                </a:lnTo>
                <a:lnTo>
                  <a:pt x="18160" y="17920"/>
                </a:lnTo>
                <a:lnTo>
                  <a:pt x="18200" y="17900"/>
                </a:lnTo>
                <a:lnTo>
                  <a:pt x="18230" y="17900"/>
                </a:lnTo>
                <a:lnTo>
                  <a:pt x="18230" y="17930"/>
                </a:lnTo>
                <a:lnTo>
                  <a:pt x="18200" y="18000"/>
                </a:lnTo>
                <a:lnTo>
                  <a:pt x="18200" y="18010"/>
                </a:lnTo>
                <a:lnTo>
                  <a:pt x="18210" y="18020"/>
                </a:lnTo>
                <a:lnTo>
                  <a:pt x="18210" y="18040"/>
                </a:lnTo>
                <a:lnTo>
                  <a:pt x="18230" y="18060"/>
                </a:lnTo>
                <a:lnTo>
                  <a:pt x="18250" y="18070"/>
                </a:lnTo>
                <a:lnTo>
                  <a:pt x="18350" y="18100"/>
                </a:lnTo>
                <a:lnTo>
                  <a:pt x="18630" y="18140"/>
                </a:lnTo>
                <a:lnTo>
                  <a:pt x="18710" y="18130"/>
                </a:lnTo>
                <a:lnTo>
                  <a:pt x="18750" y="18120"/>
                </a:lnTo>
                <a:lnTo>
                  <a:pt x="18790" y="18090"/>
                </a:lnTo>
                <a:lnTo>
                  <a:pt x="19650" y="17800"/>
                </a:lnTo>
                <a:lnTo>
                  <a:pt x="19670" y="17780"/>
                </a:lnTo>
                <a:lnTo>
                  <a:pt x="19750" y="17700"/>
                </a:lnTo>
                <a:lnTo>
                  <a:pt x="19770" y="17690"/>
                </a:lnTo>
                <a:lnTo>
                  <a:pt x="19890" y="17620"/>
                </a:lnTo>
                <a:lnTo>
                  <a:pt x="19930" y="17580"/>
                </a:lnTo>
                <a:lnTo>
                  <a:pt x="20000" y="17490"/>
                </a:lnTo>
                <a:lnTo>
                  <a:pt x="20110" y="17380"/>
                </a:lnTo>
                <a:lnTo>
                  <a:pt x="20150" y="17360"/>
                </a:lnTo>
                <a:lnTo>
                  <a:pt x="20200" y="17350"/>
                </a:lnTo>
                <a:lnTo>
                  <a:pt x="20310" y="17360"/>
                </a:lnTo>
                <a:lnTo>
                  <a:pt x="20360" y="17340"/>
                </a:lnTo>
                <a:lnTo>
                  <a:pt x="20410" y="17320"/>
                </a:lnTo>
                <a:lnTo>
                  <a:pt x="20490" y="17280"/>
                </a:lnTo>
                <a:lnTo>
                  <a:pt x="20540" y="17260"/>
                </a:lnTo>
                <a:lnTo>
                  <a:pt x="20590" y="17250"/>
                </a:lnTo>
                <a:lnTo>
                  <a:pt x="21160" y="17380"/>
                </a:lnTo>
                <a:lnTo>
                  <a:pt x="21190" y="17390"/>
                </a:lnTo>
                <a:lnTo>
                  <a:pt x="21210" y="17400"/>
                </a:lnTo>
                <a:lnTo>
                  <a:pt x="21280" y="17450"/>
                </a:lnTo>
                <a:lnTo>
                  <a:pt x="21340" y="17470"/>
                </a:lnTo>
                <a:lnTo>
                  <a:pt x="21680" y="17490"/>
                </a:lnTo>
                <a:lnTo>
                  <a:pt x="21740" y="17480"/>
                </a:lnTo>
                <a:lnTo>
                  <a:pt x="21780" y="17470"/>
                </a:lnTo>
                <a:lnTo>
                  <a:pt x="21830" y="17440"/>
                </a:lnTo>
                <a:lnTo>
                  <a:pt x="21990" y="17320"/>
                </a:lnTo>
                <a:lnTo>
                  <a:pt x="22550" y="17140"/>
                </a:lnTo>
                <a:lnTo>
                  <a:pt x="22740" y="16860"/>
                </a:lnTo>
                <a:lnTo>
                  <a:pt x="22780" y="16750"/>
                </a:lnTo>
                <a:lnTo>
                  <a:pt x="22780" y="16720"/>
                </a:lnTo>
                <a:lnTo>
                  <a:pt x="22770" y="16700"/>
                </a:lnTo>
                <a:lnTo>
                  <a:pt x="22740" y="16650"/>
                </a:lnTo>
                <a:lnTo>
                  <a:pt x="22730" y="16570"/>
                </a:lnTo>
                <a:lnTo>
                  <a:pt x="22730" y="16460"/>
                </a:lnTo>
                <a:lnTo>
                  <a:pt x="22760" y="16190"/>
                </a:lnTo>
                <a:lnTo>
                  <a:pt x="22760" y="16080"/>
                </a:lnTo>
                <a:lnTo>
                  <a:pt x="22760" y="16000"/>
                </a:lnTo>
                <a:lnTo>
                  <a:pt x="22740" y="15990"/>
                </a:lnTo>
                <a:lnTo>
                  <a:pt x="22610" y="15920"/>
                </a:lnTo>
                <a:lnTo>
                  <a:pt x="22560" y="15880"/>
                </a:lnTo>
                <a:lnTo>
                  <a:pt x="22550" y="15860"/>
                </a:lnTo>
                <a:lnTo>
                  <a:pt x="22530" y="15830"/>
                </a:lnTo>
                <a:lnTo>
                  <a:pt x="22520" y="15790"/>
                </a:lnTo>
                <a:lnTo>
                  <a:pt x="22500" y="15650"/>
                </a:lnTo>
                <a:lnTo>
                  <a:pt x="22480" y="15610"/>
                </a:lnTo>
                <a:lnTo>
                  <a:pt x="22450" y="15440"/>
                </a:lnTo>
                <a:lnTo>
                  <a:pt x="22450" y="15300"/>
                </a:lnTo>
                <a:lnTo>
                  <a:pt x="22430" y="15050"/>
                </a:lnTo>
                <a:lnTo>
                  <a:pt x="22360" y="14580"/>
                </a:lnTo>
                <a:lnTo>
                  <a:pt x="22360" y="14520"/>
                </a:lnTo>
                <a:lnTo>
                  <a:pt x="22370" y="14490"/>
                </a:lnTo>
                <a:lnTo>
                  <a:pt x="22410" y="14480"/>
                </a:lnTo>
                <a:lnTo>
                  <a:pt x="22370" y="14310"/>
                </a:lnTo>
                <a:lnTo>
                  <a:pt x="22490" y="14300"/>
                </a:lnTo>
                <a:lnTo>
                  <a:pt x="22510" y="14140"/>
                </a:lnTo>
                <a:lnTo>
                  <a:pt x="22570" y="14020"/>
                </a:lnTo>
                <a:lnTo>
                  <a:pt x="22660" y="13950"/>
                </a:lnTo>
                <a:lnTo>
                  <a:pt x="23070" y="13860"/>
                </a:lnTo>
                <a:lnTo>
                  <a:pt x="23130" y="13840"/>
                </a:lnTo>
                <a:lnTo>
                  <a:pt x="23170" y="13810"/>
                </a:lnTo>
                <a:lnTo>
                  <a:pt x="23240" y="13710"/>
                </a:lnTo>
                <a:lnTo>
                  <a:pt x="23250" y="13690"/>
                </a:lnTo>
                <a:lnTo>
                  <a:pt x="23310" y="13570"/>
                </a:lnTo>
                <a:lnTo>
                  <a:pt x="23320" y="13550"/>
                </a:lnTo>
                <a:lnTo>
                  <a:pt x="23350" y="13310"/>
                </a:lnTo>
                <a:lnTo>
                  <a:pt x="23350" y="13210"/>
                </a:lnTo>
                <a:lnTo>
                  <a:pt x="23360" y="13120"/>
                </a:lnTo>
                <a:lnTo>
                  <a:pt x="23400" y="13030"/>
                </a:lnTo>
                <a:lnTo>
                  <a:pt x="23460" y="12980"/>
                </a:lnTo>
                <a:lnTo>
                  <a:pt x="23580" y="12970"/>
                </a:lnTo>
                <a:lnTo>
                  <a:pt x="23650" y="12950"/>
                </a:lnTo>
                <a:lnTo>
                  <a:pt x="23900" y="12730"/>
                </a:lnTo>
                <a:lnTo>
                  <a:pt x="24030" y="12450"/>
                </a:lnTo>
                <a:lnTo>
                  <a:pt x="24010" y="12140"/>
                </a:lnTo>
                <a:lnTo>
                  <a:pt x="23840" y="11810"/>
                </a:lnTo>
                <a:lnTo>
                  <a:pt x="23700" y="11690"/>
                </a:lnTo>
                <a:lnTo>
                  <a:pt x="23680" y="11650"/>
                </a:lnTo>
                <a:lnTo>
                  <a:pt x="23710" y="11580"/>
                </a:lnTo>
                <a:lnTo>
                  <a:pt x="23770" y="11500"/>
                </a:lnTo>
                <a:lnTo>
                  <a:pt x="23880" y="11380"/>
                </a:lnTo>
                <a:lnTo>
                  <a:pt x="24010" y="11320"/>
                </a:lnTo>
                <a:lnTo>
                  <a:pt x="24260" y="11270"/>
                </a:lnTo>
                <a:lnTo>
                  <a:pt x="24380" y="11180"/>
                </a:lnTo>
                <a:lnTo>
                  <a:pt x="24670" y="10800"/>
                </a:lnTo>
                <a:lnTo>
                  <a:pt x="24840" y="10720"/>
                </a:lnTo>
                <a:lnTo>
                  <a:pt x="24910" y="10660"/>
                </a:lnTo>
                <a:lnTo>
                  <a:pt x="24960" y="10590"/>
                </a:lnTo>
                <a:lnTo>
                  <a:pt x="25000" y="10520"/>
                </a:lnTo>
                <a:lnTo>
                  <a:pt x="25000" y="10430"/>
                </a:lnTo>
                <a:lnTo>
                  <a:pt x="24960" y="10400"/>
                </a:lnTo>
                <a:lnTo>
                  <a:pt x="24940" y="10360"/>
                </a:lnTo>
                <a:lnTo>
                  <a:pt x="24980" y="10260"/>
                </a:lnTo>
                <a:lnTo>
                  <a:pt x="25110" y="10120"/>
                </a:lnTo>
                <a:lnTo>
                  <a:pt x="25270" y="10040"/>
                </a:lnTo>
                <a:lnTo>
                  <a:pt x="25520" y="9980"/>
                </a:lnTo>
                <a:lnTo>
                  <a:pt x="25600" y="9970"/>
                </a:lnTo>
                <a:lnTo>
                  <a:pt x="25760" y="10000"/>
                </a:lnTo>
                <a:lnTo>
                  <a:pt x="25840" y="10110"/>
                </a:lnTo>
                <a:lnTo>
                  <a:pt x="25870" y="10310"/>
                </a:lnTo>
                <a:lnTo>
                  <a:pt x="25870" y="10560"/>
                </a:lnTo>
                <a:lnTo>
                  <a:pt x="25850" y="10810"/>
                </a:lnTo>
                <a:lnTo>
                  <a:pt x="25760" y="11250"/>
                </a:lnTo>
                <a:lnTo>
                  <a:pt x="25740" y="11470"/>
                </a:lnTo>
                <a:lnTo>
                  <a:pt x="25760" y="11670"/>
                </a:lnTo>
                <a:lnTo>
                  <a:pt x="25820" y="11810"/>
                </a:lnTo>
                <a:lnTo>
                  <a:pt x="25930" y="11900"/>
                </a:lnTo>
                <a:lnTo>
                  <a:pt x="26090" y="11960"/>
                </a:lnTo>
                <a:lnTo>
                  <a:pt x="26250" y="12040"/>
                </a:lnTo>
                <a:lnTo>
                  <a:pt x="26410" y="12210"/>
                </a:lnTo>
                <a:lnTo>
                  <a:pt x="26780" y="12760"/>
                </a:lnTo>
                <a:lnTo>
                  <a:pt x="26840" y="12790"/>
                </a:lnTo>
                <a:lnTo>
                  <a:pt x="26950" y="12830"/>
                </a:lnTo>
                <a:lnTo>
                  <a:pt x="27230" y="12990"/>
                </a:lnTo>
                <a:lnTo>
                  <a:pt x="27330" y="13000"/>
                </a:lnTo>
                <a:lnTo>
                  <a:pt x="27370" y="12970"/>
                </a:lnTo>
                <a:lnTo>
                  <a:pt x="27460" y="12890"/>
                </a:lnTo>
                <a:lnTo>
                  <a:pt x="27500" y="12870"/>
                </a:lnTo>
                <a:lnTo>
                  <a:pt x="27530" y="12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