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Molise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Molis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920" y="45820"/>
                </a:moveTo>
                <a:lnTo>
                  <a:pt x="63020" y="45840"/>
                </a:lnTo>
                <a:lnTo>
                  <a:pt x="63140" y="45910"/>
                </a:lnTo>
                <a:lnTo>
                  <a:pt x="63350" y="46080"/>
                </a:lnTo>
                <a:lnTo>
                  <a:pt x="63550" y="46180"/>
                </a:lnTo>
                <a:lnTo>
                  <a:pt x="64030" y="46270"/>
                </a:lnTo>
                <a:lnTo>
                  <a:pt x="64270" y="46350"/>
                </a:lnTo>
                <a:lnTo>
                  <a:pt x="64350" y="46420"/>
                </a:lnTo>
                <a:lnTo>
                  <a:pt x="64510" y="46630"/>
                </a:lnTo>
                <a:lnTo>
                  <a:pt x="64580" y="46680"/>
                </a:lnTo>
                <a:lnTo>
                  <a:pt x="64680" y="46710"/>
                </a:lnTo>
                <a:lnTo>
                  <a:pt x="64920" y="46890"/>
                </a:lnTo>
                <a:lnTo>
                  <a:pt x="65030" y="46950"/>
                </a:lnTo>
                <a:lnTo>
                  <a:pt x="65150" y="46980"/>
                </a:lnTo>
                <a:lnTo>
                  <a:pt x="65140" y="47000"/>
                </a:lnTo>
                <a:lnTo>
                  <a:pt x="65100" y="47300"/>
                </a:lnTo>
                <a:lnTo>
                  <a:pt x="65100" y="47340"/>
                </a:lnTo>
                <a:lnTo>
                  <a:pt x="65100" y="47410"/>
                </a:lnTo>
                <a:lnTo>
                  <a:pt x="65080" y="47460"/>
                </a:lnTo>
                <a:lnTo>
                  <a:pt x="65010" y="47600"/>
                </a:lnTo>
                <a:lnTo>
                  <a:pt x="64950" y="47690"/>
                </a:lnTo>
                <a:lnTo>
                  <a:pt x="64940" y="47730"/>
                </a:lnTo>
                <a:lnTo>
                  <a:pt x="64930" y="47770"/>
                </a:lnTo>
                <a:lnTo>
                  <a:pt x="64930" y="47860"/>
                </a:lnTo>
                <a:lnTo>
                  <a:pt x="64940" y="47910"/>
                </a:lnTo>
                <a:lnTo>
                  <a:pt x="64960" y="48030"/>
                </a:lnTo>
                <a:lnTo>
                  <a:pt x="64960" y="48070"/>
                </a:lnTo>
                <a:lnTo>
                  <a:pt x="64950" y="48130"/>
                </a:lnTo>
                <a:lnTo>
                  <a:pt x="64920" y="48210"/>
                </a:lnTo>
                <a:lnTo>
                  <a:pt x="64910" y="48290"/>
                </a:lnTo>
                <a:lnTo>
                  <a:pt x="64920" y="48340"/>
                </a:lnTo>
                <a:lnTo>
                  <a:pt x="64930" y="48370"/>
                </a:lnTo>
                <a:lnTo>
                  <a:pt x="64930" y="48410"/>
                </a:lnTo>
                <a:lnTo>
                  <a:pt x="64930" y="48510"/>
                </a:lnTo>
                <a:lnTo>
                  <a:pt x="64940" y="48580"/>
                </a:lnTo>
                <a:lnTo>
                  <a:pt x="64960" y="48630"/>
                </a:lnTo>
                <a:lnTo>
                  <a:pt x="64970" y="48650"/>
                </a:lnTo>
                <a:lnTo>
                  <a:pt x="64990" y="48670"/>
                </a:lnTo>
                <a:lnTo>
                  <a:pt x="65010" y="48690"/>
                </a:lnTo>
                <a:lnTo>
                  <a:pt x="65040" y="48700"/>
                </a:lnTo>
                <a:lnTo>
                  <a:pt x="65070" y="48710"/>
                </a:lnTo>
                <a:lnTo>
                  <a:pt x="65200" y="48720"/>
                </a:lnTo>
                <a:lnTo>
                  <a:pt x="65230" y="48730"/>
                </a:lnTo>
                <a:lnTo>
                  <a:pt x="65240" y="48750"/>
                </a:lnTo>
                <a:lnTo>
                  <a:pt x="65230" y="48780"/>
                </a:lnTo>
                <a:lnTo>
                  <a:pt x="65160" y="48840"/>
                </a:lnTo>
                <a:lnTo>
                  <a:pt x="65130" y="48860"/>
                </a:lnTo>
                <a:lnTo>
                  <a:pt x="65080" y="48880"/>
                </a:lnTo>
                <a:lnTo>
                  <a:pt x="64970" y="48910"/>
                </a:lnTo>
                <a:lnTo>
                  <a:pt x="64950" y="48920"/>
                </a:lnTo>
                <a:lnTo>
                  <a:pt x="64930" y="48950"/>
                </a:lnTo>
                <a:lnTo>
                  <a:pt x="64870" y="49010"/>
                </a:lnTo>
                <a:lnTo>
                  <a:pt x="64800" y="49070"/>
                </a:lnTo>
                <a:lnTo>
                  <a:pt x="64730" y="49160"/>
                </a:lnTo>
                <a:lnTo>
                  <a:pt x="64710" y="49180"/>
                </a:lnTo>
                <a:lnTo>
                  <a:pt x="64680" y="49200"/>
                </a:lnTo>
                <a:lnTo>
                  <a:pt x="64630" y="49210"/>
                </a:lnTo>
                <a:lnTo>
                  <a:pt x="64600" y="49230"/>
                </a:lnTo>
                <a:lnTo>
                  <a:pt x="64560" y="49270"/>
                </a:lnTo>
                <a:lnTo>
                  <a:pt x="64510" y="49340"/>
                </a:lnTo>
                <a:lnTo>
                  <a:pt x="64440" y="49400"/>
                </a:lnTo>
                <a:lnTo>
                  <a:pt x="64410" y="49430"/>
                </a:lnTo>
                <a:lnTo>
                  <a:pt x="64380" y="49430"/>
                </a:lnTo>
                <a:lnTo>
                  <a:pt x="64360" y="49430"/>
                </a:lnTo>
                <a:lnTo>
                  <a:pt x="64090" y="49310"/>
                </a:lnTo>
                <a:lnTo>
                  <a:pt x="64060" y="49310"/>
                </a:lnTo>
                <a:lnTo>
                  <a:pt x="64040" y="49310"/>
                </a:lnTo>
                <a:lnTo>
                  <a:pt x="64010" y="49320"/>
                </a:lnTo>
                <a:lnTo>
                  <a:pt x="63990" y="49340"/>
                </a:lnTo>
                <a:lnTo>
                  <a:pt x="63950" y="49370"/>
                </a:lnTo>
                <a:lnTo>
                  <a:pt x="63940" y="49390"/>
                </a:lnTo>
                <a:lnTo>
                  <a:pt x="63920" y="49420"/>
                </a:lnTo>
                <a:lnTo>
                  <a:pt x="63910" y="49460"/>
                </a:lnTo>
                <a:lnTo>
                  <a:pt x="63910" y="49520"/>
                </a:lnTo>
                <a:lnTo>
                  <a:pt x="63920" y="49630"/>
                </a:lnTo>
                <a:lnTo>
                  <a:pt x="63950" y="49870"/>
                </a:lnTo>
                <a:lnTo>
                  <a:pt x="63950" y="49900"/>
                </a:lnTo>
                <a:lnTo>
                  <a:pt x="63950" y="49970"/>
                </a:lnTo>
                <a:lnTo>
                  <a:pt x="63930" y="50070"/>
                </a:lnTo>
                <a:lnTo>
                  <a:pt x="63930" y="50100"/>
                </a:lnTo>
                <a:lnTo>
                  <a:pt x="63930" y="50130"/>
                </a:lnTo>
                <a:lnTo>
                  <a:pt x="63930" y="50160"/>
                </a:lnTo>
                <a:lnTo>
                  <a:pt x="64000" y="50240"/>
                </a:lnTo>
                <a:lnTo>
                  <a:pt x="64280" y="50500"/>
                </a:lnTo>
                <a:lnTo>
                  <a:pt x="63940" y="50720"/>
                </a:lnTo>
                <a:lnTo>
                  <a:pt x="63880" y="50740"/>
                </a:lnTo>
                <a:lnTo>
                  <a:pt x="63840" y="50750"/>
                </a:lnTo>
                <a:lnTo>
                  <a:pt x="63610" y="50820"/>
                </a:lnTo>
                <a:lnTo>
                  <a:pt x="63440" y="50900"/>
                </a:lnTo>
                <a:lnTo>
                  <a:pt x="63300" y="50950"/>
                </a:lnTo>
                <a:lnTo>
                  <a:pt x="63270" y="50940"/>
                </a:lnTo>
                <a:lnTo>
                  <a:pt x="63220" y="50910"/>
                </a:lnTo>
                <a:lnTo>
                  <a:pt x="63180" y="50880"/>
                </a:lnTo>
                <a:lnTo>
                  <a:pt x="63140" y="50840"/>
                </a:lnTo>
                <a:lnTo>
                  <a:pt x="63120" y="50820"/>
                </a:lnTo>
                <a:lnTo>
                  <a:pt x="63090" y="50810"/>
                </a:lnTo>
                <a:lnTo>
                  <a:pt x="63050" y="50790"/>
                </a:lnTo>
                <a:lnTo>
                  <a:pt x="63020" y="50800"/>
                </a:lnTo>
                <a:lnTo>
                  <a:pt x="63000" y="50810"/>
                </a:lnTo>
                <a:lnTo>
                  <a:pt x="62980" y="50830"/>
                </a:lnTo>
                <a:lnTo>
                  <a:pt x="62970" y="50860"/>
                </a:lnTo>
                <a:lnTo>
                  <a:pt x="62950" y="50950"/>
                </a:lnTo>
                <a:lnTo>
                  <a:pt x="62930" y="50980"/>
                </a:lnTo>
                <a:lnTo>
                  <a:pt x="62900" y="51020"/>
                </a:lnTo>
                <a:lnTo>
                  <a:pt x="62830" y="51070"/>
                </a:lnTo>
                <a:lnTo>
                  <a:pt x="62780" y="51090"/>
                </a:lnTo>
                <a:lnTo>
                  <a:pt x="62740" y="51100"/>
                </a:lnTo>
                <a:lnTo>
                  <a:pt x="62350" y="51110"/>
                </a:lnTo>
                <a:lnTo>
                  <a:pt x="62310" y="51120"/>
                </a:lnTo>
                <a:lnTo>
                  <a:pt x="62290" y="51130"/>
                </a:lnTo>
                <a:lnTo>
                  <a:pt x="62240" y="51180"/>
                </a:lnTo>
                <a:lnTo>
                  <a:pt x="61980" y="51360"/>
                </a:lnTo>
                <a:lnTo>
                  <a:pt x="61930" y="51370"/>
                </a:lnTo>
                <a:lnTo>
                  <a:pt x="61890" y="51380"/>
                </a:lnTo>
                <a:lnTo>
                  <a:pt x="61860" y="51370"/>
                </a:lnTo>
                <a:lnTo>
                  <a:pt x="61840" y="51360"/>
                </a:lnTo>
                <a:lnTo>
                  <a:pt x="61820" y="51350"/>
                </a:lnTo>
                <a:lnTo>
                  <a:pt x="61800" y="51330"/>
                </a:lnTo>
                <a:lnTo>
                  <a:pt x="61760" y="51260"/>
                </a:lnTo>
                <a:lnTo>
                  <a:pt x="61740" y="51240"/>
                </a:lnTo>
                <a:lnTo>
                  <a:pt x="61700" y="51230"/>
                </a:lnTo>
                <a:lnTo>
                  <a:pt x="61530" y="51240"/>
                </a:lnTo>
                <a:lnTo>
                  <a:pt x="61460" y="51230"/>
                </a:lnTo>
                <a:lnTo>
                  <a:pt x="61350" y="51220"/>
                </a:lnTo>
                <a:lnTo>
                  <a:pt x="61270" y="51120"/>
                </a:lnTo>
                <a:lnTo>
                  <a:pt x="61230" y="51030"/>
                </a:lnTo>
                <a:lnTo>
                  <a:pt x="61190" y="50990"/>
                </a:lnTo>
                <a:lnTo>
                  <a:pt x="61150" y="50970"/>
                </a:lnTo>
                <a:lnTo>
                  <a:pt x="61050" y="50960"/>
                </a:lnTo>
                <a:lnTo>
                  <a:pt x="60990" y="50950"/>
                </a:lnTo>
                <a:lnTo>
                  <a:pt x="60690" y="50820"/>
                </a:lnTo>
                <a:lnTo>
                  <a:pt x="60620" y="50790"/>
                </a:lnTo>
                <a:lnTo>
                  <a:pt x="60370" y="50700"/>
                </a:lnTo>
                <a:lnTo>
                  <a:pt x="60180" y="50600"/>
                </a:lnTo>
                <a:lnTo>
                  <a:pt x="60060" y="50510"/>
                </a:lnTo>
                <a:lnTo>
                  <a:pt x="60040" y="50490"/>
                </a:lnTo>
                <a:lnTo>
                  <a:pt x="60010" y="50480"/>
                </a:lnTo>
                <a:lnTo>
                  <a:pt x="59850" y="50440"/>
                </a:lnTo>
                <a:lnTo>
                  <a:pt x="59750" y="50400"/>
                </a:lnTo>
                <a:lnTo>
                  <a:pt x="59590" y="50410"/>
                </a:lnTo>
                <a:lnTo>
                  <a:pt x="59410" y="50440"/>
                </a:lnTo>
                <a:lnTo>
                  <a:pt x="59210" y="50420"/>
                </a:lnTo>
                <a:lnTo>
                  <a:pt x="59150" y="50400"/>
                </a:lnTo>
                <a:lnTo>
                  <a:pt x="59130" y="50430"/>
                </a:lnTo>
                <a:lnTo>
                  <a:pt x="59100" y="50490"/>
                </a:lnTo>
                <a:lnTo>
                  <a:pt x="59070" y="50530"/>
                </a:lnTo>
                <a:lnTo>
                  <a:pt x="59050" y="50580"/>
                </a:lnTo>
                <a:lnTo>
                  <a:pt x="59030" y="50600"/>
                </a:lnTo>
                <a:lnTo>
                  <a:pt x="58960" y="50670"/>
                </a:lnTo>
                <a:lnTo>
                  <a:pt x="58930" y="50720"/>
                </a:lnTo>
                <a:lnTo>
                  <a:pt x="58920" y="50750"/>
                </a:lnTo>
                <a:lnTo>
                  <a:pt x="58920" y="50770"/>
                </a:lnTo>
                <a:lnTo>
                  <a:pt x="58920" y="50800"/>
                </a:lnTo>
                <a:lnTo>
                  <a:pt x="58920" y="50830"/>
                </a:lnTo>
                <a:lnTo>
                  <a:pt x="58930" y="50850"/>
                </a:lnTo>
                <a:lnTo>
                  <a:pt x="58970" y="50890"/>
                </a:lnTo>
                <a:lnTo>
                  <a:pt x="59030" y="50940"/>
                </a:lnTo>
                <a:lnTo>
                  <a:pt x="59050" y="50960"/>
                </a:lnTo>
                <a:lnTo>
                  <a:pt x="59070" y="51000"/>
                </a:lnTo>
                <a:lnTo>
                  <a:pt x="59070" y="51040"/>
                </a:lnTo>
                <a:lnTo>
                  <a:pt x="59070" y="51090"/>
                </a:lnTo>
                <a:lnTo>
                  <a:pt x="59080" y="51130"/>
                </a:lnTo>
                <a:lnTo>
                  <a:pt x="59090" y="51180"/>
                </a:lnTo>
                <a:lnTo>
                  <a:pt x="59090" y="51200"/>
                </a:lnTo>
                <a:lnTo>
                  <a:pt x="59060" y="51220"/>
                </a:lnTo>
                <a:lnTo>
                  <a:pt x="59030" y="51230"/>
                </a:lnTo>
                <a:lnTo>
                  <a:pt x="58960" y="51230"/>
                </a:lnTo>
                <a:lnTo>
                  <a:pt x="58800" y="51220"/>
                </a:lnTo>
                <a:lnTo>
                  <a:pt x="58680" y="51190"/>
                </a:lnTo>
                <a:lnTo>
                  <a:pt x="58650" y="51180"/>
                </a:lnTo>
                <a:lnTo>
                  <a:pt x="58630" y="51160"/>
                </a:lnTo>
                <a:lnTo>
                  <a:pt x="58600" y="51120"/>
                </a:lnTo>
                <a:lnTo>
                  <a:pt x="58430" y="50830"/>
                </a:lnTo>
                <a:lnTo>
                  <a:pt x="58410" y="50780"/>
                </a:lnTo>
                <a:lnTo>
                  <a:pt x="58400" y="50720"/>
                </a:lnTo>
                <a:lnTo>
                  <a:pt x="58380" y="50690"/>
                </a:lnTo>
                <a:lnTo>
                  <a:pt x="58360" y="50670"/>
                </a:lnTo>
                <a:lnTo>
                  <a:pt x="58220" y="50590"/>
                </a:lnTo>
                <a:lnTo>
                  <a:pt x="58340" y="50470"/>
                </a:lnTo>
                <a:lnTo>
                  <a:pt x="58340" y="50440"/>
                </a:lnTo>
                <a:lnTo>
                  <a:pt x="58350" y="50410"/>
                </a:lnTo>
                <a:lnTo>
                  <a:pt x="58330" y="50380"/>
                </a:lnTo>
                <a:lnTo>
                  <a:pt x="58320" y="50350"/>
                </a:lnTo>
                <a:lnTo>
                  <a:pt x="58330" y="50330"/>
                </a:lnTo>
                <a:lnTo>
                  <a:pt x="58480" y="50210"/>
                </a:lnTo>
                <a:lnTo>
                  <a:pt x="58500" y="50170"/>
                </a:lnTo>
                <a:lnTo>
                  <a:pt x="58500" y="50140"/>
                </a:lnTo>
                <a:lnTo>
                  <a:pt x="58500" y="50110"/>
                </a:lnTo>
                <a:lnTo>
                  <a:pt x="58490" y="50070"/>
                </a:lnTo>
                <a:lnTo>
                  <a:pt x="58500" y="49950"/>
                </a:lnTo>
                <a:lnTo>
                  <a:pt x="58490" y="49900"/>
                </a:lnTo>
                <a:lnTo>
                  <a:pt x="58480" y="49870"/>
                </a:lnTo>
                <a:lnTo>
                  <a:pt x="58460" y="49860"/>
                </a:lnTo>
                <a:lnTo>
                  <a:pt x="58440" y="49840"/>
                </a:lnTo>
                <a:lnTo>
                  <a:pt x="58420" y="49790"/>
                </a:lnTo>
                <a:lnTo>
                  <a:pt x="58410" y="49710"/>
                </a:lnTo>
                <a:lnTo>
                  <a:pt x="58410" y="49440"/>
                </a:lnTo>
                <a:lnTo>
                  <a:pt x="58410" y="49380"/>
                </a:lnTo>
                <a:lnTo>
                  <a:pt x="58400" y="49360"/>
                </a:lnTo>
                <a:lnTo>
                  <a:pt x="58330" y="49220"/>
                </a:lnTo>
                <a:lnTo>
                  <a:pt x="58310" y="49170"/>
                </a:lnTo>
                <a:lnTo>
                  <a:pt x="58290" y="49120"/>
                </a:lnTo>
                <a:lnTo>
                  <a:pt x="58280" y="49090"/>
                </a:lnTo>
                <a:lnTo>
                  <a:pt x="58270" y="49070"/>
                </a:lnTo>
                <a:lnTo>
                  <a:pt x="58260" y="49050"/>
                </a:lnTo>
                <a:lnTo>
                  <a:pt x="58200" y="49000"/>
                </a:lnTo>
                <a:lnTo>
                  <a:pt x="58160" y="48960"/>
                </a:lnTo>
                <a:lnTo>
                  <a:pt x="58130" y="48890"/>
                </a:lnTo>
                <a:lnTo>
                  <a:pt x="58240" y="48860"/>
                </a:lnTo>
                <a:lnTo>
                  <a:pt x="58410" y="48900"/>
                </a:lnTo>
                <a:lnTo>
                  <a:pt x="58450" y="48890"/>
                </a:lnTo>
                <a:lnTo>
                  <a:pt x="58490" y="48880"/>
                </a:lnTo>
                <a:lnTo>
                  <a:pt x="58520" y="48850"/>
                </a:lnTo>
                <a:lnTo>
                  <a:pt x="58620" y="48790"/>
                </a:lnTo>
                <a:lnTo>
                  <a:pt x="58650" y="48770"/>
                </a:lnTo>
                <a:lnTo>
                  <a:pt x="58760" y="48620"/>
                </a:lnTo>
                <a:lnTo>
                  <a:pt x="58810" y="48570"/>
                </a:lnTo>
                <a:lnTo>
                  <a:pt x="58850" y="48550"/>
                </a:lnTo>
                <a:lnTo>
                  <a:pt x="58880" y="48550"/>
                </a:lnTo>
                <a:lnTo>
                  <a:pt x="58960" y="48600"/>
                </a:lnTo>
                <a:lnTo>
                  <a:pt x="59000" y="48610"/>
                </a:lnTo>
                <a:lnTo>
                  <a:pt x="59020" y="48600"/>
                </a:lnTo>
                <a:lnTo>
                  <a:pt x="59110" y="48500"/>
                </a:lnTo>
                <a:lnTo>
                  <a:pt x="59260" y="48410"/>
                </a:lnTo>
                <a:lnTo>
                  <a:pt x="59350" y="48360"/>
                </a:lnTo>
                <a:lnTo>
                  <a:pt x="59470" y="48320"/>
                </a:lnTo>
                <a:lnTo>
                  <a:pt x="59520" y="48300"/>
                </a:lnTo>
                <a:lnTo>
                  <a:pt x="59540" y="48280"/>
                </a:lnTo>
                <a:lnTo>
                  <a:pt x="59540" y="48260"/>
                </a:lnTo>
                <a:lnTo>
                  <a:pt x="59540" y="48240"/>
                </a:lnTo>
                <a:lnTo>
                  <a:pt x="59520" y="48230"/>
                </a:lnTo>
                <a:lnTo>
                  <a:pt x="59500" y="48210"/>
                </a:lnTo>
                <a:lnTo>
                  <a:pt x="59440" y="48160"/>
                </a:lnTo>
                <a:lnTo>
                  <a:pt x="59420" y="48140"/>
                </a:lnTo>
                <a:lnTo>
                  <a:pt x="59390" y="48100"/>
                </a:lnTo>
                <a:lnTo>
                  <a:pt x="59380" y="48080"/>
                </a:lnTo>
                <a:lnTo>
                  <a:pt x="59370" y="48020"/>
                </a:lnTo>
                <a:lnTo>
                  <a:pt x="59350" y="47970"/>
                </a:lnTo>
                <a:lnTo>
                  <a:pt x="59320" y="47940"/>
                </a:lnTo>
                <a:lnTo>
                  <a:pt x="59290" y="47890"/>
                </a:lnTo>
                <a:lnTo>
                  <a:pt x="59280" y="47860"/>
                </a:lnTo>
                <a:lnTo>
                  <a:pt x="59280" y="47820"/>
                </a:lnTo>
                <a:lnTo>
                  <a:pt x="59320" y="47730"/>
                </a:lnTo>
                <a:lnTo>
                  <a:pt x="59350" y="47700"/>
                </a:lnTo>
                <a:lnTo>
                  <a:pt x="59390" y="47680"/>
                </a:lnTo>
                <a:lnTo>
                  <a:pt x="59530" y="47700"/>
                </a:lnTo>
                <a:lnTo>
                  <a:pt x="59570" y="47700"/>
                </a:lnTo>
                <a:lnTo>
                  <a:pt x="59690" y="47580"/>
                </a:lnTo>
                <a:lnTo>
                  <a:pt x="59700" y="47560"/>
                </a:lnTo>
                <a:lnTo>
                  <a:pt x="59720" y="47530"/>
                </a:lnTo>
                <a:lnTo>
                  <a:pt x="59780" y="47410"/>
                </a:lnTo>
                <a:lnTo>
                  <a:pt x="59790" y="47400"/>
                </a:lnTo>
                <a:lnTo>
                  <a:pt x="60040" y="47190"/>
                </a:lnTo>
                <a:lnTo>
                  <a:pt x="60070" y="47180"/>
                </a:lnTo>
                <a:lnTo>
                  <a:pt x="60100" y="47170"/>
                </a:lnTo>
                <a:lnTo>
                  <a:pt x="60110" y="47190"/>
                </a:lnTo>
                <a:lnTo>
                  <a:pt x="60120" y="47200"/>
                </a:lnTo>
                <a:lnTo>
                  <a:pt x="60140" y="47220"/>
                </a:lnTo>
                <a:lnTo>
                  <a:pt x="60170" y="47250"/>
                </a:lnTo>
                <a:lnTo>
                  <a:pt x="60280" y="47290"/>
                </a:lnTo>
                <a:lnTo>
                  <a:pt x="60300" y="47310"/>
                </a:lnTo>
                <a:lnTo>
                  <a:pt x="60320" y="47330"/>
                </a:lnTo>
                <a:lnTo>
                  <a:pt x="60330" y="47350"/>
                </a:lnTo>
                <a:lnTo>
                  <a:pt x="60370" y="47420"/>
                </a:lnTo>
                <a:lnTo>
                  <a:pt x="60380" y="47440"/>
                </a:lnTo>
                <a:lnTo>
                  <a:pt x="60400" y="47470"/>
                </a:lnTo>
                <a:lnTo>
                  <a:pt x="60430" y="47490"/>
                </a:lnTo>
                <a:lnTo>
                  <a:pt x="60490" y="47520"/>
                </a:lnTo>
                <a:lnTo>
                  <a:pt x="60520" y="47530"/>
                </a:lnTo>
                <a:lnTo>
                  <a:pt x="60550" y="47520"/>
                </a:lnTo>
                <a:lnTo>
                  <a:pt x="60590" y="47460"/>
                </a:lnTo>
                <a:lnTo>
                  <a:pt x="60630" y="47430"/>
                </a:lnTo>
                <a:lnTo>
                  <a:pt x="60650" y="47430"/>
                </a:lnTo>
                <a:lnTo>
                  <a:pt x="60680" y="47450"/>
                </a:lnTo>
                <a:lnTo>
                  <a:pt x="60690" y="47470"/>
                </a:lnTo>
                <a:lnTo>
                  <a:pt x="60720" y="47490"/>
                </a:lnTo>
                <a:lnTo>
                  <a:pt x="60920" y="47640"/>
                </a:lnTo>
                <a:lnTo>
                  <a:pt x="60960" y="47680"/>
                </a:lnTo>
                <a:lnTo>
                  <a:pt x="60970" y="47700"/>
                </a:lnTo>
                <a:lnTo>
                  <a:pt x="60980" y="47720"/>
                </a:lnTo>
                <a:lnTo>
                  <a:pt x="60990" y="47740"/>
                </a:lnTo>
                <a:lnTo>
                  <a:pt x="61000" y="47770"/>
                </a:lnTo>
                <a:lnTo>
                  <a:pt x="60980" y="47870"/>
                </a:lnTo>
                <a:lnTo>
                  <a:pt x="60980" y="47900"/>
                </a:lnTo>
                <a:lnTo>
                  <a:pt x="60990" y="47930"/>
                </a:lnTo>
                <a:lnTo>
                  <a:pt x="61000" y="47950"/>
                </a:lnTo>
                <a:lnTo>
                  <a:pt x="61030" y="47990"/>
                </a:lnTo>
                <a:lnTo>
                  <a:pt x="61060" y="48030"/>
                </a:lnTo>
                <a:lnTo>
                  <a:pt x="61090" y="48080"/>
                </a:lnTo>
                <a:lnTo>
                  <a:pt x="61090" y="48100"/>
                </a:lnTo>
                <a:lnTo>
                  <a:pt x="61100" y="48130"/>
                </a:lnTo>
                <a:lnTo>
                  <a:pt x="61090" y="48160"/>
                </a:lnTo>
                <a:lnTo>
                  <a:pt x="61070" y="48210"/>
                </a:lnTo>
                <a:lnTo>
                  <a:pt x="61070" y="48240"/>
                </a:lnTo>
                <a:lnTo>
                  <a:pt x="61080" y="48270"/>
                </a:lnTo>
                <a:lnTo>
                  <a:pt x="61100" y="48280"/>
                </a:lnTo>
                <a:lnTo>
                  <a:pt x="61130" y="48280"/>
                </a:lnTo>
                <a:lnTo>
                  <a:pt x="61220" y="48250"/>
                </a:lnTo>
                <a:lnTo>
                  <a:pt x="61320" y="48200"/>
                </a:lnTo>
                <a:lnTo>
                  <a:pt x="61460" y="48120"/>
                </a:lnTo>
                <a:lnTo>
                  <a:pt x="61490" y="48090"/>
                </a:lnTo>
                <a:lnTo>
                  <a:pt x="61520" y="48050"/>
                </a:lnTo>
                <a:lnTo>
                  <a:pt x="61540" y="48000"/>
                </a:lnTo>
                <a:lnTo>
                  <a:pt x="61570" y="47950"/>
                </a:lnTo>
                <a:lnTo>
                  <a:pt x="61710" y="47760"/>
                </a:lnTo>
                <a:lnTo>
                  <a:pt x="61830" y="47570"/>
                </a:lnTo>
                <a:lnTo>
                  <a:pt x="62020" y="47320"/>
                </a:lnTo>
                <a:lnTo>
                  <a:pt x="62170" y="47160"/>
                </a:lnTo>
                <a:lnTo>
                  <a:pt x="62230" y="47070"/>
                </a:lnTo>
                <a:lnTo>
                  <a:pt x="62250" y="47030"/>
                </a:lnTo>
                <a:lnTo>
                  <a:pt x="62240" y="46990"/>
                </a:lnTo>
                <a:lnTo>
                  <a:pt x="62230" y="46930"/>
                </a:lnTo>
                <a:lnTo>
                  <a:pt x="62230" y="46900"/>
                </a:lnTo>
                <a:lnTo>
                  <a:pt x="62240" y="46850"/>
                </a:lnTo>
                <a:lnTo>
                  <a:pt x="62260" y="46820"/>
                </a:lnTo>
                <a:lnTo>
                  <a:pt x="62340" y="46800"/>
                </a:lnTo>
                <a:lnTo>
                  <a:pt x="62400" y="46750"/>
                </a:lnTo>
                <a:lnTo>
                  <a:pt x="62810" y="46330"/>
                </a:lnTo>
                <a:lnTo>
                  <a:pt x="62830" y="46290"/>
                </a:lnTo>
                <a:lnTo>
                  <a:pt x="62840" y="46260"/>
                </a:lnTo>
                <a:lnTo>
                  <a:pt x="62830" y="46200"/>
                </a:lnTo>
                <a:lnTo>
                  <a:pt x="62830" y="46140"/>
                </a:lnTo>
                <a:lnTo>
                  <a:pt x="62840" y="46100"/>
                </a:lnTo>
                <a:lnTo>
                  <a:pt x="62870" y="46030"/>
                </a:lnTo>
                <a:lnTo>
                  <a:pt x="62900" y="45980"/>
                </a:lnTo>
                <a:lnTo>
                  <a:pt x="62920" y="45940"/>
                </a:lnTo>
                <a:lnTo>
                  <a:pt x="62920" y="45920"/>
                </a:lnTo>
                <a:lnTo>
                  <a:pt x="62920" y="45840"/>
                </a:lnTo>
                <a:lnTo>
                  <a:pt x="62920" y="45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