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Marche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Italy • State Map | Fully Editable Vector Shape</a:t>
            </a:r>
          </a:p>
        </p:txBody>
      </p:sp>
      <p:sp>
        <p:nvSpPr>
          <p:cNvPr id="101" name="March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100" y="30750"/>
                </a:moveTo>
                <a:lnTo>
                  <a:pt x="49040" y="30810"/>
                </a:lnTo>
                <a:lnTo>
                  <a:pt x="48980" y="31010"/>
                </a:lnTo>
                <a:lnTo>
                  <a:pt x="49000" y="31060"/>
                </a:lnTo>
                <a:lnTo>
                  <a:pt x="49060" y="31180"/>
                </a:lnTo>
                <a:lnTo>
                  <a:pt x="49180" y="31250"/>
                </a:lnTo>
                <a:lnTo>
                  <a:pt x="49230" y="31270"/>
                </a:lnTo>
                <a:lnTo>
                  <a:pt x="49300" y="31260"/>
                </a:lnTo>
                <a:lnTo>
                  <a:pt x="49420" y="31240"/>
                </a:lnTo>
                <a:lnTo>
                  <a:pt x="49440" y="31210"/>
                </a:lnTo>
                <a:lnTo>
                  <a:pt x="49520" y="31070"/>
                </a:lnTo>
                <a:lnTo>
                  <a:pt x="49520" y="31040"/>
                </a:lnTo>
                <a:lnTo>
                  <a:pt x="49520" y="31020"/>
                </a:lnTo>
                <a:lnTo>
                  <a:pt x="49530" y="31000"/>
                </a:lnTo>
                <a:lnTo>
                  <a:pt x="49540" y="30980"/>
                </a:lnTo>
                <a:lnTo>
                  <a:pt x="49550" y="30970"/>
                </a:lnTo>
                <a:lnTo>
                  <a:pt x="49630" y="31020"/>
                </a:lnTo>
                <a:lnTo>
                  <a:pt x="49870" y="31150"/>
                </a:lnTo>
                <a:lnTo>
                  <a:pt x="49900" y="31180"/>
                </a:lnTo>
                <a:lnTo>
                  <a:pt x="49930" y="31220"/>
                </a:lnTo>
                <a:lnTo>
                  <a:pt x="49930" y="31250"/>
                </a:lnTo>
                <a:lnTo>
                  <a:pt x="49920" y="31290"/>
                </a:lnTo>
                <a:lnTo>
                  <a:pt x="49930" y="31330"/>
                </a:lnTo>
                <a:lnTo>
                  <a:pt x="49950" y="31390"/>
                </a:lnTo>
                <a:lnTo>
                  <a:pt x="49970" y="31410"/>
                </a:lnTo>
                <a:lnTo>
                  <a:pt x="49990" y="31410"/>
                </a:lnTo>
                <a:lnTo>
                  <a:pt x="50010" y="31390"/>
                </a:lnTo>
                <a:lnTo>
                  <a:pt x="50030" y="31370"/>
                </a:lnTo>
                <a:lnTo>
                  <a:pt x="50040" y="31350"/>
                </a:lnTo>
                <a:lnTo>
                  <a:pt x="50050" y="31320"/>
                </a:lnTo>
                <a:lnTo>
                  <a:pt x="50070" y="31290"/>
                </a:lnTo>
                <a:lnTo>
                  <a:pt x="50090" y="31260"/>
                </a:lnTo>
                <a:lnTo>
                  <a:pt x="50140" y="31240"/>
                </a:lnTo>
                <a:lnTo>
                  <a:pt x="50160" y="31240"/>
                </a:lnTo>
                <a:lnTo>
                  <a:pt x="50180" y="31260"/>
                </a:lnTo>
                <a:lnTo>
                  <a:pt x="50210" y="31310"/>
                </a:lnTo>
                <a:lnTo>
                  <a:pt x="50250" y="31380"/>
                </a:lnTo>
                <a:lnTo>
                  <a:pt x="50280" y="31430"/>
                </a:lnTo>
                <a:lnTo>
                  <a:pt x="50310" y="31550"/>
                </a:lnTo>
                <a:lnTo>
                  <a:pt x="50330" y="31590"/>
                </a:lnTo>
                <a:lnTo>
                  <a:pt x="50360" y="31640"/>
                </a:lnTo>
                <a:lnTo>
                  <a:pt x="50390" y="31660"/>
                </a:lnTo>
                <a:lnTo>
                  <a:pt x="50430" y="31670"/>
                </a:lnTo>
                <a:lnTo>
                  <a:pt x="50640" y="31670"/>
                </a:lnTo>
                <a:lnTo>
                  <a:pt x="50670" y="31670"/>
                </a:lnTo>
                <a:lnTo>
                  <a:pt x="50700" y="31650"/>
                </a:lnTo>
                <a:lnTo>
                  <a:pt x="50720" y="31630"/>
                </a:lnTo>
                <a:lnTo>
                  <a:pt x="50730" y="31610"/>
                </a:lnTo>
                <a:lnTo>
                  <a:pt x="50750" y="31550"/>
                </a:lnTo>
                <a:lnTo>
                  <a:pt x="50770" y="31530"/>
                </a:lnTo>
                <a:lnTo>
                  <a:pt x="50780" y="31510"/>
                </a:lnTo>
                <a:lnTo>
                  <a:pt x="50800" y="31490"/>
                </a:lnTo>
                <a:lnTo>
                  <a:pt x="50820" y="31470"/>
                </a:lnTo>
                <a:lnTo>
                  <a:pt x="50950" y="31410"/>
                </a:lnTo>
                <a:lnTo>
                  <a:pt x="50970" y="31400"/>
                </a:lnTo>
                <a:lnTo>
                  <a:pt x="50990" y="31380"/>
                </a:lnTo>
                <a:lnTo>
                  <a:pt x="51000" y="31350"/>
                </a:lnTo>
                <a:lnTo>
                  <a:pt x="51060" y="31220"/>
                </a:lnTo>
                <a:lnTo>
                  <a:pt x="51070" y="31190"/>
                </a:lnTo>
                <a:lnTo>
                  <a:pt x="51070" y="31160"/>
                </a:lnTo>
                <a:lnTo>
                  <a:pt x="51060" y="31140"/>
                </a:lnTo>
                <a:lnTo>
                  <a:pt x="51050" y="31080"/>
                </a:lnTo>
                <a:lnTo>
                  <a:pt x="51040" y="31060"/>
                </a:lnTo>
                <a:lnTo>
                  <a:pt x="51040" y="31020"/>
                </a:lnTo>
                <a:lnTo>
                  <a:pt x="51040" y="30990"/>
                </a:lnTo>
                <a:lnTo>
                  <a:pt x="51040" y="30960"/>
                </a:lnTo>
                <a:lnTo>
                  <a:pt x="51050" y="30890"/>
                </a:lnTo>
                <a:lnTo>
                  <a:pt x="51110" y="30710"/>
                </a:lnTo>
                <a:lnTo>
                  <a:pt x="51140" y="30630"/>
                </a:lnTo>
                <a:lnTo>
                  <a:pt x="51140" y="30620"/>
                </a:lnTo>
                <a:lnTo>
                  <a:pt x="51150" y="30620"/>
                </a:lnTo>
                <a:lnTo>
                  <a:pt x="51430" y="30660"/>
                </a:lnTo>
                <a:lnTo>
                  <a:pt x="51540" y="30730"/>
                </a:lnTo>
                <a:lnTo>
                  <a:pt x="51770" y="30920"/>
                </a:lnTo>
                <a:lnTo>
                  <a:pt x="52160" y="31080"/>
                </a:lnTo>
                <a:lnTo>
                  <a:pt x="52220" y="31170"/>
                </a:lnTo>
                <a:lnTo>
                  <a:pt x="52270" y="31230"/>
                </a:lnTo>
                <a:lnTo>
                  <a:pt x="53620" y="32410"/>
                </a:lnTo>
                <a:lnTo>
                  <a:pt x="54070" y="32810"/>
                </a:lnTo>
                <a:lnTo>
                  <a:pt x="54750" y="33230"/>
                </a:lnTo>
                <a:lnTo>
                  <a:pt x="54870" y="33280"/>
                </a:lnTo>
                <a:lnTo>
                  <a:pt x="54920" y="33350"/>
                </a:lnTo>
                <a:lnTo>
                  <a:pt x="55200" y="33450"/>
                </a:lnTo>
                <a:lnTo>
                  <a:pt x="55360" y="33540"/>
                </a:lnTo>
                <a:lnTo>
                  <a:pt x="55410" y="33510"/>
                </a:lnTo>
                <a:lnTo>
                  <a:pt x="55460" y="33450"/>
                </a:lnTo>
                <a:lnTo>
                  <a:pt x="55490" y="33420"/>
                </a:lnTo>
                <a:lnTo>
                  <a:pt x="55510" y="33410"/>
                </a:lnTo>
                <a:lnTo>
                  <a:pt x="55520" y="33390"/>
                </a:lnTo>
                <a:lnTo>
                  <a:pt x="55540" y="33380"/>
                </a:lnTo>
                <a:lnTo>
                  <a:pt x="55570" y="33370"/>
                </a:lnTo>
                <a:lnTo>
                  <a:pt x="55610" y="33380"/>
                </a:lnTo>
                <a:lnTo>
                  <a:pt x="55620" y="33420"/>
                </a:lnTo>
                <a:lnTo>
                  <a:pt x="55640" y="33460"/>
                </a:lnTo>
                <a:lnTo>
                  <a:pt x="55650" y="33470"/>
                </a:lnTo>
                <a:lnTo>
                  <a:pt x="55770" y="33530"/>
                </a:lnTo>
                <a:lnTo>
                  <a:pt x="55850" y="33670"/>
                </a:lnTo>
                <a:lnTo>
                  <a:pt x="55920" y="33800"/>
                </a:lnTo>
                <a:lnTo>
                  <a:pt x="55980" y="33860"/>
                </a:lnTo>
                <a:lnTo>
                  <a:pt x="56090" y="33890"/>
                </a:lnTo>
                <a:lnTo>
                  <a:pt x="56190" y="33960"/>
                </a:lnTo>
                <a:lnTo>
                  <a:pt x="56240" y="34070"/>
                </a:lnTo>
                <a:lnTo>
                  <a:pt x="56200" y="34200"/>
                </a:lnTo>
                <a:lnTo>
                  <a:pt x="56370" y="34650"/>
                </a:lnTo>
                <a:lnTo>
                  <a:pt x="56950" y="36130"/>
                </a:lnTo>
                <a:lnTo>
                  <a:pt x="57040" y="36360"/>
                </a:lnTo>
                <a:lnTo>
                  <a:pt x="57130" y="36520"/>
                </a:lnTo>
                <a:lnTo>
                  <a:pt x="57160" y="36580"/>
                </a:lnTo>
                <a:lnTo>
                  <a:pt x="57190" y="36870"/>
                </a:lnTo>
                <a:lnTo>
                  <a:pt x="57220" y="36930"/>
                </a:lnTo>
                <a:lnTo>
                  <a:pt x="57290" y="37050"/>
                </a:lnTo>
                <a:lnTo>
                  <a:pt x="57480" y="37460"/>
                </a:lnTo>
                <a:lnTo>
                  <a:pt x="57560" y="37740"/>
                </a:lnTo>
                <a:lnTo>
                  <a:pt x="57590" y="37940"/>
                </a:lnTo>
                <a:lnTo>
                  <a:pt x="57660" y="38420"/>
                </a:lnTo>
                <a:lnTo>
                  <a:pt x="57890" y="39270"/>
                </a:lnTo>
                <a:lnTo>
                  <a:pt x="57790" y="39280"/>
                </a:lnTo>
                <a:lnTo>
                  <a:pt x="57370" y="39380"/>
                </a:lnTo>
                <a:lnTo>
                  <a:pt x="57040" y="39530"/>
                </a:lnTo>
                <a:lnTo>
                  <a:pt x="56920" y="39570"/>
                </a:lnTo>
                <a:lnTo>
                  <a:pt x="56830" y="39560"/>
                </a:lnTo>
                <a:lnTo>
                  <a:pt x="56800" y="39570"/>
                </a:lnTo>
                <a:lnTo>
                  <a:pt x="56760" y="39600"/>
                </a:lnTo>
                <a:lnTo>
                  <a:pt x="56710" y="39660"/>
                </a:lnTo>
                <a:lnTo>
                  <a:pt x="56690" y="39700"/>
                </a:lnTo>
                <a:lnTo>
                  <a:pt x="56670" y="39730"/>
                </a:lnTo>
                <a:lnTo>
                  <a:pt x="56670" y="39810"/>
                </a:lnTo>
                <a:lnTo>
                  <a:pt x="56660" y="39840"/>
                </a:lnTo>
                <a:lnTo>
                  <a:pt x="56650" y="39870"/>
                </a:lnTo>
                <a:lnTo>
                  <a:pt x="56640" y="39890"/>
                </a:lnTo>
                <a:lnTo>
                  <a:pt x="56620" y="39910"/>
                </a:lnTo>
                <a:lnTo>
                  <a:pt x="56580" y="39940"/>
                </a:lnTo>
                <a:lnTo>
                  <a:pt x="56480" y="39990"/>
                </a:lnTo>
                <a:lnTo>
                  <a:pt x="56320" y="40020"/>
                </a:lnTo>
                <a:lnTo>
                  <a:pt x="56280" y="40020"/>
                </a:lnTo>
                <a:lnTo>
                  <a:pt x="56250" y="40010"/>
                </a:lnTo>
                <a:lnTo>
                  <a:pt x="56190" y="39990"/>
                </a:lnTo>
                <a:lnTo>
                  <a:pt x="56160" y="39990"/>
                </a:lnTo>
                <a:lnTo>
                  <a:pt x="56130" y="39990"/>
                </a:lnTo>
                <a:lnTo>
                  <a:pt x="55970" y="40050"/>
                </a:lnTo>
                <a:lnTo>
                  <a:pt x="55930" y="40060"/>
                </a:lnTo>
                <a:lnTo>
                  <a:pt x="55900" y="40060"/>
                </a:lnTo>
                <a:lnTo>
                  <a:pt x="55870" y="40050"/>
                </a:lnTo>
                <a:lnTo>
                  <a:pt x="55850" y="40040"/>
                </a:lnTo>
                <a:lnTo>
                  <a:pt x="55810" y="40000"/>
                </a:lnTo>
                <a:lnTo>
                  <a:pt x="55790" y="39990"/>
                </a:lnTo>
                <a:lnTo>
                  <a:pt x="55760" y="39980"/>
                </a:lnTo>
                <a:lnTo>
                  <a:pt x="55730" y="39990"/>
                </a:lnTo>
                <a:lnTo>
                  <a:pt x="55690" y="40020"/>
                </a:lnTo>
                <a:lnTo>
                  <a:pt x="55640" y="40090"/>
                </a:lnTo>
                <a:lnTo>
                  <a:pt x="55580" y="40230"/>
                </a:lnTo>
                <a:lnTo>
                  <a:pt x="55560" y="40250"/>
                </a:lnTo>
                <a:lnTo>
                  <a:pt x="55510" y="40320"/>
                </a:lnTo>
                <a:lnTo>
                  <a:pt x="55500" y="40340"/>
                </a:lnTo>
                <a:lnTo>
                  <a:pt x="55490" y="40370"/>
                </a:lnTo>
                <a:lnTo>
                  <a:pt x="55480" y="40400"/>
                </a:lnTo>
                <a:lnTo>
                  <a:pt x="55470" y="40460"/>
                </a:lnTo>
                <a:lnTo>
                  <a:pt x="55460" y="40500"/>
                </a:lnTo>
                <a:lnTo>
                  <a:pt x="55450" y="40530"/>
                </a:lnTo>
                <a:lnTo>
                  <a:pt x="55430" y="40550"/>
                </a:lnTo>
                <a:lnTo>
                  <a:pt x="55380" y="40570"/>
                </a:lnTo>
                <a:lnTo>
                  <a:pt x="55290" y="40600"/>
                </a:lnTo>
                <a:lnTo>
                  <a:pt x="55230" y="40620"/>
                </a:lnTo>
                <a:lnTo>
                  <a:pt x="55180" y="40650"/>
                </a:lnTo>
                <a:lnTo>
                  <a:pt x="55140" y="40710"/>
                </a:lnTo>
                <a:lnTo>
                  <a:pt x="55120" y="40760"/>
                </a:lnTo>
                <a:lnTo>
                  <a:pt x="55110" y="40800"/>
                </a:lnTo>
                <a:lnTo>
                  <a:pt x="55100" y="40860"/>
                </a:lnTo>
                <a:lnTo>
                  <a:pt x="55040" y="40900"/>
                </a:lnTo>
                <a:lnTo>
                  <a:pt x="54990" y="40920"/>
                </a:lnTo>
                <a:lnTo>
                  <a:pt x="54560" y="40980"/>
                </a:lnTo>
                <a:lnTo>
                  <a:pt x="54410" y="40720"/>
                </a:lnTo>
                <a:lnTo>
                  <a:pt x="54360" y="40670"/>
                </a:lnTo>
                <a:lnTo>
                  <a:pt x="54240" y="40560"/>
                </a:lnTo>
                <a:lnTo>
                  <a:pt x="54190" y="40530"/>
                </a:lnTo>
                <a:lnTo>
                  <a:pt x="54150" y="40520"/>
                </a:lnTo>
                <a:lnTo>
                  <a:pt x="54130" y="40520"/>
                </a:lnTo>
                <a:lnTo>
                  <a:pt x="54120" y="40530"/>
                </a:lnTo>
                <a:lnTo>
                  <a:pt x="54060" y="40580"/>
                </a:lnTo>
                <a:lnTo>
                  <a:pt x="54030" y="40590"/>
                </a:lnTo>
                <a:lnTo>
                  <a:pt x="54000" y="40590"/>
                </a:lnTo>
                <a:lnTo>
                  <a:pt x="53720" y="40600"/>
                </a:lnTo>
                <a:lnTo>
                  <a:pt x="53720" y="40490"/>
                </a:lnTo>
                <a:lnTo>
                  <a:pt x="53750" y="40430"/>
                </a:lnTo>
                <a:lnTo>
                  <a:pt x="53770" y="40400"/>
                </a:lnTo>
                <a:lnTo>
                  <a:pt x="53810" y="40390"/>
                </a:lnTo>
                <a:lnTo>
                  <a:pt x="53830" y="40400"/>
                </a:lnTo>
                <a:lnTo>
                  <a:pt x="53870" y="40410"/>
                </a:lnTo>
                <a:lnTo>
                  <a:pt x="53910" y="40410"/>
                </a:lnTo>
                <a:lnTo>
                  <a:pt x="53980" y="40390"/>
                </a:lnTo>
                <a:lnTo>
                  <a:pt x="54020" y="40360"/>
                </a:lnTo>
                <a:lnTo>
                  <a:pt x="54040" y="40340"/>
                </a:lnTo>
                <a:lnTo>
                  <a:pt x="54050" y="40310"/>
                </a:lnTo>
                <a:lnTo>
                  <a:pt x="54080" y="40140"/>
                </a:lnTo>
                <a:lnTo>
                  <a:pt x="54080" y="40100"/>
                </a:lnTo>
                <a:lnTo>
                  <a:pt x="54080" y="40060"/>
                </a:lnTo>
                <a:lnTo>
                  <a:pt x="54080" y="40030"/>
                </a:lnTo>
                <a:lnTo>
                  <a:pt x="54070" y="39970"/>
                </a:lnTo>
                <a:lnTo>
                  <a:pt x="54030" y="39870"/>
                </a:lnTo>
                <a:lnTo>
                  <a:pt x="53980" y="39770"/>
                </a:lnTo>
                <a:lnTo>
                  <a:pt x="53970" y="39750"/>
                </a:lnTo>
                <a:lnTo>
                  <a:pt x="53950" y="39730"/>
                </a:lnTo>
                <a:lnTo>
                  <a:pt x="53940" y="39720"/>
                </a:lnTo>
                <a:lnTo>
                  <a:pt x="53900" y="39700"/>
                </a:lnTo>
                <a:lnTo>
                  <a:pt x="53560" y="39880"/>
                </a:lnTo>
                <a:lnTo>
                  <a:pt x="53460" y="39890"/>
                </a:lnTo>
                <a:lnTo>
                  <a:pt x="53450" y="39870"/>
                </a:lnTo>
                <a:lnTo>
                  <a:pt x="53440" y="39840"/>
                </a:lnTo>
                <a:lnTo>
                  <a:pt x="53430" y="39780"/>
                </a:lnTo>
                <a:lnTo>
                  <a:pt x="53420" y="39750"/>
                </a:lnTo>
                <a:lnTo>
                  <a:pt x="53410" y="39730"/>
                </a:lnTo>
                <a:lnTo>
                  <a:pt x="53390" y="39680"/>
                </a:lnTo>
                <a:lnTo>
                  <a:pt x="53200" y="39470"/>
                </a:lnTo>
                <a:lnTo>
                  <a:pt x="53170" y="39430"/>
                </a:lnTo>
                <a:lnTo>
                  <a:pt x="53110" y="39370"/>
                </a:lnTo>
                <a:lnTo>
                  <a:pt x="52990" y="39270"/>
                </a:lnTo>
                <a:lnTo>
                  <a:pt x="52910" y="39180"/>
                </a:lnTo>
                <a:lnTo>
                  <a:pt x="52870" y="39140"/>
                </a:lnTo>
                <a:lnTo>
                  <a:pt x="52830" y="39120"/>
                </a:lnTo>
                <a:lnTo>
                  <a:pt x="52810" y="39130"/>
                </a:lnTo>
                <a:lnTo>
                  <a:pt x="52770" y="39140"/>
                </a:lnTo>
                <a:lnTo>
                  <a:pt x="52720" y="39150"/>
                </a:lnTo>
                <a:lnTo>
                  <a:pt x="52550" y="39140"/>
                </a:lnTo>
                <a:lnTo>
                  <a:pt x="52510" y="39150"/>
                </a:lnTo>
                <a:lnTo>
                  <a:pt x="52500" y="39180"/>
                </a:lnTo>
                <a:lnTo>
                  <a:pt x="52500" y="39200"/>
                </a:lnTo>
                <a:lnTo>
                  <a:pt x="52510" y="39230"/>
                </a:lnTo>
                <a:lnTo>
                  <a:pt x="52530" y="39280"/>
                </a:lnTo>
                <a:lnTo>
                  <a:pt x="52530" y="39310"/>
                </a:lnTo>
                <a:lnTo>
                  <a:pt x="52520" y="39340"/>
                </a:lnTo>
                <a:lnTo>
                  <a:pt x="52500" y="39360"/>
                </a:lnTo>
                <a:lnTo>
                  <a:pt x="52440" y="39380"/>
                </a:lnTo>
                <a:lnTo>
                  <a:pt x="52420" y="39370"/>
                </a:lnTo>
                <a:lnTo>
                  <a:pt x="52400" y="39340"/>
                </a:lnTo>
                <a:lnTo>
                  <a:pt x="52400" y="39320"/>
                </a:lnTo>
                <a:lnTo>
                  <a:pt x="52400" y="39180"/>
                </a:lnTo>
                <a:lnTo>
                  <a:pt x="52400" y="39150"/>
                </a:lnTo>
                <a:lnTo>
                  <a:pt x="52390" y="39120"/>
                </a:lnTo>
                <a:lnTo>
                  <a:pt x="52390" y="39090"/>
                </a:lnTo>
                <a:lnTo>
                  <a:pt x="52370" y="39060"/>
                </a:lnTo>
                <a:lnTo>
                  <a:pt x="52360" y="39040"/>
                </a:lnTo>
                <a:lnTo>
                  <a:pt x="52200" y="38940"/>
                </a:lnTo>
                <a:lnTo>
                  <a:pt x="52170" y="38900"/>
                </a:lnTo>
                <a:lnTo>
                  <a:pt x="52070" y="38770"/>
                </a:lnTo>
                <a:lnTo>
                  <a:pt x="52040" y="38710"/>
                </a:lnTo>
                <a:lnTo>
                  <a:pt x="52020" y="38650"/>
                </a:lnTo>
                <a:lnTo>
                  <a:pt x="52020" y="38580"/>
                </a:lnTo>
                <a:lnTo>
                  <a:pt x="52020" y="38550"/>
                </a:lnTo>
                <a:lnTo>
                  <a:pt x="52010" y="38520"/>
                </a:lnTo>
                <a:lnTo>
                  <a:pt x="51980" y="38470"/>
                </a:lnTo>
                <a:lnTo>
                  <a:pt x="51970" y="38450"/>
                </a:lnTo>
                <a:lnTo>
                  <a:pt x="51970" y="38420"/>
                </a:lnTo>
                <a:lnTo>
                  <a:pt x="51970" y="38390"/>
                </a:lnTo>
                <a:lnTo>
                  <a:pt x="51980" y="38320"/>
                </a:lnTo>
                <a:lnTo>
                  <a:pt x="51980" y="38290"/>
                </a:lnTo>
                <a:lnTo>
                  <a:pt x="51980" y="38260"/>
                </a:lnTo>
                <a:lnTo>
                  <a:pt x="51980" y="38250"/>
                </a:lnTo>
                <a:lnTo>
                  <a:pt x="51950" y="38150"/>
                </a:lnTo>
                <a:lnTo>
                  <a:pt x="51940" y="38060"/>
                </a:lnTo>
                <a:lnTo>
                  <a:pt x="51940" y="37980"/>
                </a:lnTo>
                <a:lnTo>
                  <a:pt x="51960" y="37850"/>
                </a:lnTo>
                <a:lnTo>
                  <a:pt x="51970" y="37780"/>
                </a:lnTo>
                <a:lnTo>
                  <a:pt x="51950" y="37720"/>
                </a:lnTo>
                <a:lnTo>
                  <a:pt x="51920" y="37660"/>
                </a:lnTo>
                <a:lnTo>
                  <a:pt x="51850" y="37550"/>
                </a:lnTo>
                <a:lnTo>
                  <a:pt x="51800" y="37500"/>
                </a:lnTo>
                <a:lnTo>
                  <a:pt x="51760" y="37470"/>
                </a:lnTo>
                <a:lnTo>
                  <a:pt x="51670" y="37460"/>
                </a:lnTo>
                <a:lnTo>
                  <a:pt x="51640" y="37440"/>
                </a:lnTo>
                <a:lnTo>
                  <a:pt x="51630" y="37410"/>
                </a:lnTo>
                <a:lnTo>
                  <a:pt x="51610" y="37330"/>
                </a:lnTo>
                <a:lnTo>
                  <a:pt x="51610" y="37300"/>
                </a:lnTo>
                <a:lnTo>
                  <a:pt x="51610" y="37280"/>
                </a:lnTo>
                <a:lnTo>
                  <a:pt x="51630" y="37260"/>
                </a:lnTo>
                <a:lnTo>
                  <a:pt x="51670" y="37220"/>
                </a:lnTo>
                <a:lnTo>
                  <a:pt x="51700" y="37180"/>
                </a:lnTo>
                <a:lnTo>
                  <a:pt x="51710" y="37150"/>
                </a:lnTo>
                <a:lnTo>
                  <a:pt x="51730" y="37130"/>
                </a:lnTo>
                <a:lnTo>
                  <a:pt x="51730" y="37100"/>
                </a:lnTo>
                <a:lnTo>
                  <a:pt x="51740" y="37070"/>
                </a:lnTo>
                <a:lnTo>
                  <a:pt x="51740" y="37030"/>
                </a:lnTo>
                <a:lnTo>
                  <a:pt x="51740" y="37000"/>
                </a:lnTo>
                <a:lnTo>
                  <a:pt x="51740" y="36940"/>
                </a:lnTo>
                <a:lnTo>
                  <a:pt x="51710" y="36820"/>
                </a:lnTo>
                <a:lnTo>
                  <a:pt x="51710" y="36800"/>
                </a:lnTo>
                <a:lnTo>
                  <a:pt x="51420" y="36310"/>
                </a:lnTo>
                <a:lnTo>
                  <a:pt x="51380" y="36240"/>
                </a:lnTo>
                <a:lnTo>
                  <a:pt x="51370" y="36180"/>
                </a:lnTo>
                <a:lnTo>
                  <a:pt x="51380" y="36070"/>
                </a:lnTo>
                <a:lnTo>
                  <a:pt x="51370" y="35950"/>
                </a:lnTo>
                <a:lnTo>
                  <a:pt x="51360" y="35910"/>
                </a:lnTo>
                <a:lnTo>
                  <a:pt x="51340" y="35870"/>
                </a:lnTo>
                <a:lnTo>
                  <a:pt x="51140" y="35540"/>
                </a:lnTo>
                <a:lnTo>
                  <a:pt x="51110" y="35480"/>
                </a:lnTo>
                <a:lnTo>
                  <a:pt x="51090" y="35430"/>
                </a:lnTo>
                <a:lnTo>
                  <a:pt x="51090" y="35400"/>
                </a:lnTo>
                <a:lnTo>
                  <a:pt x="51130" y="35200"/>
                </a:lnTo>
                <a:lnTo>
                  <a:pt x="51140" y="35130"/>
                </a:lnTo>
                <a:lnTo>
                  <a:pt x="51140" y="35100"/>
                </a:lnTo>
                <a:lnTo>
                  <a:pt x="51140" y="35040"/>
                </a:lnTo>
                <a:lnTo>
                  <a:pt x="51160" y="34930"/>
                </a:lnTo>
                <a:lnTo>
                  <a:pt x="51160" y="34900"/>
                </a:lnTo>
                <a:lnTo>
                  <a:pt x="51160" y="34760"/>
                </a:lnTo>
                <a:lnTo>
                  <a:pt x="51010" y="34770"/>
                </a:lnTo>
                <a:lnTo>
                  <a:pt x="50900" y="34820"/>
                </a:lnTo>
                <a:lnTo>
                  <a:pt x="50870" y="34850"/>
                </a:lnTo>
                <a:lnTo>
                  <a:pt x="50850" y="34860"/>
                </a:lnTo>
                <a:lnTo>
                  <a:pt x="50800" y="34940"/>
                </a:lnTo>
                <a:lnTo>
                  <a:pt x="50770" y="34980"/>
                </a:lnTo>
                <a:lnTo>
                  <a:pt x="50740" y="34990"/>
                </a:lnTo>
                <a:lnTo>
                  <a:pt x="50710" y="34980"/>
                </a:lnTo>
                <a:lnTo>
                  <a:pt x="50640" y="34940"/>
                </a:lnTo>
                <a:lnTo>
                  <a:pt x="50570" y="34920"/>
                </a:lnTo>
                <a:lnTo>
                  <a:pt x="50500" y="34910"/>
                </a:lnTo>
                <a:lnTo>
                  <a:pt x="50460" y="34910"/>
                </a:lnTo>
                <a:lnTo>
                  <a:pt x="50440" y="34910"/>
                </a:lnTo>
                <a:lnTo>
                  <a:pt x="50420" y="34930"/>
                </a:lnTo>
                <a:lnTo>
                  <a:pt x="50370" y="34980"/>
                </a:lnTo>
                <a:lnTo>
                  <a:pt x="50320" y="35020"/>
                </a:lnTo>
                <a:lnTo>
                  <a:pt x="50290" y="35030"/>
                </a:lnTo>
                <a:lnTo>
                  <a:pt x="50260" y="35010"/>
                </a:lnTo>
                <a:lnTo>
                  <a:pt x="49710" y="34350"/>
                </a:lnTo>
                <a:lnTo>
                  <a:pt x="49580" y="34270"/>
                </a:lnTo>
                <a:lnTo>
                  <a:pt x="49310" y="34160"/>
                </a:lnTo>
                <a:lnTo>
                  <a:pt x="49250" y="34140"/>
                </a:lnTo>
                <a:lnTo>
                  <a:pt x="49220" y="34150"/>
                </a:lnTo>
                <a:lnTo>
                  <a:pt x="49190" y="34160"/>
                </a:lnTo>
                <a:lnTo>
                  <a:pt x="49170" y="34170"/>
                </a:lnTo>
                <a:lnTo>
                  <a:pt x="49140" y="34220"/>
                </a:lnTo>
                <a:lnTo>
                  <a:pt x="49110" y="34240"/>
                </a:lnTo>
                <a:lnTo>
                  <a:pt x="49080" y="34260"/>
                </a:lnTo>
                <a:lnTo>
                  <a:pt x="49020" y="34270"/>
                </a:lnTo>
                <a:lnTo>
                  <a:pt x="48950" y="34250"/>
                </a:lnTo>
                <a:lnTo>
                  <a:pt x="48590" y="34080"/>
                </a:lnTo>
                <a:lnTo>
                  <a:pt x="48550" y="34050"/>
                </a:lnTo>
                <a:lnTo>
                  <a:pt x="48530" y="34030"/>
                </a:lnTo>
                <a:lnTo>
                  <a:pt x="48510" y="34010"/>
                </a:lnTo>
                <a:lnTo>
                  <a:pt x="48500" y="33980"/>
                </a:lnTo>
                <a:lnTo>
                  <a:pt x="48500" y="33950"/>
                </a:lnTo>
                <a:lnTo>
                  <a:pt x="48510" y="33930"/>
                </a:lnTo>
                <a:lnTo>
                  <a:pt x="48530" y="33910"/>
                </a:lnTo>
                <a:lnTo>
                  <a:pt x="48560" y="33900"/>
                </a:lnTo>
                <a:lnTo>
                  <a:pt x="48590" y="33910"/>
                </a:lnTo>
                <a:lnTo>
                  <a:pt x="48680" y="33920"/>
                </a:lnTo>
                <a:lnTo>
                  <a:pt x="48710" y="33920"/>
                </a:lnTo>
                <a:lnTo>
                  <a:pt x="48730" y="33910"/>
                </a:lnTo>
                <a:lnTo>
                  <a:pt x="48760" y="33900"/>
                </a:lnTo>
                <a:lnTo>
                  <a:pt x="48770" y="33880"/>
                </a:lnTo>
                <a:lnTo>
                  <a:pt x="48790" y="33850"/>
                </a:lnTo>
                <a:lnTo>
                  <a:pt x="48800" y="33830"/>
                </a:lnTo>
                <a:lnTo>
                  <a:pt x="48810" y="33800"/>
                </a:lnTo>
                <a:lnTo>
                  <a:pt x="48810" y="33770"/>
                </a:lnTo>
                <a:lnTo>
                  <a:pt x="48810" y="33740"/>
                </a:lnTo>
                <a:lnTo>
                  <a:pt x="48790" y="33700"/>
                </a:lnTo>
                <a:lnTo>
                  <a:pt x="48790" y="33670"/>
                </a:lnTo>
                <a:lnTo>
                  <a:pt x="48800" y="33640"/>
                </a:lnTo>
                <a:lnTo>
                  <a:pt x="48820" y="33590"/>
                </a:lnTo>
                <a:lnTo>
                  <a:pt x="48830" y="33560"/>
                </a:lnTo>
                <a:lnTo>
                  <a:pt x="48830" y="33520"/>
                </a:lnTo>
                <a:lnTo>
                  <a:pt x="48820" y="33480"/>
                </a:lnTo>
                <a:lnTo>
                  <a:pt x="48800" y="33480"/>
                </a:lnTo>
                <a:lnTo>
                  <a:pt x="48770" y="33480"/>
                </a:lnTo>
                <a:lnTo>
                  <a:pt x="48540" y="33570"/>
                </a:lnTo>
                <a:lnTo>
                  <a:pt x="48520" y="33580"/>
                </a:lnTo>
                <a:lnTo>
                  <a:pt x="48490" y="33600"/>
                </a:lnTo>
                <a:lnTo>
                  <a:pt x="48480" y="33620"/>
                </a:lnTo>
                <a:lnTo>
                  <a:pt x="48460" y="33680"/>
                </a:lnTo>
                <a:lnTo>
                  <a:pt x="48440" y="33700"/>
                </a:lnTo>
                <a:lnTo>
                  <a:pt x="48390" y="33710"/>
                </a:lnTo>
                <a:lnTo>
                  <a:pt x="48360" y="33700"/>
                </a:lnTo>
                <a:lnTo>
                  <a:pt x="48240" y="33620"/>
                </a:lnTo>
                <a:lnTo>
                  <a:pt x="48150" y="33590"/>
                </a:lnTo>
                <a:lnTo>
                  <a:pt x="48100" y="33580"/>
                </a:lnTo>
                <a:lnTo>
                  <a:pt x="48030" y="33580"/>
                </a:lnTo>
                <a:lnTo>
                  <a:pt x="47960" y="33570"/>
                </a:lnTo>
                <a:lnTo>
                  <a:pt x="47940" y="33550"/>
                </a:lnTo>
                <a:lnTo>
                  <a:pt x="47920" y="33510"/>
                </a:lnTo>
                <a:lnTo>
                  <a:pt x="47850" y="33280"/>
                </a:lnTo>
                <a:lnTo>
                  <a:pt x="47850" y="33250"/>
                </a:lnTo>
                <a:lnTo>
                  <a:pt x="47860" y="33210"/>
                </a:lnTo>
                <a:lnTo>
                  <a:pt x="47890" y="33200"/>
                </a:lnTo>
                <a:lnTo>
                  <a:pt x="47970" y="33170"/>
                </a:lnTo>
                <a:lnTo>
                  <a:pt x="48000" y="33150"/>
                </a:lnTo>
                <a:lnTo>
                  <a:pt x="48050" y="33110"/>
                </a:lnTo>
                <a:lnTo>
                  <a:pt x="48150" y="33000"/>
                </a:lnTo>
                <a:lnTo>
                  <a:pt x="48180" y="32970"/>
                </a:lnTo>
                <a:lnTo>
                  <a:pt x="48290" y="32950"/>
                </a:lnTo>
                <a:lnTo>
                  <a:pt x="48340" y="32920"/>
                </a:lnTo>
                <a:lnTo>
                  <a:pt x="48370" y="32890"/>
                </a:lnTo>
                <a:lnTo>
                  <a:pt x="48390" y="32850"/>
                </a:lnTo>
                <a:lnTo>
                  <a:pt x="48420" y="32740"/>
                </a:lnTo>
                <a:lnTo>
                  <a:pt x="48460" y="32640"/>
                </a:lnTo>
                <a:lnTo>
                  <a:pt x="48490" y="32600"/>
                </a:lnTo>
                <a:lnTo>
                  <a:pt x="48510" y="32590"/>
                </a:lnTo>
                <a:lnTo>
                  <a:pt x="48520" y="32610"/>
                </a:lnTo>
                <a:lnTo>
                  <a:pt x="48530" y="32640"/>
                </a:lnTo>
                <a:lnTo>
                  <a:pt x="48550" y="32890"/>
                </a:lnTo>
                <a:lnTo>
                  <a:pt x="48570" y="32920"/>
                </a:lnTo>
                <a:lnTo>
                  <a:pt x="48590" y="32950"/>
                </a:lnTo>
                <a:lnTo>
                  <a:pt x="48620" y="32970"/>
                </a:lnTo>
                <a:lnTo>
                  <a:pt x="48640" y="32960"/>
                </a:lnTo>
                <a:lnTo>
                  <a:pt x="48670" y="32920"/>
                </a:lnTo>
                <a:lnTo>
                  <a:pt x="48710" y="32860"/>
                </a:lnTo>
                <a:lnTo>
                  <a:pt x="48790" y="32740"/>
                </a:lnTo>
                <a:lnTo>
                  <a:pt x="48810" y="32690"/>
                </a:lnTo>
                <a:lnTo>
                  <a:pt x="48810" y="32650"/>
                </a:lnTo>
                <a:lnTo>
                  <a:pt x="48510" y="32360"/>
                </a:lnTo>
                <a:lnTo>
                  <a:pt x="48420" y="32290"/>
                </a:lnTo>
                <a:lnTo>
                  <a:pt x="48390" y="32270"/>
                </a:lnTo>
                <a:lnTo>
                  <a:pt x="48370" y="32260"/>
                </a:lnTo>
                <a:lnTo>
                  <a:pt x="48350" y="32250"/>
                </a:lnTo>
                <a:lnTo>
                  <a:pt x="48320" y="32250"/>
                </a:lnTo>
                <a:lnTo>
                  <a:pt x="48290" y="32250"/>
                </a:lnTo>
                <a:lnTo>
                  <a:pt x="48260" y="32260"/>
                </a:lnTo>
                <a:lnTo>
                  <a:pt x="48210" y="32320"/>
                </a:lnTo>
                <a:lnTo>
                  <a:pt x="48180" y="32330"/>
                </a:lnTo>
                <a:lnTo>
                  <a:pt x="48150" y="32330"/>
                </a:lnTo>
                <a:lnTo>
                  <a:pt x="48030" y="32310"/>
                </a:lnTo>
                <a:lnTo>
                  <a:pt x="48000" y="32310"/>
                </a:lnTo>
                <a:lnTo>
                  <a:pt x="47970" y="32320"/>
                </a:lnTo>
                <a:lnTo>
                  <a:pt x="47950" y="32340"/>
                </a:lnTo>
                <a:lnTo>
                  <a:pt x="47930" y="32350"/>
                </a:lnTo>
                <a:lnTo>
                  <a:pt x="47870" y="32440"/>
                </a:lnTo>
                <a:lnTo>
                  <a:pt x="47850" y="32460"/>
                </a:lnTo>
                <a:lnTo>
                  <a:pt x="47830" y="32480"/>
                </a:lnTo>
                <a:lnTo>
                  <a:pt x="47800" y="32480"/>
                </a:lnTo>
                <a:lnTo>
                  <a:pt x="47770" y="32480"/>
                </a:lnTo>
                <a:lnTo>
                  <a:pt x="47740" y="32470"/>
                </a:lnTo>
                <a:lnTo>
                  <a:pt x="47720" y="32450"/>
                </a:lnTo>
                <a:lnTo>
                  <a:pt x="47640" y="32380"/>
                </a:lnTo>
                <a:lnTo>
                  <a:pt x="47600" y="32350"/>
                </a:lnTo>
                <a:lnTo>
                  <a:pt x="47540" y="32320"/>
                </a:lnTo>
                <a:lnTo>
                  <a:pt x="47480" y="32310"/>
                </a:lnTo>
                <a:lnTo>
                  <a:pt x="47450" y="32310"/>
                </a:lnTo>
                <a:lnTo>
                  <a:pt x="47390" y="32320"/>
                </a:lnTo>
                <a:lnTo>
                  <a:pt x="47310" y="32350"/>
                </a:lnTo>
                <a:lnTo>
                  <a:pt x="47380" y="32070"/>
                </a:lnTo>
                <a:lnTo>
                  <a:pt x="47420" y="31980"/>
                </a:lnTo>
                <a:lnTo>
                  <a:pt x="47530" y="31840"/>
                </a:lnTo>
                <a:lnTo>
                  <a:pt x="47560" y="31760"/>
                </a:lnTo>
                <a:lnTo>
                  <a:pt x="47670" y="31250"/>
                </a:lnTo>
                <a:lnTo>
                  <a:pt x="47670" y="31220"/>
                </a:lnTo>
                <a:lnTo>
                  <a:pt x="47650" y="31100"/>
                </a:lnTo>
                <a:lnTo>
                  <a:pt x="47660" y="31030"/>
                </a:lnTo>
                <a:lnTo>
                  <a:pt x="47660" y="31000"/>
                </a:lnTo>
                <a:lnTo>
                  <a:pt x="47680" y="30980"/>
                </a:lnTo>
                <a:lnTo>
                  <a:pt x="47700" y="30970"/>
                </a:lnTo>
                <a:lnTo>
                  <a:pt x="47720" y="30970"/>
                </a:lnTo>
                <a:lnTo>
                  <a:pt x="47740" y="30980"/>
                </a:lnTo>
                <a:lnTo>
                  <a:pt x="47810" y="31020"/>
                </a:lnTo>
                <a:lnTo>
                  <a:pt x="47840" y="31020"/>
                </a:lnTo>
                <a:lnTo>
                  <a:pt x="48040" y="31030"/>
                </a:lnTo>
                <a:lnTo>
                  <a:pt x="48070" y="31040"/>
                </a:lnTo>
                <a:lnTo>
                  <a:pt x="48110" y="31040"/>
                </a:lnTo>
                <a:lnTo>
                  <a:pt x="48150" y="31030"/>
                </a:lnTo>
                <a:lnTo>
                  <a:pt x="48410" y="30870"/>
                </a:lnTo>
                <a:lnTo>
                  <a:pt x="48530" y="30780"/>
                </a:lnTo>
                <a:lnTo>
                  <a:pt x="48590" y="30750"/>
                </a:lnTo>
                <a:lnTo>
                  <a:pt x="48630" y="30730"/>
                </a:lnTo>
                <a:lnTo>
                  <a:pt x="48650" y="30690"/>
                </a:lnTo>
                <a:lnTo>
                  <a:pt x="48690" y="30710"/>
                </a:lnTo>
                <a:lnTo>
                  <a:pt x="48770" y="30780"/>
                </a:lnTo>
                <a:lnTo>
                  <a:pt x="48830" y="30730"/>
                </a:lnTo>
                <a:lnTo>
                  <a:pt x="48900" y="30650"/>
                </a:lnTo>
                <a:lnTo>
                  <a:pt x="48990" y="30670"/>
                </a:lnTo>
                <a:lnTo>
                  <a:pt x="49070" y="30730"/>
                </a:lnTo>
                <a:lnTo>
                  <a:pt x="49100" y="30750"/>
                </a:lnTo>
                <a:close/>
                <a:moveTo>
                  <a:pt x="47720" y="31980"/>
                </a:moveTo>
                <a:lnTo>
                  <a:pt x="47750" y="32050"/>
                </a:lnTo>
                <a:lnTo>
                  <a:pt x="47780" y="32110"/>
                </a:lnTo>
                <a:lnTo>
                  <a:pt x="47830" y="32160"/>
                </a:lnTo>
                <a:lnTo>
                  <a:pt x="47880" y="32180"/>
                </a:lnTo>
                <a:lnTo>
                  <a:pt x="47880" y="32170"/>
                </a:lnTo>
                <a:lnTo>
                  <a:pt x="47900" y="32160"/>
                </a:lnTo>
                <a:lnTo>
                  <a:pt x="48040" y="32050"/>
                </a:lnTo>
                <a:lnTo>
                  <a:pt x="48090" y="32030"/>
                </a:lnTo>
                <a:lnTo>
                  <a:pt x="48110" y="32030"/>
                </a:lnTo>
                <a:lnTo>
                  <a:pt x="48120" y="32020"/>
                </a:lnTo>
                <a:lnTo>
                  <a:pt x="48120" y="32010"/>
                </a:lnTo>
                <a:lnTo>
                  <a:pt x="48120" y="32000"/>
                </a:lnTo>
                <a:lnTo>
                  <a:pt x="48120" y="31970"/>
                </a:lnTo>
                <a:lnTo>
                  <a:pt x="48120" y="31960"/>
                </a:lnTo>
                <a:lnTo>
                  <a:pt x="48110" y="31950"/>
                </a:lnTo>
                <a:lnTo>
                  <a:pt x="48110" y="31940"/>
                </a:lnTo>
                <a:lnTo>
                  <a:pt x="48100" y="31930"/>
                </a:lnTo>
                <a:lnTo>
                  <a:pt x="48080" y="31920"/>
                </a:lnTo>
                <a:lnTo>
                  <a:pt x="48040" y="31900"/>
                </a:lnTo>
                <a:lnTo>
                  <a:pt x="47800" y="31870"/>
                </a:lnTo>
                <a:lnTo>
                  <a:pt x="47760" y="31850"/>
                </a:lnTo>
                <a:lnTo>
                  <a:pt x="47760" y="31840"/>
                </a:lnTo>
                <a:lnTo>
                  <a:pt x="47720" y="31950"/>
                </a:lnTo>
                <a:lnTo>
                  <a:pt x="47720" y="31980"/>
                </a:lnTo>
                <a:close/>
                <a:moveTo>
                  <a:pt x="49140" y="33690"/>
                </a:moveTo>
                <a:lnTo>
                  <a:pt x="49190" y="33730"/>
                </a:lnTo>
                <a:lnTo>
                  <a:pt x="49240" y="33730"/>
                </a:lnTo>
                <a:lnTo>
                  <a:pt x="49290" y="33690"/>
                </a:lnTo>
                <a:lnTo>
                  <a:pt x="49320" y="33630"/>
                </a:lnTo>
                <a:lnTo>
                  <a:pt x="49330" y="33550"/>
                </a:lnTo>
                <a:lnTo>
                  <a:pt x="49310" y="33480"/>
                </a:lnTo>
                <a:lnTo>
                  <a:pt x="49280" y="33420"/>
                </a:lnTo>
                <a:lnTo>
                  <a:pt x="49240" y="33390"/>
                </a:lnTo>
                <a:lnTo>
                  <a:pt x="49200" y="33390"/>
                </a:lnTo>
                <a:lnTo>
                  <a:pt x="49160" y="33420"/>
                </a:lnTo>
                <a:lnTo>
                  <a:pt x="49120" y="33470"/>
                </a:lnTo>
                <a:lnTo>
                  <a:pt x="49110" y="33560"/>
                </a:lnTo>
                <a:lnTo>
                  <a:pt x="49110" y="33630"/>
                </a:lnTo>
                <a:lnTo>
                  <a:pt x="49140" y="33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