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Lombardy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Lombard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530" y="12890"/>
                </a:moveTo>
                <a:lnTo>
                  <a:pt x="27550" y="12890"/>
                </a:lnTo>
                <a:lnTo>
                  <a:pt x="27590" y="12970"/>
                </a:lnTo>
                <a:lnTo>
                  <a:pt x="27640" y="13000"/>
                </a:lnTo>
                <a:lnTo>
                  <a:pt x="27730" y="13010"/>
                </a:lnTo>
                <a:lnTo>
                  <a:pt x="27910" y="13010"/>
                </a:lnTo>
                <a:lnTo>
                  <a:pt x="28000" y="13040"/>
                </a:lnTo>
                <a:lnTo>
                  <a:pt x="28150" y="13240"/>
                </a:lnTo>
                <a:lnTo>
                  <a:pt x="28060" y="13440"/>
                </a:lnTo>
                <a:lnTo>
                  <a:pt x="27890" y="13640"/>
                </a:lnTo>
                <a:lnTo>
                  <a:pt x="27790" y="13880"/>
                </a:lnTo>
                <a:lnTo>
                  <a:pt x="27770" y="13920"/>
                </a:lnTo>
                <a:lnTo>
                  <a:pt x="27760" y="13940"/>
                </a:lnTo>
                <a:lnTo>
                  <a:pt x="27860" y="13950"/>
                </a:lnTo>
                <a:lnTo>
                  <a:pt x="27950" y="13980"/>
                </a:lnTo>
                <a:lnTo>
                  <a:pt x="28290" y="14160"/>
                </a:lnTo>
                <a:lnTo>
                  <a:pt x="28320" y="14190"/>
                </a:lnTo>
                <a:lnTo>
                  <a:pt x="28360" y="14250"/>
                </a:lnTo>
                <a:lnTo>
                  <a:pt x="28420" y="14380"/>
                </a:lnTo>
                <a:lnTo>
                  <a:pt x="28520" y="14560"/>
                </a:lnTo>
                <a:lnTo>
                  <a:pt x="28570" y="14670"/>
                </a:lnTo>
                <a:lnTo>
                  <a:pt x="28600" y="14780"/>
                </a:lnTo>
                <a:lnTo>
                  <a:pt x="28610" y="14930"/>
                </a:lnTo>
                <a:lnTo>
                  <a:pt x="28590" y="15030"/>
                </a:lnTo>
                <a:lnTo>
                  <a:pt x="28550" y="15130"/>
                </a:lnTo>
                <a:lnTo>
                  <a:pt x="28530" y="15260"/>
                </a:lnTo>
                <a:lnTo>
                  <a:pt x="28590" y="15250"/>
                </a:lnTo>
                <a:lnTo>
                  <a:pt x="28770" y="15190"/>
                </a:lnTo>
                <a:lnTo>
                  <a:pt x="28960" y="15280"/>
                </a:lnTo>
                <a:lnTo>
                  <a:pt x="29130" y="15310"/>
                </a:lnTo>
                <a:lnTo>
                  <a:pt x="29320" y="15080"/>
                </a:lnTo>
                <a:lnTo>
                  <a:pt x="29470" y="14800"/>
                </a:lnTo>
                <a:lnTo>
                  <a:pt x="29490" y="14650"/>
                </a:lnTo>
                <a:lnTo>
                  <a:pt x="29420" y="14510"/>
                </a:lnTo>
                <a:lnTo>
                  <a:pt x="29370" y="14480"/>
                </a:lnTo>
                <a:lnTo>
                  <a:pt x="29240" y="14450"/>
                </a:lnTo>
                <a:lnTo>
                  <a:pt x="29180" y="14420"/>
                </a:lnTo>
                <a:lnTo>
                  <a:pt x="29130" y="14340"/>
                </a:lnTo>
                <a:lnTo>
                  <a:pt x="29080" y="14190"/>
                </a:lnTo>
                <a:lnTo>
                  <a:pt x="29020" y="14120"/>
                </a:lnTo>
                <a:lnTo>
                  <a:pt x="29010" y="14100"/>
                </a:lnTo>
                <a:lnTo>
                  <a:pt x="29000" y="14080"/>
                </a:lnTo>
                <a:lnTo>
                  <a:pt x="29010" y="14060"/>
                </a:lnTo>
                <a:lnTo>
                  <a:pt x="29020" y="14040"/>
                </a:lnTo>
                <a:lnTo>
                  <a:pt x="29210" y="13860"/>
                </a:lnTo>
                <a:lnTo>
                  <a:pt x="29110" y="13560"/>
                </a:lnTo>
                <a:lnTo>
                  <a:pt x="29130" y="13470"/>
                </a:lnTo>
                <a:lnTo>
                  <a:pt x="29280" y="13350"/>
                </a:lnTo>
                <a:lnTo>
                  <a:pt x="29410" y="13310"/>
                </a:lnTo>
                <a:lnTo>
                  <a:pt x="29470" y="13280"/>
                </a:lnTo>
                <a:lnTo>
                  <a:pt x="29510" y="13200"/>
                </a:lnTo>
                <a:lnTo>
                  <a:pt x="29530" y="13090"/>
                </a:lnTo>
                <a:lnTo>
                  <a:pt x="29520" y="12900"/>
                </a:lnTo>
                <a:lnTo>
                  <a:pt x="29540" y="12790"/>
                </a:lnTo>
                <a:lnTo>
                  <a:pt x="29650" y="12630"/>
                </a:lnTo>
                <a:lnTo>
                  <a:pt x="30080" y="12340"/>
                </a:lnTo>
                <a:lnTo>
                  <a:pt x="30120" y="12260"/>
                </a:lnTo>
                <a:lnTo>
                  <a:pt x="30150" y="12160"/>
                </a:lnTo>
                <a:lnTo>
                  <a:pt x="30180" y="12070"/>
                </a:lnTo>
                <a:lnTo>
                  <a:pt x="30250" y="12030"/>
                </a:lnTo>
                <a:lnTo>
                  <a:pt x="30320" y="11990"/>
                </a:lnTo>
                <a:lnTo>
                  <a:pt x="30380" y="11930"/>
                </a:lnTo>
                <a:lnTo>
                  <a:pt x="30440" y="11840"/>
                </a:lnTo>
                <a:lnTo>
                  <a:pt x="30530" y="11540"/>
                </a:lnTo>
                <a:lnTo>
                  <a:pt x="30700" y="11180"/>
                </a:lnTo>
                <a:lnTo>
                  <a:pt x="30730" y="10990"/>
                </a:lnTo>
                <a:lnTo>
                  <a:pt x="30730" y="10880"/>
                </a:lnTo>
                <a:lnTo>
                  <a:pt x="30650" y="10580"/>
                </a:lnTo>
                <a:lnTo>
                  <a:pt x="30650" y="10460"/>
                </a:lnTo>
                <a:lnTo>
                  <a:pt x="30660" y="10350"/>
                </a:lnTo>
                <a:lnTo>
                  <a:pt x="30650" y="10270"/>
                </a:lnTo>
                <a:lnTo>
                  <a:pt x="30570" y="10210"/>
                </a:lnTo>
                <a:lnTo>
                  <a:pt x="30520" y="10100"/>
                </a:lnTo>
                <a:lnTo>
                  <a:pt x="30560" y="9890"/>
                </a:lnTo>
                <a:lnTo>
                  <a:pt x="30660" y="9690"/>
                </a:lnTo>
                <a:lnTo>
                  <a:pt x="30780" y="9580"/>
                </a:lnTo>
                <a:lnTo>
                  <a:pt x="31060" y="9550"/>
                </a:lnTo>
                <a:lnTo>
                  <a:pt x="31180" y="9580"/>
                </a:lnTo>
                <a:lnTo>
                  <a:pt x="31180" y="9680"/>
                </a:lnTo>
                <a:lnTo>
                  <a:pt x="31330" y="9830"/>
                </a:lnTo>
                <a:lnTo>
                  <a:pt x="31380" y="9850"/>
                </a:lnTo>
                <a:lnTo>
                  <a:pt x="31440" y="9820"/>
                </a:lnTo>
                <a:lnTo>
                  <a:pt x="31470" y="9770"/>
                </a:lnTo>
                <a:lnTo>
                  <a:pt x="31490" y="9710"/>
                </a:lnTo>
                <a:lnTo>
                  <a:pt x="31530" y="9650"/>
                </a:lnTo>
                <a:lnTo>
                  <a:pt x="31620" y="9580"/>
                </a:lnTo>
                <a:lnTo>
                  <a:pt x="31670" y="9570"/>
                </a:lnTo>
                <a:lnTo>
                  <a:pt x="31690" y="9630"/>
                </a:lnTo>
                <a:lnTo>
                  <a:pt x="31720" y="10440"/>
                </a:lnTo>
                <a:lnTo>
                  <a:pt x="31710" y="10570"/>
                </a:lnTo>
                <a:lnTo>
                  <a:pt x="31730" y="10620"/>
                </a:lnTo>
                <a:lnTo>
                  <a:pt x="31770" y="10660"/>
                </a:lnTo>
                <a:lnTo>
                  <a:pt x="31900" y="10730"/>
                </a:lnTo>
                <a:lnTo>
                  <a:pt x="31950" y="10780"/>
                </a:lnTo>
                <a:lnTo>
                  <a:pt x="32070" y="11080"/>
                </a:lnTo>
                <a:lnTo>
                  <a:pt x="32140" y="11190"/>
                </a:lnTo>
                <a:lnTo>
                  <a:pt x="32270" y="11270"/>
                </a:lnTo>
                <a:lnTo>
                  <a:pt x="32400" y="11320"/>
                </a:lnTo>
                <a:lnTo>
                  <a:pt x="33070" y="11330"/>
                </a:lnTo>
                <a:lnTo>
                  <a:pt x="33180" y="11280"/>
                </a:lnTo>
                <a:lnTo>
                  <a:pt x="33270" y="11160"/>
                </a:lnTo>
                <a:lnTo>
                  <a:pt x="33280" y="11090"/>
                </a:lnTo>
                <a:lnTo>
                  <a:pt x="33270" y="11000"/>
                </a:lnTo>
                <a:lnTo>
                  <a:pt x="33280" y="10900"/>
                </a:lnTo>
                <a:lnTo>
                  <a:pt x="33340" y="10830"/>
                </a:lnTo>
                <a:lnTo>
                  <a:pt x="33410" y="10830"/>
                </a:lnTo>
                <a:lnTo>
                  <a:pt x="33550" y="10920"/>
                </a:lnTo>
                <a:lnTo>
                  <a:pt x="33620" y="10930"/>
                </a:lnTo>
                <a:lnTo>
                  <a:pt x="33750" y="10890"/>
                </a:lnTo>
                <a:lnTo>
                  <a:pt x="34140" y="10690"/>
                </a:lnTo>
                <a:lnTo>
                  <a:pt x="34390" y="10650"/>
                </a:lnTo>
                <a:lnTo>
                  <a:pt x="34510" y="10660"/>
                </a:lnTo>
                <a:lnTo>
                  <a:pt x="34630" y="10690"/>
                </a:lnTo>
                <a:lnTo>
                  <a:pt x="34770" y="10780"/>
                </a:lnTo>
                <a:lnTo>
                  <a:pt x="34810" y="10920"/>
                </a:lnTo>
                <a:lnTo>
                  <a:pt x="34810" y="11090"/>
                </a:lnTo>
                <a:lnTo>
                  <a:pt x="34850" y="11280"/>
                </a:lnTo>
                <a:lnTo>
                  <a:pt x="34940" y="11390"/>
                </a:lnTo>
                <a:lnTo>
                  <a:pt x="35170" y="11600"/>
                </a:lnTo>
                <a:lnTo>
                  <a:pt x="35230" y="11740"/>
                </a:lnTo>
                <a:lnTo>
                  <a:pt x="35230" y="11930"/>
                </a:lnTo>
                <a:lnTo>
                  <a:pt x="35430" y="11940"/>
                </a:lnTo>
                <a:lnTo>
                  <a:pt x="35680" y="11840"/>
                </a:lnTo>
                <a:lnTo>
                  <a:pt x="35840" y="11740"/>
                </a:lnTo>
                <a:lnTo>
                  <a:pt x="35920" y="11580"/>
                </a:lnTo>
                <a:lnTo>
                  <a:pt x="35840" y="11430"/>
                </a:lnTo>
                <a:lnTo>
                  <a:pt x="35600" y="11180"/>
                </a:lnTo>
                <a:lnTo>
                  <a:pt x="35550" y="11090"/>
                </a:lnTo>
                <a:lnTo>
                  <a:pt x="35520" y="11010"/>
                </a:lnTo>
                <a:lnTo>
                  <a:pt x="35530" y="10940"/>
                </a:lnTo>
                <a:lnTo>
                  <a:pt x="35560" y="10820"/>
                </a:lnTo>
                <a:lnTo>
                  <a:pt x="35600" y="10740"/>
                </a:lnTo>
                <a:lnTo>
                  <a:pt x="35720" y="10630"/>
                </a:lnTo>
                <a:lnTo>
                  <a:pt x="35770" y="10570"/>
                </a:lnTo>
                <a:lnTo>
                  <a:pt x="35810" y="10390"/>
                </a:lnTo>
                <a:lnTo>
                  <a:pt x="35770" y="10290"/>
                </a:lnTo>
                <a:lnTo>
                  <a:pt x="35670" y="10250"/>
                </a:lnTo>
                <a:lnTo>
                  <a:pt x="35400" y="10200"/>
                </a:lnTo>
                <a:lnTo>
                  <a:pt x="35230" y="10130"/>
                </a:lnTo>
                <a:lnTo>
                  <a:pt x="35140" y="10020"/>
                </a:lnTo>
                <a:lnTo>
                  <a:pt x="35240" y="9840"/>
                </a:lnTo>
                <a:lnTo>
                  <a:pt x="35190" y="9810"/>
                </a:lnTo>
                <a:lnTo>
                  <a:pt x="35160" y="9760"/>
                </a:lnTo>
                <a:lnTo>
                  <a:pt x="35150" y="9700"/>
                </a:lnTo>
                <a:lnTo>
                  <a:pt x="35140" y="9620"/>
                </a:lnTo>
                <a:lnTo>
                  <a:pt x="35170" y="9530"/>
                </a:lnTo>
                <a:lnTo>
                  <a:pt x="35170" y="9340"/>
                </a:lnTo>
                <a:lnTo>
                  <a:pt x="35180" y="9280"/>
                </a:lnTo>
                <a:lnTo>
                  <a:pt x="35230" y="9200"/>
                </a:lnTo>
                <a:lnTo>
                  <a:pt x="35350" y="9080"/>
                </a:lnTo>
                <a:lnTo>
                  <a:pt x="35400" y="9010"/>
                </a:lnTo>
                <a:lnTo>
                  <a:pt x="35470" y="8730"/>
                </a:lnTo>
                <a:lnTo>
                  <a:pt x="35500" y="8670"/>
                </a:lnTo>
                <a:lnTo>
                  <a:pt x="35560" y="8640"/>
                </a:lnTo>
                <a:lnTo>
                  <a:pt x="36110" y="8480"/>
                </a:lnTo>
                <a:lnTo>
                  <a:pt x="36260" y="8480"/>
                </a:lnTo>
                <a:lnTo>
                  <a:pt x="36360" y="8550"/>
                </a:lnTo>
                <a:lnTo>
                  <a:pt x="36370" y="8650"/>
                </a:lnTo>
                <a:lnTo>
                  <a:pt x="36340" y="8820"/>
                </a:lnTo>
                <a:lnTo>
                  <a:pt x="36360" y="8920"/>
                </a:lnTo>
                <a:lnTo>
                  <a:pt x="36600" y="9000"/>
                </a:lnTo>
                <a:lnTo>
                  <a:pt x="36650" y="9040"/>
                </a:lnTo>
                <a:lnTo>
                  <a:pt x="36680" y="9080"/>
                </a:lnTo>
                <a:lnTo>
                  <a:pt x="36720" y="9120"/>
                </a:lnTo>
                <a:lnTo>
                  <a:pt x="36780" y="9150"/>
                </a:lnTo>
                <a:lnTo>
                  <a:pt x="36860" y="9170"/>
                </a:lnTo>
                <a:lnTo>
                  <a:pt x="37060" y="9150"/>
                </a:lnTo>
                <a:lnTo>
                  <a:pt x="37480" y="9260"/>
                </a:lnTo>
                <a:lnTo>
                  <a:pt x="37590" y="9240"/>
                </a:lnTo>
                <a:lnTo>
                  <a:pt x="37630" y="9160"/>
                </a:lnTo>
                <a:lnTo>
                  <a:pt x="37670" y="9200"/>
                </a:lnTo>
                <a:lnTo>
                  <a:pt x="37730" y="9400"/>
                </a:lnTo>
                <a:lnTo>
                  <a:pt x="37760" y="9450"/>
                </a:lnTo>
                <a:lnTo>
                  <a:pt x="37810" y="9550"/>
                </a:lnTo>
                <a:lnTo>
                  <a:pt x="37850" y="9580"/>
                </a:lnTo>
                <a:lnTo>
                  <a:pt x="37880" y="9610"/>
                </a:lnTo>
                <a:lnTo>
                  <a:pt x="38160" y="9650"/>
                </a:lnTo>
                <a:lnTo>
                  <a:pt x="38320" y="9720"/>
                </a:lnTo>
                <a:lnTo>
                  <a:pt x="38600" y="9900"/>
                </a:lnTo>
                <a:lnTo>
                  <a:pt x="38650" y="9950"/>
                </a:lnTo>
                <a:lnTo>
                  <a:pt x="38670" y="10000"/>
                </a:lnTo>
                <a:lnTo>
                  <a:pt x="38680" y="10070"/>
                </a:lnTo>
                <a:lnTo>
                  <a:pt x="38730" y="10320"/>
                </a:lnTo>
                <a:lnTo>
                  <a:pt x="38730" y="10420"/>
                </a:lnTo>
                <a:lnTo>
                  <a:pt x="38730" y="10450"/>
                </a:lnTo>
                <a:lnTo>
                  <a:pt x="38710" y="10490"/>
                </a:lnTo>
                <a:lnTo>
                  <a:pt x="38690" y="10530"/>
                </a:lnTo>
                <a:lnTo>
                  <a:pt x="38670" y="10550"/>
                </a:lnTo>
                <a:lnTo>
                  <a:pt x="38610" y="10620"/>
                </a:lnTo>
                <a:lnTo>
                  <a:pt x="38570" y="10650"/>
                </a:lnTo>
                <a:lnTo>
                  <a:pt x="38550" y="10670"/>
                </a:lnTo>
                <a:lnTo>
                  <a:pt x="38490" y="10690"/>
                </a:lnTo>
                <a:lnTo>
                  <a:pt x="38430" y="10700"/>
                </a:lnTo>
                <a:lnTo>
                  <a:pt x="38290" y="10690"/>
                </a:lnTo>
                <a:lnTo>
                  <a:pt x="38260" y="10690"/>
                </a:lnTo>
                <a:lnTo>
                  <a:pt x="38220" y="10710"/>
                </a:lnTo>
                <a:lnTo>
                  <a:pt x="38120" y="10810"/>
                </a:lnTo>
                <a:lnTo>
                  <a:pt x="38080" y="10900"/>
                </a:lnTo>
                <a:lnTo>
                  <a:pt x="38310" y="11070"/>
                </a:lnTo>
                <a:lnTo>
                  <a:pt x="38370" y="11150"/>
                </a:lnTo>
                <a:lnTo>
                  <a:pt x="38380" y="11180"/>
                </a:lnTo>
                <a:lnTo>
                  <a:pt x="38390" y="11250"/>
                </a:lnTo>
                <a:lnTo>
                  <a:pt x="38390" y="11280"/>
                </a:lnTo>
                <a:lnTo>
                  <a:pt x="38380" y="11320"/>
                </a:lnTo>
                <a:lnTo>
                  <a:pt x="38380" y="11350"/>
                </a:lnTo>
                <a:lnTo>
                  <a:pt x="38380" y="11410"/>
                </a:lnTo>
                <a:lnTo>
                  <a:pt x="38390" y="11490"/>
                </a:lnTo>
                <a:lnTo>
                  <a:pt x="38430" y="11680"/>
                </a:lnTo>
                <a:lnTo>
                  <a:pt x="38440" y="11760"/>
                </a:lnTo>
                <a:lnTo>
                  <a:pt x="38450" y="11830"/>
                </a:lnTo>
                <a:lnTo>
                  <a:pt x="38360" y="12060"/>
                </a:lnTo>
                <a:lnTo>
                  <a:pt x="38310" y="12160"/>
                </a:lnTo>
                <a:lnTo>
                  <a:pt x="38300" y="12210"/>
                </a:lnTo>
                <a:lnTo>
                  <a:pt x="38290" y="12260"/>
                </a:lnTo>
                <a:lnTo>
                  <a:pt x="38290" y="12480"/>
                </a:lnTo>
                <a:lnTo>
                  <a:pt x="38260" y="12800"/>
                </a:lnTo>
                <a:lnTo>
                  <a:pt x="38250" y="12850"/>
                </a:lnTo>
                <a:lnTo>
                  <a:pt x="38240" y="12880"/>
                </a:lnTo>
                <a:lnTo>
                  <a:pt x="38220" y="12900"/>
                </a:lnTo>
                <a:lnTo>
                  <a:pt x="38050" y="13070"/>
                </a:lnTo>
                <a:lnTo>
                  <a:pt x="38010" y="13110"/>
                </a:lnTo>
                <a:lnTo>
                  <a:pt x="37980" y="13160"/>
                </a:lnTo>
                <a:lnTo>
                  <a:pt x="37950" y="13240"/>
                </a:lnTo>
                <a:lnTo>
                  <a:pt x="37910" y="13430"/>
                </a:lnTo>
                <a:lnTo>
                  <a:pt x="37890" y="13520"/>
                </a:lnTo>
                <a:lnTo>
                  <a:pt x="37860" y="13570"/>
                </a:lnTo>
                <a:lnTo>
                  <a:pt x="37790" y="13620"/>
                </a:lnTo>
                <a:lnTo>
                  <a:pt x="37760" y="13650"/>
                </a:lnTo>
                <a:lnTo>
                  <a:pt x="37730" y="13700"/>
                </a:lnTo>
                <a:lnTo>
                  <a:pt x="37690" y="13810"/>
                </a:lnTo>
                <a:lnTo>
                  <a:pt x="37680" y="13880"/>
                </a:lnTo>
                <a:lnTo>
                  <a:pt x="37680" y="13930"/>
                </a:lnTo>
                <a:lnTo>
                  <a:pt x="37680" y="13960"/>
                </a:lnTo>
                <a:lnTo>
                  <a:pt x="37700" y="13980"/>
                </a:lnTo>
                <a:lnTo>
                  <a:pt x="37720" y="14000"/>
                </a:lnTo>
                <a:lnTo>
                  <a:pt x="37740" y="14020"/>
                </a:lnTo>
                <a:lnTo>
                  <a:pt x="37770" y="14030"/>
                </a:lnTo>
                <a:lnTo>
                  <a:pt x="37890" y="14060"/>
                </a:lnTo>
                <a:lnTo>
                  <a:pt x="37910" y="14070"/>
                </a:lnTo>
                <a:lnTo>
                  <a:pt x="37920" y="14090"/>
                </a:lnTo>
                <a:lnTo>
                  <a:pt x="37920" y="14130"/>
                </a:lnTo>
                <a:lnTo>
                  <a:pt x="37930" y="14240"/>
                </a:lnTo>
                <a:lnTo>
                  <a:pt x="37930" y="14280"/>
                </a:lnTo>
                <a:lnTo>
                  <a:pt x="37940" y="14310"/>
                </a:lnTo>
                <a:lnTo>
                  <a:pt x="37950" y="14340"/>
                </a:lnTo>
                <a:lnTo>
                  <a:pt x="37960" y="14370"/>
                </a:lnTo>
                <a:lnTo>
                  <a:pt x="38010" y="14450"/>
                </a:lnTo>
                <a:lnTo>
                  <a:pt x="38030" y="14500"/>
                </a:lnTo>
                <a:lnTo>
                  <a:pt x="38030" y="14540"/>
                </a:lnTo>
                <a:lnTo>
                  <a:pt x="38030" y="14570"/>
                </a:lnTo>
                <a:lnTo>
                  <a:pt x="37990" y="14660"/>
                </a:lnTo>
                <a:lnTo>
                  <a:pt x="37960" y="14740"/>
                </a:lnTo>
                <a:lnTo>
                  <a:pt x="37960" y="14790"/>
                </a:lnTo>
                <a:lnTo>
                  <a:pt x="37960" y="14830"/>
                </a:lnTo>
                <a:lnTo>
                  <a:pt x="38000" y="14930"/>
                </a:lnTo>
                <a:lnTo>
                  <a:pt x="38050" y="15140"/>
                </a:lnTo>
                <a:lnTo>
                  <a:pt x="38070" y="15180"/>
                </a:lnTo>
                <a:lnTo>
                  <a:pt x="38090" y="15200"/>
                </a:lnTo>
                <a:lnTo>
                  <a:pt x="38110" y="15210"/>
                </a:lnTo>
                <a:lnTo>
                  <a:pt x="38210" y="15240"/>
                </a:lnTo>
                <a:lnTo>
                  <a:pt x="38240" y="15250"/>
                </a:lnTo>
                <a:lnTo>
                  <a:pt x="38260" y="15280"/>
                </a:lnTo>
                <a:lnTo>
                  <a:pt x="38270" y="15320"/>
                </a:lnTo>
                <a:lnTo>
                  <a:pt x="38250" y="15430"/>
                </a:lnTo>
                <a:lnTo>
                  <a:pt x="38260" y="15460"/>
                </a:lnTo>
                <a:lnTo>
                  <a:pt x="38270" y="15480"/>
                </a:lnTo>
                <a:lnTo>
                  <a:pt x="38330" y="15510"/>
                </a:lnTo>
                <a:lnTo>
                  <a:pt x="38380" y="15530"/>
                </a:lnTo>
                <a:lnTo>
                  <a:pt x="38410" y="15530"/>
                </a:lnTo>
                <a:lnTo>
                  <a:pt x="38440" y="15530"/>
                </a:lnTo>
                <a:lnTo>
                  <a:pt x="38470" y="15520"/>
                </a:lnTo>
                <a:lnTo>
                  <a:pt x="38490" y="15510"/>
                </a:lnTo>
                <a:lnTo>
                  <a:pt x="38570" y="15430"/>
                </a:lnTo>
                <a:lnTo>
                  <a:pt x="38600" y="15420"/>
                </a:lnTo>
                <a:lnTo>
                  <a:pt x="38630" y="15410"/>
                </a:lnTo>
                <a:lnTo>
                  <a:pt x="38770" y="15420"/>
                </a:lnTo>
                <a:lnTo>
                  <a:pt x="38830" y="15410"/>
                </a:lnTo>
                <a:lnTo>
                  <a:pt x="38860" y="15400"/>
                </a:lnTo>
                <a:lnTo>
                  <a:pt x="38890" y="15390"/>
                </a:lnTo>
                <a:lnTo>
                  <a:pt x="38910" y="15370"/>
                </a:lnTo>
                <a:lnTo>
                  <a:pt x="38920" y="15340"/>
                </a:lnTo>
                <a:lnTo>
                  <a:pt x="38930" y="15310"/>
                </a:lnTo>
                <a:lnTo>
                  <a:pt x="38930" y="15280"/>
                </a:lnTo>
                <a:lnTo>
                  <a:pt x="38940" y="15210"/>
                </a:lnTo>
                <a:lnTo>
                  <a:pt x="38950" y="15180"/>
                </a:lnTo>
                <a:lnTo>
                  <a:pt x="38960" y="15160"/>
                </a:lnTo>
                <a:lnTo>
                  <a:pt x="38970" y="15130"/>
                </a:lnTo>
                <a:lnTo>
                  <a:pt x="38990" y="15110"/>
                </a:lnTo>
                <a:lnTo>
                  <a:pt x="39020" y="15100"/>
                </a:lnTo>
                <a:lnTo>
                  <a:pt x="39110" y="15110"/>
                </a:lnTo>
                <a:lnTo>
                  <a:pt x="39140" y="15110"/>
                </a:lnTo>
                <a:lnTo>
                  <a:pt x="39260" y="15070"/>
                </a:lnTo>
                <a:lnTo>
                  <a:pt x="39290" y="15070"/>
                </a:lnTo>
                <a:lnTo>
                  <a:pt x="39320" y="15080"/>
                </a:lnTo>
                <a:lnTo>
                  <a:pt x="39350" y="15090"/>
                </a:lnTo>
                <a:lnTo>
                  <a:pt x="39420" y="15130"/>
                </a:lnTo>
                <a:lnTo>
                  <a:pt x="39450" y="15130"/>
                </a:lnTo>
                <a:lnTo>
                  <a:pt x="39490" y="15130"/>
                </a:lnTo>
                <a:lnTo>
                  <a:pt x="39670" y="15100"/>
                </a:lnTo>
                <a:lnTo>
                  <a:pt x="39730" y="15100"/>
                </a:lnTo>
                <a:lnTo>
                  <a:pt x="39750" y="15110"/>
                </a:lnTo>
                <a:lnTo>
                  <a:pt x="39830" y="15140"/>
                </a:lnTo>
                <a:lnTo>
                  <a:pt x="39940" y="15200"/>
                </a:lnTo>
                <a:lnTo>
                  <a:pt x="39690" y="15580"/>
                </a:lnTo>
                <a:lnTo>
                  <a:pt x="39660" y="15630"/>
                </a:lnTo>
                <a:lnTo>
                  <a:pt x="39580" y="15850"/>
                </a:lnTo>
                <a:lnTo>
                  <a:pt x="39450" y="16080"/>
                </a:lnTo>
                <a:lnTo>
                  <a:pt x="39360" y="16180"/>
                </a:lnTo>
                <a:lnTo>
                  <a:pt x="38760" y="17080"/>
                </a:lnTo>
                <a:lnTo>
                  <a:pt x="38750" y="17240"/>
                </a:lnTo>
                <a:lnTo>
                  <a:pt x="38740" y="17470"/>
                </a:lnTo>
                <a:lnTo>
                  <a:pt x="38800" y="18020"/>
                </a:lnTo>
                <a:lnTo>
                  <a:pt x="38800" y="18330"/>
                </a:lnTo>
                <a:lnTo>
                  <a:pt x="38780" y="18340"/>
                </a:lnTo>
                <a:lnTo>
                  <a:pt x="38760" y="18390"/>
                </a:lnTo>
                <a:lnTo>
                  <a:pt x="38760" y="18440"/>
                </a:lnTo>
                <a:lnTo>
                  <a:pt x="38770" y="18500"/>
                </a:lnTo>
                <a:lnTo>
                  <a:pt x="38800" y="18590"/>
                </a:lnTo>
                <a:lnTo>
                  <a:pt x="38860" y="18680"/>
                </a:lnTo>
                <a:lnTo>
                  <a:pt x="38870" y="18680"/>
                </a:lnTo>
                <a:lnTo>
                  <a:pt x="39020" y="18640"/>
                </a:lnTo>
                <a:lnTo>
                  <a:pt x="39100" y="18650"/>
                </a:lnTo>
                <a:lnTo>
                  <a:pt x="39120" y="18820"/>
                </a:lnTo>
                <a:lnTo>
                  <a:pt x="39100" y="18990"/>
                </a:lnTo>
                <a:lnTo>
                  <a:pt x="39120" y="19060"/>
                </a:lnTo>
                <a:lnTo>
                  <a:pt x="39200" y="19110"/>
                </a:lnTo>
                <a:lnTo>
                  <a:pt x="39200" y="19160"/>
                </a:lnTo>
                <a:lnTo>
                  <a:pt x="39130" y="19220"/>
                </a:lnTo>
                <a:lnTo>
                  <a:pt x="39130" y="19430"/>
                </a:lnTo>
                <a:lnTo>
                  <a:pt x="39080" y="19500"/>
                </a:lnTo>
                <a:lnTo>
                  <a:pt x="39200" y="19540"/>
                </a:lnTo>
                <a:lnTo>
                  <a:pt x="39260" y="19520"/>
                </a:lnTo>
                <a:lnTo>
                  <a:pt x="39290" y="19520"/>
                </a:lnTo>
                <a:lnTo>
                  <a:pt x="39330" y="19540"/>
                </a:lnTo>
                <a:lnTo>
                  <a:pt x="39360" y="19580"/>
                </a:lnTo>
                <a:lnTo>
                  <a:pt x="39370" y="19620"/>
                </a:lnTo>
                <a:lnTo>
                  <a:pt x="39390" y="19680"/>
                </a:lnTo>
                <a:lnTo>
                  <a:pt x="39400" y="19700"/>
                </a:lnTo>
                <a:lnTo>
                  <a:pt x="39420" y="19720"/>
                </a:lnTo>
                <a:lnTo>
                  <a:pt x="39450" y="19730"/>
                </a:lnTo>
                <a:lnTo>
                  <a:pt x="39480" y="19710"/>
                </a:lnTo>
                <a:lnTo>
                  <a:pt x="39510" y="19690"/>
                </a:lnTo>
                <a:lnTo>
                  <a:pt x="39530" y="19670"/>
                </a:lnTo>
                <a:lnTo>
                  <a:pt x="39550" y="19630"/>
                </a:lnTo>
                <a:lnTo>
                  <a:pt x="39570" y="19610"/>
                </a:lnTo>
                <a:lnTo>
                  <a:pt x="39600" y="19600"/>
                </a:lnTo>
                <a:lnTo>
                  <a:pt x="39650" y="19610"/>
                </a:lnTo>
                <a:lnTo>
                  <a:pt x="39700" y="19650"/>
                </a:lnTo>
                <a:lnTo>
                  <a:pt x="39890" y="19830"/>
                </a:lnTo>
                <a:lnTo>
                  <a:pt x="39910" y="19880"/>
                </a:lnTo>
                <a:lnTo>
                  <a:pt x="39950" y="19960"/>
                </a:lnTo>
                <a:lnTo>
                  <a:pt x="39960" y="19980"/>
                </a:lnTo>
                <a:lnTo>
                  <a:pt x="40530" y="20430"/>
                </a:lnTo>
                <a:lnTo>
                  <a:pt x="40730" y="20500"/>
                </a:lnTo>
                <a:lnTo>
                  <a:pt x="40780" y="20530"/>
                </a:lnTo>
                <a:lnTo>
                  <a:pt x="40810" y="20560"/>
                </a:lnTo>
                <a:lnTo>
                  <a:pt x="40850" y="20610"/>
                </a:lnTo>
                <a:lnTo>
                  <a:pt x="40870" y="20640"/>
                </a:lnTo>
                <a:lnTo>
                  <a:pt x="40880" y="20670"/>
                </a:lnTo>
                <a:lnTo>
                  <a:pt x="40880" y="20700"/>
                </a:lnTo>
                <a:lnTo>
                  <a:pt x="40870" y="20720"/>
                </a:lnTo>
                <a:lnTo>
                  <a:pt x="40850" y="20770"/>
                </a:lnTo>
                <a:lnTo>
                  <a:pt x="40850" y="20790"/>
                </a:lnTo>
                <a:lnTo>
                  <a:pt x="40840" y="20820"/>
                </a:lnTo>
                <a:lnTo>
                  <a:pt x="40850" y="20850"/>
                </a:lnTo>
                <a:lnTo>
                  <a:pt x="40850" y="20860"/>
                </a:lnTo>
                <a:lnTo>
                  <a:pt x="40860" y="20880"/>
                </a:lnTo>
                <a:lnTo>
                  <a:pt x="40890" y="20890"/>
                </a:lnTo>
                <a:lnTo>
                  <a:pt x="40920" y="20910"/>
                </a:lnTo>
                <a:lnTo>
                  <a:pt x="41000" y="20900"/>
                </a:lnTo>
                <a:lnTo>
                  <a:pt x="41080" y="20890"/>
                </a:lnTo>
                <a:lnTo>
                  <a:pt x="41110" y="20890"/>
                </a:lnTo>
                <a:lnTo>
                  <a:pt x="41140" y="20910"/>
                </a:lnTo>
                <a:lnTo>
                  <a:pt x="41170" y="20950"/>
                </a:lnTo>
                <a:lnTo>
                  <a:pt x="41170" y="20980"/>
                </a:lnTo>
                <a:lnTo>
                  <a:pt x="41170" y="21010"/>
                </a:lnTo>
                <a:lnTo>
                  <a:pt x="41140" y="21060"/>
                </a:lnTo>
                <a:lnTo>
                  <a:pt x="41130" y="21090"/>
                </a:lnTo>
                <a:lnTo>
                  <a:pt x="41130" y="21120"/>
                </a:lnTo>
                <a:lnTo>
                  <a:pt x="41130" y="21150"/>
                </a:lnTo>
                <a:lnTo>
                  <a:pt x="41140" y="21180"/>
                </a:lnTo>
                <a:lnTo>
                  <a:pt x="41160" y="21200"/>
                </a:lnTo>
                <a:lnTo>
                  <a:pt x="41230" y="21290"/>
                </a:lnTo>
                <a:lnTo>
                  <a:pt x="41260" y="21320"/>
                </a:lnTo>
                <a:lnTo>
                  <a:pt x="41300" y="21340"/>
                </a:lnTo>
                <a:lnTo>
                  <a:pt x="41340" y="21350"/>
                </a:lnTo>
                <a:lnTo>
                  <a:pt x="41380" y="21340"/>
                </a:lnTo>
                <a:lnTo>
                  <a:pt x="41420" y="21310"/>
                </a:lnTo>
                <a:lnTo>
                  <a:pt x="41450" y="21280"/>
                </a:lnTo>
                <a:lnTo>
                  <a:pt x="41470" y="21260"/>
                </a:lnTo>
                <a:lnTo>
                  <a:pt x="41490" y="21250"/>
                </a:lnTo>
                <a:lnTo>
                  <a:pt x="41660" y="21230"/>
                </a:lnTo>
                <a:lnTo>
                  <a:pt x="41700" y="21210"/>
                </a:lnTo>
                <a:lnTo>
                  <a:pt x="41740" y="21200"/>
                </a:lnTo>
                <a:lnTo>
                  <a:pt x="41760" y="21180"/>
                </a:lnTo>
                <a:lnTo>
                  <a:pt x="41800" y="21170"/>
                </a:lnTo>
                <a:lnTo>
                  <a:pt x="41870" y="21180"/>
                </a:lnTo>
                <a:lnTo>
                  <a:pt x="42050" y="21230"/>
                </a:lnTo>
                <a:lnTo>
                  <a:pt x="42080" y="21300"/>
                </a:lnTo>
                <a:lnTo>
                  <a:pt x="42000" y="21370"/>
                </a:lnTo>
                <a:lnTo>
                  <a:pt x="41980" y="21390"/>
                </a:lnTo>
                <a:lnTo>
                  <a:pt x="41970" y="21410"/>
                </a:lnTo>
                <a:lnTo>
                  <a:pt x="41970" y="21440"/>
                </a:lnTo>
                <a:lnTo>
                  <a:pt x="41990" y="21630"/>
                </a:lnTo>
                <a:lnTo>
                  <a:pt x="42000" y="21640"/>
                </a:lnTo>
                <a:lnTo>
                  <a:pt x="42100" y="21680"/>
                </a:lnTo>
                <a:lnTo>
                  <a:pt x="42450" y="21670"/>
                </a:lnTo>
                <a:lnTo>
                  <a:pt x="42450" y="21890"/>
                </a:lnTo>
                <a:lnTo>
                  <a:pt x="42640" y="22060"/>
                </a:lnTo>
                <a:lnTo>
                  <a:pt x="43130" y="22390"/>
                </a:lnTo>
                <a:lnTo>
                  <a:pt x="43230" y="22400"/>
                </a:lnTo>
                <a:lnTo>
                  <a:pt x="43310" y="22440"/>
                </a:lnTo>
                <a:lnTo>
                  <a:pt x="43320" y="22580"/>
                </a:lnTo>
                <a:lnTo>
                  <a:pt x="43030" y="22520"/>
                </a:lnTo>
                <a:lnTo>
                  <a:pt x="42630" y="22500"/>
                </a:lnTo>
                <a:lnTo>
                  <a:pt x="42600" y="22510"/>
                </a:lnTo>
                <a:lnTo>
                  <a:pt x="42580" y="22520"/>
                </a:lnTo>
                <a:lnTo>
                  <a:pt x="42560" y="22550"/>
                </a:lnTo>
                <a:lnTo>
                  <a:pt x="42530" y="22610"/>
                </a:lnTo>
                <a:lnTo>
                  <a:pt x="42490" y="22640"/>
                </a:lnTo>
                <a:lnTo>
                  <a:pt x="42460" y="22640"/>
                </a:lnTo>
                <a:lnTo>
                  <a:pt x="42360" y="22600"/>
                </a:lnTo>
                <a:lnTo>
                  <a:pt x="41940" y="22730"/>
                </a:lnTo>
                <a:lnTo>
                  <a:pt x="41810" y="22740"/>
                </a:lnTo>
                <a:lnTo>
                  <a:pt x="41790" y="22720"/>
                </a:lnTo>
                <a:lnTo>
                  <a:pt x="41740" y="22650"/>
                </a:lnTo>
                <a:lnTo>
                  <a:pt x="41720" y="22630"/>
                </a:lnTo>
                <a:lnTo>
                  <a:pt x="41700" y="22620"/>
                </a:lnTo>
                <a:lnTo>
                  <a:pt x="41380" y="22490"/>
                </a:lnTo>
                <a:lnTo>
                  <a:pt x="41340" y="22480"/>
                </a:lnTo>
                <a:lnTo>
                  <a:pt x="40850" y="22550"/>
                </a:lnTo>
                <a:lnTo>
                  <a:pt x="40830" y="22570"/>
                </a:lnTo>
                <a:lnTo>
                  <a:pt x="40810" y="22580"/>
                </a:lnTo>
                <a:lnTo>
                  <a:pt x="40800" y="22610"/>
                </a:lnTo>
                <a:lnTo>
                  <a:pt x="40770" y="22660"/>
                </a:lnTo>
                <a:lnTo>
                  <a:pt x="40740" y="22680"/>
                </a:lnTo>
                <a:lnTo>
                  <a:pt x="40700" y="22700"/>
                </a:lnTo>
                <a:lnTo>
                  <a:pt x="40530" y="22740"/>
                </a:lnTo>
                <a:lnTo>
                  <a:pt x="40480" y="22770"/>
                </a:lnTo>
                <a:lnTo>
                  <a:pt x="40450" y="22780"/>
                </a:lnTo>
                <a:lnTo>
                  <a:pt x="40390" y="22820"/>
                </a:lnTo>
                <a:lnTo>
                  <a:pt x="40200" y="22890"/>
                </a:lnTo>
                <a:lnTo>
                  <a:pt x="40190" y="22880"/>
                </a:lnTo>
                <a:lnTo>
                  <a:pt x="40130" y="22840"/>
                </a:lnTo>
                <a:lnTo>
                  <a:pt x="40110" y="22820"/>
                </a:lnTo>
                <a:lnTo>
                  <a:pt x="40060" y="22790"/>
                </a:lnTo>
                <a:lnTo>
                  <a:pt x="40030" y="22770"/>
                </a:lnTo>
                <a:lnTo>
                  <a:pt x="39470" y="22640"/>
                </a:lnTo>
                <a:lnTo>
                  <a:pt x="39450" y="22620"/>
                </a:lnTo>
                <a:lnTo>
                  <a:pt x="39430" y="22600"/>
                </a:lnTo>
                <a:lnTo>
                  <a:pt x="39440" y="22570"/>
                </a:lnTo>
                <a:lnTo>
                  <a:pt x="39440" y="22540"/>
                </a:lnTo>
                <a:lnTo>
                  <a:pt x="39460" y="22520"/>
                </a:lnTo>
                <a:lnTo>
                  <a:pt x="39460" y="22490"/>
                </a:lnTo>
                <a:lnTo>
                  <a:pt x="39460" y="22460"/>
                </a:lnTo>
                <a:lnTo>
                  <a:pt x="39450" y="22430"/>
                </a:lnTo>
                <a:lnTo>
                  <a:pt x="39440" y="22400"/>
                </a:lnTo>
                <a:lnTo>
                  <a:pt x="39430" y="22380"/>
                </a:lnTo>
                <a:lnTo>
                  <a:pt x="39410" y="22360"/>
                </a:lnTo>
                <a:lnTo>
                  <a:pt x="39330" y="22300"/>
                </a:lnTo>
                <a:lnTo>
                  <a:pt x="39310" y="22280"/>
                </a:lnTo>
                <a:lnTo>
                  <a:pt x="39240" y="22280"/>
                </a:lnTo>
                <a:lnTo>
                  <a:pt x="39150" y="22280"/>
                </a:lnTo>
                <a:lnTo>
                  <a:pt x="39100" y="22280"/>
                </a:lnTo>
                <a:lnTo>
                  <a:pt x="39070" y="22260"/>
                </a:lnTo>
                <a:lnTo>
                  <a:pt x="39050" y="22250"/>
                </a:lnTo>
                <a:lnTo>
                  <a:pt x="38970" y="22280"/>
                </a:lnTo>
                <a:lnTo>
                  <a:pt x="38880" y="22460"/>
                </a:lnTo>
                <a:lnTo>
                  <a:pt x="38700" y="22670"/>
                </a:lnTo>
                <a:lnTo>
                  <a:pt x="38510" y="22810"/>
                </a:lnTo>
                <a:lnTo>
                  <a:pt x="38300" y="22870"/>
                </a:lnTo>
                <a:lnTo>
                  <a:pt x="38040" y="22860"/>
                </a:lnTo>
                <a:lnTo>
                  <a:pt x="37940" y="22840"/>
                </a:lnTo>
                <a:lnTo>
                  <a:pt x="37930" y="22840"/>
                </a:lnTo>
                <a:lnTo>
                  <a:pt x="37790" y="22800"/>
                </a:lnTo>
                <a:lnTo>
                  <a:pt x="37590" y="22690"/>
                </a:lnTo>
                <a:lnTo>
                  <a:pt x="37510" y="22570"/>
                </a:lnTo>
                <a:lnTo>
                  <a:pt x="37410" y="22290"/>
                </a:lnTo>
                <a:lnTo>
                  <a:pt x="37330" y="22240"/>
                </a:lnTo>
                <a:lnTo>
                  <a:pt x="37210" y="22260"/>
                </a:lnTo>
                <a:lnTo>
                  <a:pt x="37130" y="22290"/>
                </a:lnTo>
                <a:lnTo>
                  <a:pt x="37040" y="22300"/>
                </a:lnTo>
                <a:lnTo>
                  <a:pt x="36900" y="22240"/>
                </a:lnTo>
                <a:lnTo>
                  <a:pt x="36300" y="21850"/>
                </a:lnTo>
                <a:lnTo>
                  <a:pt x="36060" y="21780"/>
                </a:lnTo>
                <a:lnTo>
                  <a:pt x="35820" y="21810"/>
                </a:lnTo>
                <a:lnTo>
                  <a:pt x="35600" y="21880"/>
                </a:lnTo>
                <a:lnTo>
                  <a:pt x="35410" y="21860"/>
                </a:lnTo>
                <a:lnTo>
                  <a:pt x="35260" y="21620"/>
                </a:lnTo>
                <a:lnTo>
                  <a:pt x="35150" y="21360"/>
                </a:lnTo>
                <a:lnTo>
                  <a:pt x="35140" y="21300"/>
                </a:lnTo>
                <a:lnTo>
                  <a:pt x="35110" y="21250"/>
                </a:lnTo>
                <a:lnTo>
                  <a:pt x="35000" y="21170"/>
                </a:lnTo>
                <a:lnTo>
                  <a:pt x="34970" y="21130"/>
                </a:lnTo>
                <a:lnTo>
                  <a:pt x="34910" y="21100"/>
                </a:lnTo>
                <a:lnTo>
                  <a:pt x="34490" y="21270"/>
                </a:lnTo>
                <a:lnTo>
                  <a:pt x="34530" y="21090"/>
                </a:lnTo>
                <a:lnTo>
                  <a:pt x="34420" y="21020"/>
                </a:lnTo>
                <a:lnTo>
                  <a:pt x="34300" y="21050"/>
                </a:lnTo>
                <a:lnTo>
                  <a:pt x="34310" y="21190"/>
                </a:lnTo>
                <a:lnTo>
                  <a:pt x="34400" y="21340"/>
                </a:lnTo>
                <a:lnTo>
                  <a:pt x="34370" y="21410"/>
                </a:lnTo>
                <a:lnTo>
                  <a:pt x="34290" y="21410"/>
                </a:lnTo>
                <a:lnTo>
                  <a:pt x="34040" y="21350"/>
                </a:lnTo>
                <a:lnTo>
                  <a:pt x="33990" y="21370"/>
                </a:lnTo>
                <a:lnTo>
                  <a:pt x="34030" y="21470"/>
                </a:lnTo>
                <a:lnTo>
                  <a:pt x="34050" y="21560"/>
                </a:lnTo>
                <a:lnTo>
                  <a:pt x="34010" y="21600"/>
                </a:lnTo>
                <a:lnTo>
                  <a:pt x="33950" y="21600"/>
                </a:lnTo>
                <a:lnTo>
                  <a:pt x="33930" y="21530"/>
                </a:lnTo>
                <a:lnTo>
                  <a:pt x="33880" y="21460"/>
                </a:lnTo>
                <a:lnTo>
                  <a:pt x="33670" y="21330"/>
                </a:lnTo>
                <a:lnTo>
                  <a:pt x="33600" y="21210"/>
                </a:lnTo>
                <a:lnTo>
                  <a:pt x="33570" y="21210"/>
                </a:lnTo>
                <a:lnTo>
                  <a:pt x="33560" y="21250"/>
                </a:lnTo>
                <a:lnTo>
                  <a:pt x="33560" y="21260"/>
                </a:lnTo>
                <a:lnTo>
                  <a:pt x="33550" y="21260"/>
                </a:lnTo>
                <a:lnTo>
                  <a:pt x="33530" y="21270"/>
                </a:lnTo>
                <a:lnTo>
                  <a:pt x="33530" y="21490"/>
                </a:lnTo>
                <a:lnTo>
                  <a:pt x="33360" y="21570"/>
                </a:lnTo>
                <a:lnTo>
                  <a:pt x="33120" y="21540"/>
                </a:lnTo>
                <a:lnTo>
                  <a:pt x="32930" y="21440"/>
                </a:lnTo>
                <a:lnTo>
                  <a:pt x="32850" y="21390"/>
                </a:lnTo>
                <a:lnTo>
                  <a:pt x="32840" y="21350"/>
                </a:lnTo>
                <a:lnTo>
                  <a:pt x="32840" y="21240"/>
                </a:lnTo>
                <a:lnTo>
                  <a:pt x="32860" y="21200"/>
                </a:lnTo>
                <a:lnTo>
                  <a:pt x="32880" y="21150"/>
                </a:lnTo>
                <a:lnTo>
                  <a:pt x="32880" y="21120"/>
                </a:lnTo>
                <a:lnTo>
                  <a:pt x="32810" y="21100"/>
                </a:lnTo>
                <a:lnTo>
                  <a:pt x="32720" y="21130"/>
                </a:lnTo>
                <a:lnTo>
                  <a:pt x="32660" y="21190"/>
                </a:lnTo>
                <a:lnTo>
                  <a:pt x="32580" y="21230"/>
                </a:lnTo>
                <a:lnTo>
                  <a:pt x="32480" y="21210"/>
                </a:lnTo>
                <a:lnTo>
                  <a:pt x="32410" y="21100"/>
                </a:lnTo>
                <a:lnTo>
                  <a:pt x="32360" y="21050"/>
                </a:lnTo>
                <a:lnTo>
                  <a:pt x="32320" y="21070"/>
                </a:lnTo>
                <a:lnTo>
                  <a:pt x="32300" y="21080"/>
                </a:lnTo>
                <a:lnTo>
                  <a:pt x="32280" y="21140"/>
                </a:lnTo>
                <a:lnTo>
                  <a:pt x="32290" y="21210"/>
                </a:lnTo>
                <a:lnTo>
                  <a:pt x="32310" y="21280"/>
                </a:lnTo>
                <a:lnTo>
                  <a:pt x="32320" y="21360"/>
                </a:lnTo>
                <a:lnTo>
                  <a:pt x="32300" y="21450"/>
                </a:lnTo>
                <a:lnTo>
                  <a:pt x="32240" y="21440"/>
                </a:lnTo>
                <a:lnTo>
                  <a:pt x="32120" y="21330"/>
                </a:lnTo>
                <a:lnTo>
                  <a:pt x="32060" y="21310"/>
                </a:lnTo>
                <a:lnTo>
                  <a:pt x="32000" y="21310"/>
                </a:lnTo>
                <a:lnTo>
                  <a:pt x="31880" y="21330"/>
                </a:lnTo>
                <a:lnTo>
                  <a:pt x="31610" y="21330"/>
                </a:lnTo>
                <a:lnTo>
                  <a:pt x="31570" y="21440"/>
                </a:lnTo>
                <a:lnTo>
                  <a:pt x="31550" y="21490"/>
                </a:lnTo>
                <a:lnTo>
                  <a:pt x="31370" y="21790"/>
                </a:lnTo>
                <a:lnTo>
                  <a:pt x="31000" y="22650"/>
                </a:lnTo>
                <a:lnTo>
                  <a:pt x="30950" y="22720"/>
                </a:lnTo>
                <a:lnTo>
                  <a:pt x="30920" y="22790"/>
                </a:lnTo>
                <a:lnTo>
                  <a:pt x="30900" y="22830"/>
                </a:lnTo>
                <a:lnTo>
                  <a:pt x="30890" y="22890"/>
                </a:lnTo>
                <a:lnTo>
                  <a:pt x="30890" y="22980"/>
                </a:lnTo>
                <a:lnTo>
                  <a:pt x="30890" y="23030"/>
                </a:lnTo>
                <a:lnTo>
                  <a:pt x="30910" y="23070"/>
                </a:lnTo>
                <a:lnTo>
                  <a:pt x="30920" y="23090"/>
                </a:lnTo>
                <a:lnTo>
                  <a:pt x="30960" y="23130"/>
                </a:lnTo>
                <a:lnTo>
                  <a:pt x="30980" y="23140"/>
                </a:lnTo>
                <a:lnTo>
                  <a:pt x="31030" y="23170"/>
                </a:lnTo>
                <a:lnTo>
                  <a:pt x="31130" y="23220"/>
                </a:lnTo>
                <a:lnTo>
                  <a:pt x="31180" y="23250"/>
                </a:lnTo>
                <a:lnTo>
                  <a:pt x="31190" y="23270"/>
                </a:lnTo>
                <a:lnTo>
                  <a:pt x="31210" y="23290"/>
                </a:lnTo>
                <a:lnTo>
                  <a:pt x="31220" y="23320"/>
                </a:lnTo>
                <a:lnTo>
                  <a:pt x="31220" y="23360"/>
                </a:lnTo>
                <a:lnTo>
                  <a:pt x="31220" y="23390"/>
                </a:lnTo>
                <a:lnTo>
                  <a:pt x="31200" y="23600"/>
                </a:lnTo>
                <a:lnTo>
                  <a:pt x="31120" y="23780"/>
                </a:lnTo>
                <a:lnTo>
                  <a:pt x="30980" y="23990"/>
                </a:lnTo>
                <a:lnTo>
                  <a:pt x="30940" y="24090"/>
                </a:lnTo>
                <a:lnTo>
                  <a:pt x="30910" y="24160"/>
                </a:lnTo>
                <a:lnTo>
                  <a:pt x="30920" y="24200"/>
                </a:lnTo>
                <a:lnTo>
                  <a:pt x="30930" y="24230"/>
                </a:lnTo>
                <a:lnTo>
                  <a:pt x="30980" y="24390"/>
                </a:lnTo>
                <a:lnTo>
                  <a:pt x="31010" y="24520"/>
                </a:lnTo>
                <a:lnTo>
                  <a:pt x="31010" y="24550"/>
                </a:lnTo>
                <a:lnTo>
                  <a:pt x="31010" y="24590"/>
                </a:lnTo>
                <a:lnTo>
                  <a:pt x="30990" y="24620"/>
                </a:lnTo>
                <a:lnTo>
                  <a:pt x="30960" y="24660"/>
                </a:lnTo>
                <a:lnTo>
                  <a:pt x="30930" y="24690"/>
                </a:lnTo>
                <a:lnTo>
                  <a:pt x="30890" y="24700"/>
                </a:lnTo>
                <a:lnTo>
                  <a:pt x="30840" y="24700"/>
                </a:lnTo>
                <a:lnTo>
                  <a:pt x="30730" y="24680"/>
                </a:lnTo>
                <a:lnTo>
                  <a:pt x="30680" y="24660"/>
                </a:lnTo>
                <a:lnTo>
                  <a:pt x="30660" y="24640"/>
                </a:lnTo>
                <a:lnTo>
                  <a:pt x="30630" y="24550"/>
                </a:lnTo>
                <a:lnTo>
                  <a:pt x="30610" y="24530"/>
                </a:lnTo>
                <a:lnTo>
                  <a:pt x="30590" y="24520"/>
                </a:lnTo>
                <a:lnTo>
                  <a:pt x="30570" y="24530"/>
                </a:lnTo>
                <a:lnTo>
                  <a:pt x="30560" y="24580"/>
                </a:lnTo>
                <a:lnTo>
                  <a:pt x="30550" y="24620"/>
                </a:lnTo>
                <a:lnTo>
                  <a:pt x="30560" y="24690"/>
                </a:lnTo>
                <a:lnTo>
                  <a:pt x="30550" y="24730"/>
                </a:lnTo>
                <a:lnTo>
                  <a:pt x="30540" y="24790"/>
                </a:lnTo>
                <a:lnTo>
                  <a:pt x="30480" y="24820"/>
                </a:lnTo>
                <a:lnTo>
                  <a:pt x="30300" y="24800"/>
                </a:lnTo>
                <a:lnTo>
                  <a:pt x="30330" y="24480"/>
                </a:lnTo>
                <a:lnTo>
                  <a:pt x="30310" y="24380"/>
                </a:lnTo>
                <a:lnTo>
                  <a:pt x="30290" y="24370"/>
                </a:lnTo>
                <a:lnTo>
                  <a:pt x="30260" y="24330"/>
                </a:lnTo>
                <a:lnTo>
                  <a:pt x="30230" y="24270"/>
                </a:lnTo>
                <a:lnTo>
                  <a:pt x="30120" y="23940"/>
                </a:lnTo>
                <a:lnTo>
                  <a:pt x="30060" y="23810"/>
                </a:lnTo>
                <a:lnTo>
                  <a:pt x="30040" y="23770"/>
                </a:lnTo>
                <a:lnTo>
                  <a:pt x="30020" y="23740"/>
                </a:lnTo>
                <a:lnTo>
                  <a:pt x="29990" y="23720"/>
                </a:lnTo>
                <a:lnTo>
                  <a:pt x="29970" y="23710"/>
                </a:lnTo>
                <a:lnTo>
                  <a:pt x="29940" y="23700"/>
                </a:lnTo>
                <a:lnTo>
                  <a:pt x="29810" y="23670"/>
                </a:lnTo>
                <a:lnTo>
                  <a:pt x="29670" y="23670"/>
                </a:lnTo>
                <a:lnTo>
                  <a:pt x="29620" y="23660"/>
                </a:lnTo>
                <a:lnTo>
                  <a:pt x="29560" y="23620"/>
                </a:lnTo>
                <a:lnTo>
                  <a:pt x="29470" y="23520"/>
                </a:lnTo>
                <a:lnTo>
                  <a:pt x="29430" y="23460"/>
                </a:lnTo>
                <a:lnTo>
                  <a:pt x="29400" y="23420"/>
                </a:lnTo>
                <a:lnTo>
                  <a:pt x="29400" y="23390"/>
                </a:lnTo>
                <a:lnTo>
                  <a:pt x="29400" y="23360"/>
                </a:lnTo>
                <a:lnTo>
                  <a:pt x="29410" y="23330"/>
                </a:lnTo>
                <a:lnTo>
                  <a:pt x="29430" y="23270"/>
                </a:lnTo>
                <a:lnTo>
                  <a:pt x="29440" y="23240"/>
                </a:lnTo>
                <a:lnTo>
                  <a:pt x="29440" y="23190"/>
                </a:lnTo>
                <a:lnTo>
                  <a:pt x="29430" y="23160"/>
                </a:lnTo>
                <a:lnTo>
                  <a:pt x="29410" y="23130"/>
                </a:lnTo>
                <a:lnTo>
                  <a:pt x="29100" y="22850"/>
                </a:lnTo>
                <a:lnTo>
                  <a:pt x="28990" y="22720"/>
                </a:lnTo>
                <a:lnTo>
                  <a:pt x="28960" y="22670"/>
                </a:lnTo>
                <a:lnTo>
                  <a:pt x="28940" y="22630"/>
                </a:lnTo>
                <a:lnTo>
                  <a:pt x="28960" y="22560"/>
                </a:lnTo>
                <a:lnTo>
                  <a:pt x="28960" y="22520"/>
                </a:lnTo>
                <a:lnTo>
                  <a:pt x="28940" y="22440"/>
                </a:lnTo>
                <a:lnTo>
                  <a:pt x="28930" y="22400"/>
                </a:lnTo>
                <a:lnTo>
                  <a:pt x="28910" y="22370"/>
                </a:lnTo>
                <a:lnTo>
                  <a:pt x="28880" y="22330"/>
                </a:lnTo>
                <a:lnTo>
                  <a:pt x="28870" y="22320"/>
                </a:lnTo>
                <a:lnTo>
                  <a:pt x="28830" y="22300"/>
                </a:lnTo>
                <a:lnTo>
                  <a:pt x="28780" y="22280"/>
                </a:lnTo>
                <a:lnTo>
                  <a:pt x="28600" y="22260"/>
                </a:lnTo>
                <a:lnTo>
                  <a:pt x="28560" y="22250"/>
                </a:lnTo>
                <a:lnTo>
                  <a:pt x="28520" y="22230"/>
                </a:lnTo>
                <a:lnTo>
                  <a:pt x="28440" y="22170"/>
                </a:lnTo>
                <a:lnTo>
                  <a:pt x="28430" y="22160"/>
                </a:lnTo>
                <a:lnTo>
                  <a:pt x="28420" y="22140"/>
                </a:lnTo>
                <a:lnTo>
                  <a:pt x="28410" y="22110"/>
                </a:lnTo>
                <a:lnTo>
                  <a:pt x="28400" y="22090"/>
                </a:lnTo>
                <a:lnTo>
                  <a:pt x="28400" y="22050"/>
                </a:lnTo>
                <a:lnTo>
                  <a:pt x="28390" y="22020"/>
                </a:lnTo>
                <a:lnTo>
                  <a:pt x="28390" y="21990"/>
                </a:lnTo>
                <a:lnTo>
                  <a:pt x="28420" y="21780"/>
                </a:lnTo>
                <a:lnTo>
                  <a:pt x="28420" y="21730"/>
                </a:lnTo>
                <a:lnTo>
                  <a:pt x="28400" y="21720"/>
                </a:lnTo>
                <a:lnTo>
                  <a:pt x="28240" y="21680"/>
                </a:lnTo>
                <a:lnTo>
                  <a:pt x="28140" y="21730"/>
                </a:lnTo>
                <a:lnTo>
                  <a:pt x="27790" y="21940"/>
                </a:lnTo>
                <a:lnTo>
                  <a:pt x="27660" y="21960"/>
                </a:lnTo>
                <a:lnTo>
                  <a:pt x="27440" y="21960"/>
                </a:lnTo>
                <a:lnTo>
                  <a:pt x="27320" y="21910"/>
                </a:lnTo>
                <a:lnTo>
                  <a:pt x="27260" y="21910"/>
                </a:lnTo>
                <a:lnTo>
                  <a:pt x="27180" y="21960"/>
                </a:lnTo>
                <a:lnTo>
                  <a:pt x="27040" y="21830"/>
                </a:lnTo>
                <a:lnTo>
                  <a:pt x="26960" y="21660"/>
                </a:lnTo>
                <a:lnTo>
                  <a:pt x="26820" y="21270"/>
                </a:lnTo>
                <a:lnTo>
                  <a:pt x="26620" y="21030"/>
                </a:lnTo>
                <a:lnTo>
                  <a:pt x="26570" y="20890"/>
                </a:lnTo>
                <a:lnTo>
                  <a:pt x="26560" y="20870"/>
                </a:lnTo>
                <a:lnTo>
                  <a:pt x="26520" y="20800"/>
                </a:lnTo>
                <a:lnTo>
                  <a:pt x="26510" y="20760"/>
                </a:lnTo>
                <a:lnTo>
                  <a:pt x="26490" y="20680"/>
                </a:lnTo>
                <a:lnTo>
                  <a:pt x="26530" y="20560"/>
                </a:lnTo>
                <a:lnTo>
                  <a:pt x="26530" y="20540"/>
                </a:lnTo>
                <a:lnTo>
                  <a:pt x="26510" y="20510"/>
                </a:lnTo>
                <a:lnTo>
                  <a:pt x="26480" y="20480"/>
                </a:lnTo>
                <a:lnTo>
                  <a:pt x="26440" y="20450"/>
                </a:lnTo>
                <a:lnTo>
                  <a:pt x="26390" y="20360"/>
                </a:lnTo>
                <a:lnTo>
                  <a:pt x="26380" y="20300"/>
                </a:lnTo>
                <a:lnTo>
                  <a:pt x="26380" y="20250"/>
                </a:lnTo>
                <a:lnTo>
                  <a:pt x="26390" y="20190"/>
                </a:lnTo>
                <a:lnTo>
                  <a:pt x="26380" y="20160"/>
                </a:lnTo>
                <a:lnTo>
                  <a:pt x="26360" y="20140"/>
                </a:lnTo>
                <a:lnTo>
                  <a:pt x="26330" y="20120"/>
                </a:lnTo>
                <a:lnTo>
                  <a:pt x="26300" y="20070"/>
                </a:lnTo>
                <a:lnTo>
                  <a:pt x="26290" y="19910"/>
                </a:lnTo>
                <a:lnTo>
                  <a:pt x="26280" y="19860"/>
                </a:lnTo>
                <a:lnTo>
                  <a:pt x="26250" y="19830"/>
                </a:lnTo>
                <a:lnTo>
                  <a:pt x="26220" y="19810"/>
                </a:lnTo>
                <a:lnTo>
                  <a:pt x="26190" y="19780"/>
                </a:lnTo>
                <a:lnTo>
                  <a:pt x="26180" y="19740"/>
                </a:lnTo>
                <a:lnTo>
                  <a:pt x="26180" y="19710"/>
                </a:lnTo>
                <a:lnTo>
                  <a:pt x="26190" y="19690"/>
                </a:lnTo>
                <a:lnTo>
                  <a:pt x="26220" y="19630"/>
                </a:lnTo>
                <a:lnTo>
                  <a:pt x="26250" y="19570"/>
                </a:lnTo>
                <a:lnTo>
                  <a:pt x="26260" y="19560"/>
                </a:lnTo>
                <a:lnTo>
                  <a:pt x="26330" y="19480"/>
                </a:lnTo>
                <a:lnTo>
                  <a:pt x="26370" y="19360"/>
                </a:lnTo>
                <a:lnTo>
                  <a:pt x="26410" y="19230"/>
                </a:lnTo>
                <a:lnTo>
                  <a:pt x="26430" y="19180"/>
                </a:lnTo>
                <a:lnTo>
                  <a:pt x="26460" y="19140"/>
                </a:lnTo>
                <a:lnTo>
                  <a:pt x="26480" y="19130"/>
                </a:lnTo>
                <a:lnTo>
                  <a:pt x="26520" y="19120"/>
                </a:lnTo>
                <a:lnTo>
                  <a:pt x="26610" y="19120"/>
                </a:lnTo>
                <a:lnTo>
                  <a:pt x="26870" y="19180"/>
                </a:lnTo>
                <a:lnTo>
                  <a:pt x="26920" y="19200"/>
                </a:lnTo>
                <a:lnTo>
                  <a:pt x="26950" y="19210"/>
                </a:lnTo>
                <a:lnTo>
                  <a:pt x="26970" y="19230"/>
                </a:lnTo>
                <a:lnTo>
                  <a:pt x="27000" y="19280"/>
                </a:lnTo>
                <a:lnTo>
                  <a:pt x="27020" y="19330"/>
                </a:lnTo>
                <a:lnTo>
                  <a:pt x="27120" y="19540"/>
                </a:lnTo>
                <a:lnTo>
                  <a:pt x="27150" y="19570"/>
                </a:lnTo>
                <a:lnTo>
                  <a:pt x="27190" y="19600"/>
                </a:lnTo>
                <a:lnTo>
                  <a:pt x="27300" y="19630"/>
                </a:lnTo>
                <a:lnTo>
                  <a:pt x="27340" y="19640"/>
                </a:lnTo>
                <a:lnTo>
                  <a:pt x="27380" y="19630"/>
                </a:lnTo>
                <a:lnTo>
                  <a:pt x="27390" y="19610"/>
                </a:lnTo>
                <a:lnTo>
                  <a:pt x="27400" y="19580"/>
                </a:lnTo>
                <a:lnTo>
                  <a:pt x="27410" y="19480"/>
                </a:lnTo>
                <a:lnTo>
                  <a:pt x="27420" y="19450"/>
                </a:lnTo>
                <a:lnTo>
                  <a:pt x="27430" y="19420"/>
                </a:lnTo>
                <a:lnTo>
                  <a:pt x="27450" y="19400"/>
                </a:lnTo>
                <a:lnTo>
                  <a:pt x="27460" y="19370"/>
                </a:lnTo>
                <a:lnTo>
                  <a:pt x="27500" y="19340"/>
                </a:lnTo>
                <a:lnTo>
                  <a:pt x="27660" y="19240"/>
                </a:lnTo>
                <a:lnTo>
                  <a:pt x="27690" y="19220"/>
                </a:lnTo>
                <a:lnTo>
                  <a:pt x="27700" y="19200"/>
                </a:lnTo>
                <a:lnTo>
                  <a:pt x="27690" y="19170"/>
                </a:lnTo>
                <a:lnTo>
                  <a:pt x="27680" y="19150"/>
                </a:lnTo>
                <a:lnTo>
                  <a:pt x="27660" y="19130"/>
                </a:lnTo>
                <a:lnTo>
                  <a:pt x="27590" y="19090"/>
                </a:lnTo>
                <a:lnTo>
                  <a:pt x="27560" y="19070"/>
                </a:lnTo>
                <a:lnTo>
                  <a:pt x="27570" y="19040"/>
                </a:lnTo>
                <a:lnTo>
                  <a:pt x="27740" y="18920"/>
                </a:lnTo>
                <a:lnTo>
                  <a:pt x="28130" y="18770"/>
                </a:lnTo>
                <a:lnTo>
                  <a:pt x="28030" y="18640"/>
                </a:lnTo>
                <a:lnTo>
                  <a:pt x="28010" y="18610"/>
                </a:lnTo>
                <a:lnTo>
                  <a:pt x="27860" y="18200"/>
                </a:lnTo>
                <a:lnTo>
                  <a:pt x="27820" y="18110"/>
                </a:lnTo>
                <a:lnTo>
                  <a:pt x="27780" y="18060"/>
                </a:lnTo>
                <a:lnTo>
                  <a:pt x="27760" y="18040"/>
                </a:lnTo>
                <a:lnTo>
                  <a:pt x="27640" y="18000"/>
                </a:lnTo>
                <a:lnTo>
                  <a:pt x="27520" y="17900"/>
                </a:lnTo>
                <a:lnTo>
                  <a:pt x="27480" y="17850"/>
                </a:lnTo>
                <a:lnTo>
                  <a:pt x="27460" y="17810"/>
                </a:lnTo>
                <a:lnTo>
                  <a:pt x="27450" y="17730"/>
                </a:lnTo>
                <a:lnTo>
                  <a:pt x="27440" y="17670"/>
                </a:lnTo>
                <a:lnTo>
                  <a:pt x="27410" y="17580"/>
                </a:lnTo>
                <a:lnTo>
                  <a:pt x="27390" y="17530"/>
                </a:lnTo>
                <a:lnTo>
                  <a:pt x="27380" y="17490"/>
                </a:lnTo>
                <a:lnTo>
                  <a:pt x="27390" y="17400"/>
                </a:lnTo>
                <a:lnTo>
                  <a:pt x="27340" y="17330"/>
                </a:lnTo>
                <a:lnTo>
                  <a:pt x="27350" y="17180"/>
                </a:lnTo>
                <a:lnTo>
                  <a:pt x="27340" y="17140"/>
                </a:lnTo>
                <a:lnTo>
                  <a:pt x="27330" y="17110"/>
                </a:lnTo>
                <a:lnTo>
                  <a:pt x="27170" y="16920"/>
                </a:lnTo>
                <a:lnTo>
                  <a:pt x="27150" y="16870"/>
                </a:lnTo>
                <a:lnTo>
                  <a:pt x="27150" y="16830"/>
                </a:lnTo>
                <a:lnTo>
                  <a:pt x="27180" y="16830"/>
                </a:lnTo>
                <a:lnTo>
                  <a:pt x="27210" y="16830"/>
                </a:lnTo>
                <a:lnTo>
                  <a:pt x="27230" y="16830"/>
                </a:lnTo>
                <a:lnTo>
                  <a:pt x="27260" y="16790"/>
                </a:lnTo>
                <a:lnTo>
                  <a:pt x="27250" y="16760"/>
                </a:lnTo>
                <a:lnTo>
                  <a:pt x="27230" y="16710"/>
                </a:lnTo>
                <a:lnTo>
                  <a:pt x="27220" y="16660"/>
                </a:lnTo>
                <a:lnTo>
                  <a:pt x="27220" y="16610"/>
                </a:lnTo>
                <a:lnTo>
                  <a:pt x="27220" y="16550"/>
                </a:lnTo>
                <a:lnTo>
                  <a:pt x="27210" y="16520"/>
                </a:lnTo>
                <a:lnTo>
                  <a:pt x="27190" y="16520"/>
                </a:lnTo>
                <a:lnTo>
                  <a:pt x="27130" y="16530"/>
                </a:lnTo>
                <a:lnTo>
                  <a:pt x="27100" y="16520"/>
                </a:lnTo>
                <a:lnTo>
                  <a:pt x="27060" y="16490"/>
                </a:lnTo>
                <a:lnTo>
                  <a:pt x="27050" y="16450"/>
                </a:lnTo>
                <a:lnTo>
                  <a:pt x="27040" y="16420"/>
                </a:lnTo>
                <a:lnTo>
                  <a:pt x="27060" y="16350"/>
                </a:lnTo>
                <a:lnTo>
                  <a:pt x="27070" y="16300"/>
                </a:lnTo>
                <a:lnTo>
                  <a:pt x="27070" y="16220"/>
                </a:lnTo>
                <a:lnTo>
                  <a:pt x="27060" y="16180"/>
                </a:lnTo>
                <a:lnTo>
                  <a:pt x="27040" y="16150"/>
                </a:lnTo>
                <a:lnTo>
                  <a:pt x="27000" y="16130"/>
                </a:lnTo>
                <a:lnTo>
                  <a:pt x="26880" y="16090"/>
                </a:lnTo>
                <a:lnTo>
                  <a:pt x="26830" y="16040"/>
                </a:lnTo>
                <a:lnTo>
                  <a:pt x="26760" y="15940"/>
                </a:lnTo>
                <a:lnTo>
                  <a:pt x="26630" y="15690"/>
                </a:lnTo>
                <a:lnTo>
                  <a:pt x="26590" y="15570"/>
                </a:lnTo>
                <a:lnTo>
                  <a:pt x="26570" y="15500"/>
                </a:lnTo>
                <a:lnTo>
                  <a:pt x="26580" y="15470"/>
                </a:lnTo>
                <a:lnTo>
                  <a:pt x="26600" y="15450"/>
                </a:lnTo>
                <a:lnTo>
                  <a:pt x="26610" y="15420"/>
                </a:lnTo>
                <a:lnTo>
                  <a:pt x="26730" y="15320"/>
                </a:lnTo>
                <a:lnTo>
                  <a:pt x="26750" y="15290"/>
                </a:lnTo>
                <a:lnTo>
                  <a:pt x="26760" y="15270"/>
                </a:lnTo>
                <a:lnTo>
                  <a:pt x="26780" y="15240"/>
                </a:lnTo>
                <a:lnTo>
                  <a:pt x="26790" y="15210"/>
                </a:lnTo>
                <a:lnTo>
                  <a:pt x="26790" y="15160"/>
                </a:lnTo>
                <a:lnTo>
                  <a:pt x="26760" y="14910"/>
                </a:lnTo>
                <a:lnTo>
                  <a:pt x="26720" y="14750"/>
                </a:lnTo>
                <a:lnTo>
                  <a:pt x="26710" y="14620"/>
                </a:lnTo>
                <a:lnTo>
                  <a:pt x="26710" y="14560"/>
                </a:lnTo>
                <a:lnTo>
                  <a:pt x="26720" y="14520"/>
                </a:lnTo>
                <a:lnTo>
                  <a:pt x="26730" y="14500"/>
                </a:lnTo>
                <a:lnTo>
                  <a:pt x="27480" y="13700"/>
                </a:lnTo>
                <a:lnTo>
                  <a:pt x="27500" y="13660"/>
                </a:lnTo>
                <a:lnTo>
                  <a:pt x="27530" y="13610"/>
                </a:lnTo>
                <a:lnTo>
                  <a:pt x="27550" y="13510"/>
                </a:lnTo>
                <a:lnTo>
                  <a:pt x="27560" y="13450"/>
                </a:lnTo>
                <a:lnTo>
                  <a:pt x="27560" y="13410"/>
                </a:lnTo>
                <a:lnTo>
                  <a:pt x="27530" y="12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