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Liguria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Ligur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420" y="29650"/>
                </a:moveTo>
                <a:lnTo>
                  <a:pt x="21550" y="29640"/>
                </a:lnTo>
                <a:lnTo>
                  <a:pt x="21720" y="29580"/>
                </a:lnTo>
                <a:lnTo>
                  <a:pt x="21720" y="29570"/>
                </a:lnTo>
                <a:lnTo>
                  <a:pt x="21720" y="29550"/>
                </a:lnTo>
                <a:lnTo>
                  <a:pt x="21690" y="29530"/>
                </a:lnTo>
                <a:lnTo>
                  <a:pt x="21680" y="29510"/>
                </a:lnTo>
                <a:lnTo>
                  <a:pt x="21670" y="29480"/>
                </a:lnTo>
                <a:lnTo>
                  <a:pt x="21660" y="29450"/>
                </a:lnTo>
                <a:lnTo>
                  <a:pt x="21670" y="29430"/>
                </a:lnTo>
                <a:lnTo>
                  <a:pt x="21680" y="29400"/>
                </a:lnTo>
                <a:lnTo>
                  <a:pt x="21690" y="29370"/>
                </a:lnTo>
                <a:lnTo>
                  <a:pt x="21730" y="29300"/>
                </a:lnTo>
                <a:lnTo>
                  <a:pt x="21750" y="29280"/>
                </a:lnTo>
                <a:lnTo>
                  <a:pt x="21790" y="29240"/>
                </a:lnTo>
                <a:lnTo>
                  <a:pt x="21810" y="29230"/>
                </a:lnTo>
                <a:lnTo>
                  <a:pt x="21830" y="29220"/>
                </a:lnTo>
                <a:lnTo>
                  <a:pt x="21870" y="29220"/>
                </a:lnTo>
                <a:lnTo>
                  <a:pt x="21930" y="29230"/>
                </a:lnTo>
                <a:lnTo>
                  <a:pt x="22020" y="29270"/>
                </a:lnTo>
                <a:lnTo>
                  <a:pt x="22110" y="29320"/>
                </a:lnTo>
                <a:lnTo>
                  <a:pt x="22120" y="29340"/>
                </a:lnTo>
                <a:lnTo>
                  <a:pt x="22280" y="29370"/>
                </a:lnTo>
                <a:lnTo>
                  <a:pt x="22670" y="29380"/>
                </a:lnTo>
                <a:lnTo>
                  <a:pt x="22780" y="29420"/>
                </a:lnTo>
                <a:lnTo>
                  <a:pt x="23180" y="29470"/>
                </a:lnTo>
                <a:lnTo>
                  <a:pt x="23220" y="29460"/>
                </a:lnTo>
                <a:lnTo>
                  <a:pt x="23260" y="29440"/>
                </a:lnTo>
                <a:lnTo>
                  <a:pt x="23270" y="29420"/>
                </a:lnTo>
                <a:lnTo>
                  <a:pt x="23270" y="29400"/>
                </a:lnTo>
                <a:lnTo>
                  <a:pt x="23270" y="29350"/>
                </a:lnTo>
                <a:lnTo>
                  <a:pt x="23260" y="29330"/>
                </a:lnTo>
                <a:lnTo>
                  <a:pt x="23240" y="29320"/>
                </a:lnTo>
                <a:lnTo>
                  <a:pt x="23200" y="29300"/>
                </a:lnTo>
                <a:lnTo>
                  <a:pt x="23170" y="29280"/>
                </a:lnTo>
                <a:lnTo>
                  <a:pt x="23160" y="29260"/>
                </a:lnTo>
                <a:lnTo>
                  <a:pt x="23150" y="29230"/>
                </a:lnTo>
                <a:lnTo>
                  <a:pt x="23150" y="29190"/>
                </a:lnTo>
                <a:lnTo>
                  <a:pt x="23170" y="29150"/>
                </a:lnTo>
                <a:lnTo>
                  <a:pt x="23230" y="29080"/>
                </a:lnTo>
                <a:lnTo>
                  <a:pt x="23260" y="29060"/>
                </a:lnTo>
                <a:lnTo>
                  <a:pt x="23290" y="29050"/>
                </a:lnTo>
                <a:lnTo>
                  <a:pt x="23350" y="29060"/>
                </a:lnTo>
                <a:lnTo>
                  <a:pt x="23430" y="29090"/>
                </a:lnTo>
                <a:lnTo>
                  <a:pt x="23490" y="29100"/>
                </a:lnTo>
                <a:lnTo>
                  <a:pt x="23520" y="29100"/>
                </a:lnTo>
                <a:lnTo>
                  <a:pt x="23540" y="29100"/>
                </a:lnTo>
                <a:lnTo>
                  <a:pt x="23550" y="29090"/>
                </a:lnTo>
                <a:lnTo>
                  <a:pt x="23590" y="29050"/>
                </a:lnTo>
                <a:lnTo>
                  <a:pt x="23650" y="28970"/>
                </a:lnTo>
                <a:lnTo>
                  <a:pt x="23710" y="28870"/>
                </a:lnTo>
                <a:lnTo>
                  <a:pt x="23720" y="28840"/>
                </a:lnTo>
                <a:lnTo>
                  <a:pt x="23730" y="28790"/>
                </a:lnTo>
                <a:lnTo>
                  <a:pt x="23730" y="28720"/>
                </a:lnTo>
                <a:lnTo>
                  <a:pt x="23720" y="28680"/>
                </a:lnTo>
                <a:lnTo>
                  <a:pt x="23700" y="28650"/>
                </a:lnTo>
                <a:lnTo>
                  <a:pt x="23680" y="28630"/>
                </a:lnTo>
                <a:lnTo>
                  <a:pt x="23670" y="28600"/>
                </a:lnTo>
                <a:lnTo>
                  <a:pt x="23660" y="28550"/>
                </a:lnTo>
                <a:lnTo>
                  <a:pt x="23680" y="28460"/>
                </a:lnTo>
                <a:lnTo>
                  <a:pt x="23680" y="28400"/>
                </a:lnTo>
                <a:lnTo>
                  <a:pt x="23670" y="28360"/>
                </a:lnTo>
                <a:lnTo>
                  <a:pt x="23670" y="28330"/>
                </a:lnTo>
                <a:lnTo>
                  <a:pt x="23660" y="28300"/>
                </a:lnTo>
                <a:lnTo>
                  <a:pt x="23670" y="28240"/>
                </a:lnTo>
                <a:lnTo>
                  <a:pt x="23710" y="28040"/>
                </a:lnTo>
                <a:lnTo>
                  <a:pt x="23710" y="27980"/>
                </a:lnTo>
                <a:lnTo>
                  <a:pt x="23700" y="27940"/>
                </a:lnTo>
                <a:lnTo>
                  <a:pt x="23680" y="27930"/>
                </a:lnTo>
                <a:lnTo>
                  <a:pt x="23660" y="27900"/>
                </a:lnTo>
                <a:lnTo>
                  <a:pt x="23660" y="27880"/>
                </a:lnTo>
                <a:lnTo>
                  <a:pt x="23670" y="27850"/>
                </a:lnTo>
                <a:lnTo>
                  <a:pt x="23720" y="27810"/>
                </a:lnTo>
                <a:lnTo>
                  <a:pt x="23780" y="27780"/>
                </a:lnTo>
                <a:lnTo>
                  <a:pt x="23820" y="27750"/>
                </a:lnTo>
                <a:lnTo>
                  <a:pt x="23860" y="27710"/>
                </a:lnTo>
                <a:lnTo>
                  <a:pt x="23900" y="27650"/>
                </a:lnTo>
                <a:lnTo>
                  <a:pt x="23940" y="27610"/>
                </a:lnTo>
                <a:lnTo>
                  <a:pt x="24050" y="27530"/>
                </a:lnTo>
                <a:lnTo>
                  <a:pt x="24070" y="27500"/>
                </a:lnTo>
                <a:lnTo>
                  <a:pt x="24080" y="27470"/>
                </a:lnTo>
                <a:lnTo>
                  <a:pt x="24100" y="27380"/>
                </a:lnTo>
                <a:lnTo>
                  <a:pt x="24120" y="27300"/>
                </a:lnTo>
                <a:lnTo>
                  <a:pt x="24190" y="27170"/>
                </a:lnTo>
                <a:lnTo>
                  <a:pt x="24220" y="27120"/>
                </a:lnTo>
                <a:lnTo>
                  <a:pt x="24250" y="27090"/>
                </a:lnTo>
                <a:lnTo>
                  <a:pt x="24270" y="27080"/>
                </a:lnTo>
                <a:lnTo>
                  <a:pt x="24360" y="27050"/>
                </a:lnTo>
                <a:lnTo>
                  <a:pt x="24380" y="27040"/>
                </a:lnTo>
                <a:lnTo>
                  <a:pt x="24400" y="27020"/>
                </a:lnTo>
                <a:lnTo>
                  <a:pt x="24420" y="27000"/>
                </a:lnTo>
                <a:lnTo>
                  <a:pt x="24460" y="26930"/>
                </a:lnTo>
                <a:lnTo>
                  <a:pt x="24480" y="26880"/>
                </a:lnTo>
                <a:lnTo>
                  <a:pt x="24490" y="26830"/>
                </a:lnTo>
                <a:lnTo>
                  <a:pt x="24490" y="26740"/>
                </a:lnTo>
                <a:lnTo>
                  <a:pt x="24480" y="26700"/>
                </a:lnTo>
                <a:lnTo>
                  <a:pt x="24460" y="26670"/>
                </a:lnTo>
                <a:lnTo>
                  <a:pt x="24430" y="26630"/>
                </a:lnTo>
                <a:lnTo>
                  <a:pt x="24410" y="26610"/>
                </a:lnTo>
                <a:lnTo>
                  <a:pt x="24400" y="26580"/>
                </a:lnTo>
                <a:lnTo>
                  <a:pt x="24390" y="26550"/>
                </a:lnTo>
                <a:lnTo>
                  <a:pt x="24400" y="26510"/>
                </a:lnTo>
                <a:lnTo>
                  <a:pt x="24420" y="26450"/>
                </a:lnTo>
                <a:lnTo>
                  <a:pt x="24470" y="26370"/>
                </a:lnTo>
                <a:lnTo>
                  <a:pt x="24490" y="26280"/>
                </a:lnTo>
                <a:lnTo>
                  <a:pt x="24530" y="26180"/>
                </a:lnTo>
                <a:lnTo>
                  <a:pt x="24550" y="26150"/>
                </a:lnTo>
                <a:lnTo>
                  <a:pt x="24640" y="26030"/>
                </a:lnTo>
                <a:lnTo>
                  <a:pt x="24720" y="26010"/>
                </a:lnTo>
                <a:lnTo>
                  <a:pt x="24780" y="26070"/>
                </a:lnTo>
                <a:lnTo>
                  <a:pt x="24810" y="26120"/>
                </a:lnTo>
                <a:lnTo>
                  <a:pt x="24820" y="26130"/>
                </a:lnTo>
                <a:lnTo>
                  <a:pt x="24870" y="26170"/>
                </a:lnTo>
                <a:lnTo>
                  <a:pt x="24960" y="26220"/>
                </a:lnTo>
                <a:lnTo>
                  <a:pt x="25020" y="26270"/>
                </a:lnTo>
                <a:lnTo>
                  <a:pt x="25060" y="26310"/>
                </a:lnTo>
                <a:lnTo>
                  <a:pt x="25090" y="26320"/>
                </a:lnTo>
                <a:lnTo>
                  <a:pt x="25200" y="26360"/>
                </a:lnTo>
                <a:lnTo>
                  <a:pt x="25250" y="26380"/>
                </a:lnTo>
                <a:lnTo>
                  <a:pt x="25270" y="26400"/>
                </a:lnTo>
                <a:lnTo>
                  <a:pt x="25280" y="26420"/>
                </a:lnTo>
                <a:lnTo>
                  <a:pt x="25300" y="26440"/>
                </a:lnTo>
                <a:lnTo>
                  <a:pt x="25330" y="26460"/>
                </a:lnTo>
                <a:lnTo>
                  <a:pt x="25360" y="26450"/>
                </a:lnTo>
                <a:lnTo>
                  <a:pt x="25430" y="26410"/>
                </a:lnTo>
                <a:lnTo>
                  <a:pt x="25460" y="26370"/>
                </a:lnTo>
                <a:lnTo>
                  <a:pt x="25480" y="26340"/>
                </a:lnTo>
                <a:lnTo>
                  <a:pt x="25490" y="26310"/>
                </a:lnTo>
                <a:lnTo>
                  <a:pt x="25500" y="26290"/>
                </a:lnTo>
                <a:lnTo>
                  <a:pt x="25510" y="26280"/>
                </a:lnTo>
                <a:lnTo>
                  <a:pt x="25520" y="26260"/>
                </a:lnTo>
                <a:lnTo>
                  <a:pt x="25540" y="26240"/>
                </a:lnTo>
                <a:lnTo>
                  <a:pt x="25630" y="26180"/>
                </a:lnTo>
                <a:lnTo>
                  <a:pt x="25650" y="26170"/>
                </a:lnTo>
                <a:lnTo>
                  <a:pt x="25680" y="26160"/>
                </a:lnTo>
                <a:lnTo>
                  <a:pt x="25730" y="26190"/>
                </a:lnTo>
                <a:lnTo>
                  <a:pt x="25780" y="26200"/>
                </a:lnTo>
                <a:lnTo>
                  <a:pt x="25820" y="26200"/>
                </a:lnTo>
                <a:lnTo>
                  <a:pt x="25880" y="26170"/>
                </a:lnTo>
                <a:lnTo>
                  <a:pt x="26050" y="26150"/>
                </a:lnTo>
                <a:lnTo>
                  <a:pt x="26560" y="26160"/>
                </a:lnTo>
                <a:lnTo>
                  <a:pt x="26670" y="26090"/>
                </a:lnTo>
                <a:lnTo>
                  <a:pt x="26710" y="26040"/>
                </a:lnTo>
                <a:lnTo>
                  <a:pt x="26760" y="25970"/>
                </a:lnTo>
                <a:lnTo>
                  <a:pt x="26770" y="25950"/>
                </a:lnTo>
                <a:lnTo>
                  <a:pt x="26780" y="25920"/>
                </a:lnTo>
                <a:lnTo>
                  <a:pt x="26780" y="25890"/>
                </a:lnTo>
                <a:lnTo>
                  <a:pt x="26770" y="25860"/>
                </a:lnTo>
                <a:lnTo>
                  <a:pt x="26760" y="25840"/>
                </a:lnTo>
                <a:lnTo>
                  <a:pt x="26760" y="25810"/>
                </a:lnTo>
                <a:lnTo>
                  <a:pt x="26760" y="25790"/>
                </a:lnTo>
                <a:lnTo>
                  <a:pt x="26760" y="25760"/>
                </a:lnTo>
                <a:lnTo>
                  <a:pt x="26790" y="25700"/>
                </a:lnTo>
                <a:lnTo>
                  <a:pt x="26790" y="25670"/>
                </a:lnTo>
                <a:lnTo>
                  <a:pt x="26820" y="25620"/>
                </a:lnTo>
                <a:lnTo>
                  <a:pt x="26830" y="25600"/>
                </a:lnTo>
                <a:lnTo>
                  <a:pt x="26850" y="25580"/>
                </a:lnTo>
                <a:lnTo>
                  <a:pt x="26900" y="25570"/>
                </a:lnTo>
                <a:lnTo>
                  <a:pt x="26960" y="25570"/>
                </a:lnTo>
                <a:lnTo>
                  <a:pt x="27420" y="25620"/>
                </a:lnTo>
                <a:lnTo>
                  <a:pt x="27470" y="25630"/>
                </a:lnTo>
                <a:lnTo>
                  <a:pt x="27500" y="25650"/>
                </a:lnTo>
                <a:lnTo>
                  <a:pt x="27520" y="25670"/>
                </a:lnTo>
                <a:lnTo>
                  <a:pt x="27530" y="25700"/>
                </a:lnTo>
                <a:lnTo>
                  <a:pt x="27560" y="25750"/>
                </a:lnTo>
                <a:lnTo>
                  <a:pt x="27580" y="25800"/>
                </a:lnTo>
                <a:lnTo>
                  <a:pt x="27630" y="25860"/>
                </a:lnTo>
                <a:lnTo>
                  <a:pt x="27670" y="25940"/>
                </a:lnTo>
                <a:lnTo>
                  <a:pt x="27690" y="25990"/>
                </a:lnTo>
                <a:lnTo>
                  <a:pt x="27740" y="26050"/>
                </a:lnTo>
                <a:lnTo>
                  <a:pt x="27750" y="26080"/>
                </a:lnTo>
                <a:lnTo>
                  <a:pt x="27750" y="26110"/>
                </a:lnTo>
                <a:lnTo>
                  <a:pt x="27740" y="26200"/>
                </a:lnTo>
                <a:lnTo>
                  <a:pt x="27740" y="26230"/>
                </a:lnTo>
                <a:lnTo>
                  <a:pt x="27750" y="26260"/>
                </a:lnTo>
                <a:lnTo>
                  <a:pt x="27760" y="26280"/>
                </a:lnTo>
                <a:lnTo>
                  <a:pt x="27780" y="26290"/>
                </a:lnTo>
                <a:lnTo>
                  <a:pt x="27790" y="26290"/>
                </a:lnTo>
                <a:lnTo>
                  <a:pt x="27810" y="26270"/>
                </a:lnTo>
                <a:lnTo>
                  <a:pt x="27860" y="26190"/>
                </a:lnTo>
                <a:lnTo>
                  <a:pt x="27890" y="26140"/>
                </a:lnTo>
                <a:lnTo>
                  <a:pt x="27910" y="26120"/>
                </a:lnTo>
                <a:lnTo>
                  <a:pt x="28000" y="26050"/>
                </a:lnTo>
                <a:lnTo>
                  <a:pt x="28010" y="26040"/>
                </a:lnTo>
                <a:lnTo>
                  <a:pt x="28030" y="26010"/>
                </a:lnTo>
                <a:lnTo>
                  <a:pt x="28040" y="25990"/>
                </a:lnTo>
                <a:lnTo>
                  <a:pt x="28050" y="25960"/>
                </a:lnTo>
                <a:lnTo>
                  <a:pt x="28080" y="25840"/>
                </a:lnTo>
                <a:lnTo>
                  <a:pt x="28100" y="25810"/>
                </a:lnTo>
                <a:lnTo>
                  <a:pt x="28140" y="25800"/>
                </a:lnTo>
                <a:lnTo>
                  <a:pt x="28210" y="25790"/>
                </a:lnTo>
                <a:lnTo>
                  <a:pt x="28360" y="25790"/>
                </a:lnTo>
                <a:lnTo>
                  <a:pt x="28480" y="25810"/>
                </a:lnTo>
                <a:lnTo>
                  <a:pt x="28510" y="25800"/>
                </a:lnTo>
                <a:lnTo>
                  <a:pt x="28560" y="25760"/>
                </a:lnTo>
                <a:lnTo>
                  <a:pt x="28580" y="25730"/>
                </a:lnTo>
                <a:lnTo>
                  <a:pt x="28590" y="25690"/>
                </a:lnTo>
                <a:lnTo>
                  <a:pt x="28590" y="25650"/>
                </a:lnTo>
                <a:lnTo>
                  <a:pt x="28590" y="25620"/>
                </a:lnTo>
                <a:lnTo>
                  <a:pt x="28580" y="25550"/>
                </a:lnTo>
                <a:lnTo>
                  <a:pt x="28580" y="25440"/>
                </a:lnTo>
                <a:lnTo>
                  <a:pt x="28580" y="25410"/>
                </a:lnTo>
                <a:lnTo>
                  <a:pt x="28570" y="25380"/>
                </a:lnTo>
                <a:lnTo>
                  <a:pt x="28560" y="25350"/>
                </a:lnTo>
                <a:lnTo>
                  <a:pt x="28550" y="25330"/>
                </a:lnTo>
                <a:lnTo>
                  <a:pt x="28480" y="25280"/>
                </a:lnTo>
                <a:lnTo>
                  <a:pt x="28410" y="25230"/>
                </a:lnTo>
                <a:lnTo>
                  <a:pt x="28400" y="25220"/>
                </a:lnTo>
                <a:lnTo>
                  <a:pt x="28390" y="25190"/>
                </a:lnTo>
                <a:lnTo>
                  <a:pt x="28390" y="25170"/>
                </a:lnTo>
                <a:lnTo>
                  <a:pt x="28400" y="25140"/>
                </a:lnTo>
                <a:lnTo>
                  <a:pt x="28500" y="25060"/>
                </a:lnTo>
                <a:lnTo>
                  <a:pt x="28570" y="24980"/>
                </a:lnTo>
                <a:lnTo>
                  <a:pt x="28580" y="24970"/>
                </a:lnTo>
                <a:lnTo>
                  <a:pt x="28590" y="24950"/>
                </a:lnTo>
                <a:lnTo>
                  <a:pt x="28610" y="24840"/>
                </a:lnTo>
                <a:lnTo>
                  <a:pt x="28620" y="24820"/>
                </a:lnTo>
                <a:lnTo>
                  <a:pt x="28640" y="24810"/>
                </a:lnTo>
                <a:lnTo>
                  <a:pt x="28670" y="24790"/>
                </a:lnTo>
                <a:lnTo>
                  <a:pt x="28790" y="24780"/>
                </a:lnTo>
                <a:lnTo>
                  <a:pt x="28840" y="24780"/>
                </a:lnTo>
                <a:lnTo>
                  <a:pt x="28880" y="24790"/>
                </a:lnTo>
                <a:lnTo>
                  <a:pt x="28930" y="24880"/>
                </a:lnTo>
                <a:lnTo>
                  <a:pt x="28970" y="24910"/>
                </a:lnTo>
                <a:lnTo>
                  <a:pt x="29010" y="24930"/>
                </a:lnTo>
                <a:lnTo>
                  <a:pt x="29110" y="24980"/>
                </a:lnTo>
                <a:lnTo>
                  <a:pt x="29190" y="25030"/>
                </a:lnTo>
                <a:lnTo>
                  <a:pt x="29280" y="25140"/>
                </a:lnTo>
                <a:lnTo>
                  <a:pt x="29360" y="25210"/>
                </a:lnTo>
                <a:lnTo>
                  <a:pt x="29640" y="25320"/>
                </a:lnTo>
                <a:lnTo>
                  <a:pt x="29700" y="25350"/>
                </a:lnTo>
                <a:lnTo>
                  <a:pt x="29740" y="25390"/>
                </a:lnTo>
                <a:lnTo>
                  <a:pt x="29740" y="25460"/>
                </a:lnTo>
                <a:lnTo>
                  <a:pt x="29750" y="25500"/>
                </a:lnTo>
                <a:lnTo>
                  <a:pt x="29760" y="25520"/>
                </a:lnTo>
                <a:lnTo>
                  <a:pt x="29780" y="25540"/>
                </a:lnTo>
                <a:lnTo>
                  <a:pt x="29800" y="25560"/>
                </a:lnTo>
                <a:lnTo>
                  <a:pt x="29830" y="25580"/>
                </a:lnTo>
                <a:lnTo>
                  <a:pt x="29910" y="25610"/>
                </a:lnTo>
                <a:lnTo>
                  <a:pt x="29990" y="25630"/>
                </a:lnTo>
                <a:lnTo>
                  <a:pt x="30030" y="25630"/>
                </a:lnTo>
                <a:lnTo>
                  <a:pt x="30120" y="25610"/>
                </a:lnTo>
                <a:lnTo>
                  <a:pt x="30170" y="25580"/>
                </a:lnTo>
                <a:lnTo>
                  <a:pt x="30240" y="25530"/>
                </a:lnTo>
                <a:lnTo>
                  <a:pt x="30290" y="25480"/>
                </a:lnTo>
                <a:lnTo>
                  <a:pt x="30310" y="25360"/>
                </a:lnTo>
                <a:lnTo>
                  <a:pt x="30380" y="25330"/>
                </a:lnTo>
                <a:lnTo>
                  <a:pt x="30440" y="25310"/>
                </a:lnTo>
                <a:lnTo>
                  <a:pt x="30470" y="25310"/>
                </a:lnTo>
                <a:lnTo>
                  <a:pt x="30510" y="25330"/>
                </a:lnTo>
                <a:lnTo>
                  <a:pt x="30560" y="25370"/>
                </a:lnTo>
                <a:lnTo>
                  <a:pt x="30610" y="25430"/>
                </a:lnTo>
                <a:lnTo>
                  <a:pt x="30630" y="25440"/>
                </a:lnTo>
                <a:lnTo>
                  <a:pt x="30670" y="25440"/>
                </a:lnTo>
                <a:lnTo>
                  <a:pt x="30720" y="25420"/>
                </a:lnTo>
                <a:lnTo>
                  <a:pt x="30780" y="25390"/>
                </a:lnTo>
                <a:lnTo>
                  <a:pt x="30820" y="25400"/>
                </a:lnTo>
                <a:lnTo>
                  <a:pt x="30890" y="25420"/>
                </a:lnTo>
                <a:lnTo>
                  <a:pt x="31130" y="25580"/>
                </a:lnTo>
                <a:lnTo>
                  <a:pt x="31150" y="25600"/>
                </a:lnTo>
                <a:lnTo>
                  <a:pt x="31180" y="25610"/>
                </a:lnTo>
                <a:lnTo>
                  <a:pt x="31230" y="25620"/>
                </a:lnTo>
                <a:lnTo>
                  <a:pt x="31340" y="25620"/>
                </a:lnTo>
                <a:lnTo>
                  <a:pt x="31390" y="25610"/>
                </a:lnTo>
                <a:lnTo>
                  <a:pt x="31420" y="25590"/>
                </a:lnTo>
                <a:lnTo>
                  <a:pt x="31470" y="25530"/>
                </a:lnTo>
                <a:lnTo>
                  <a:pt x="31490" y="25510"/>
                </a:lnTo>
                <a:lnTo>
                  <a:pt x="31510" y="25510"/>
                </a:lnTo>
                <a:lnTo>
                  <a:pt x="31550" y="25520"/>
                </a:lnTo>
                <a:lnTo>
                  <a:pt x="31620" y="25620"/>
                </a:lnTo>
                <a:lnTo>
                  <a:pt x="31650" y="25660"/>
                </a:lnTo>
                <a:lnTo>
                  <a:pt x="31710" y="25690"/>
                </a:lnTo>
                <a:lnTo>
                  <a:pt x="31940" y="25780"/>
                </a:lnTo>
                <a:lnTo>
                  <a:pt x="32000" y="25850"/>
                </a:lnTo>
                <a:lnTo>
                  <a:pt x="32000" y="25880"/>
                </a:lnTo>
                <a:lnTo>
                  <a:pt x="32020" y="26060"/>
                </a:lnTo>
                <a:lnTo>
                  <a:pt x="32010" y="26200"/>
                </a:lnTo>
                <a:lnTo>
                  <a:pt x="32000" y="26250"/>
                </a:lnTo>
                <a:lnTo>
                  <a:pt x="31970" y="26310"/>
                </a:lnTo>
                <a:lnTo>
                  <a:pt x="31910" y="26410"/>
                </a:lnTo>
                <a:lnTo>
                  <a:pt x="31870" y="26450"/>
                </a:lnTo>
                <a:lnTo>
                  <a:pt x="31830" y="26480"/>
                </a:lnTo>
                <a:lnTo>
                  <a:pt x="31810" y="26490"/>
                </a:lnTo>
                <a:lnTo>
                  <a:pt x="31790" y="26500"/>
                </a:lnTo>
                <a:lnTo>
                  <a:pt x="31770" y="26530"/>
                </a:lnTo>
                <a:lnTo>
                  <a:pt x="31760" y="26550"/>
                </a:lnTo>
                <a:lnTo>
                  <a:pt x="31710" y="26800"/>
                </a:lnTo>
                <a:lnTo>
                  <a:pt x="31690" y="26870"/>
                </a:lnTo>
                <a:lnTo>
                  <a:pt x="31680" y="26910"/>
                </a:lnTo>
                <a:lnTo>
                  <a:pt x="31680" y="26960"/>
                </a:lnTo>
                <a:lnTo>
                  <a:pt x="31690" y="27000"/>
                </a:lnTo>
                <a:lnTo>
                  <a:pt x="31700" y="27020"/>
                </a:lnTo>
                <a:lnTo>
                  <a:pt x="31780" y="27030"/>
                </a:lnTo>
                <a:lnTo>
                  <a:pt x="31910" y="27020"/>
                </a:lnTo>
                <a:lnTo>
                  <a:pt x="31980" y="26990"/>
                </a:lnTo>
                <a:lnTo>
                  <a:pt x="32000" y="26980"/>
                </a:lnTo>
                <a:lnTo>
                  <a:pt x="32030" y="26960"/>
                </a:lnTo>
                <a:lnTo>
                  <a:pt x="32050" y="26940"/>
                </a:lnTo>
                <a:lnTo>
                  <a:pt x="32090" y="26890"/>
                </a:lnTo>
                <a:lnTo>
                  <a:pt x="32120" y="26880"/>
                </a:lnTo>
                <a:lnTo>
                  <a:pt x="32260" y="26890"/>
                </a:lnTo>
                <a:lnTo>
                  <a:pt x="32380" y="26880"/>
                </a:lnTo>
                <a:lnTo>
                  <a:pt x="32470" y="26900"/>
                </a:lnTo>
                <a:lnTo>
                  <a:pt x="32590" y="26890"/>
                </a:lnTo>
                <a:lnTo>
                  <a:pt x="32630" y="26900"/>
                </a:lnTo>
                <a:lnTo>
                  <a:pt x="32940" y="27070"/>
                </a:lnTo>
                <a:lnTo>
                  <a:pt x="32970" y="27100"/>
                </a:lnTo>
                <a:lnTo>
                  <a:pt x="32990" y="27150"/>
                </a:lnTo>
                <a:lnTo>
                  <a:pt x="33020" y="27260"/>
                </a:lnTo>
                <a:lnTo>
                  <a:pt x="33070" y="27370"/>
                </a:lnTo>
                <a:lnTo>
                  <a:pt x="33170" y="27470"/>
                </a:lnTo>
                <a:lnTo>
                  <a:pt x="33320" y="27690"/>
                </a:lnTo>
                <a:lnTo>
                  <a:pt x="33530" y="27890"/>
                </a:lnTo>
                <a:lnTo>
                  <a:pt x="34030" y="28250"/>
                </a:lnTo>
                <a:lnTo>
                  <a:pt x="34080" y="28290"/>
                </a:lnTo>
                <a:lnTo>
                  <a:pt x="34120" y="28330"/>
                </a:lnTo>
                <a:lnTo>
                  <a:pt x="34130" y="28350"/>
                </a:lnTo>
                <a:lnTo>
                  <a:pt x="34130" y="28390"/>
                </a:lnTo>
                <a:lnTo>
                  <a:pt x="34130" y="28420"/>
                </a:lnTo>
                <a:lnTo>
                  <a:pt x="34130" y="28460"/>
                </a:lnTo>
                <a:lnTo>
                  <a:pt x="34120" y="28490"/>
                </a:lnTo>
                <a:lnTo>
                  <a:pt x="34130" y="28520"/>
                </a:lnTo>
                <a:lnTo>
                  <a:pt x="34160" y="28680"/>
                </a:lnTo>
                <a:lnTo>
                  <a:pt x="34160" y="28710"/>
                </a:lnTo>
                <a:lnTo>
                  <a:pt x="34160" y="28740"/>
                </a:lnTo>
                <a:lnTo>
                  <a:pt x="34150" y="28810"/>
                </a:lnTo>
                <a:lnTo>
                  <a:pt x="34160" y="28850"/>
                </a:lnTo>
                <a:lnTo>
                  <a:pt x="34170" y="28870"/>
                </a:lnTo>
                <a:lnTo>
                  <a:pt x="34200" y="28880"/>
                </a:lnTo>
                <a:lnTo>
                  <a:pt x="34220" y="28860"/>
                </a:lnTo>
                <a:lnTo>
                  <a:pt x="34230" y="28840"/>
                </a:lnTo>
                <a:lnTo>
                  <a:pt x="34280" y="28740"/>
                </a:lnTo>
                <a:lnTo>
                  <a:pt x="34310" y="28720"/>
                </a:lnTo>
                <a:lnTo>
                  <a:pt x="34340" y="28720"/>
                </a:lnTo>
                <a:lnTo>
                  <a:pt x="34410" y="28760"/>
                </a:lnTo>
                <a:lnTo>
                  <a:pt x="34440" y="28790"/>
                </a:lnTo>
                <a:lnTo>
                  <a:pt x="34450" y="28830"/>
                </a:lnTo>
                <a:lnTo>
                  <a:pt x="34440" y="28860"/>
                </a:lnTo>
                <a:lnTo>
                  <a:pt x="34400" y="28940"/>
                </a:lnTo>
                <a:lnTo>
                  <a:pt x="34390" y="28970"/>
                </a:lnTo>
                <a:lnTo>
                  <a:pt x="34380" y="29010"/>
                </a:lnTo>
                <a:lnTo>
                  <a:pt x="34390" y="29030"/>
                </a:lnTo>
                <a:lnTo>
                  <a:pt x="34400" y="29040"/>
                </a:lnTo>
                <a:lnTo>
                  <a:pt x="34460" y="29060"/>
                </a:lnTo>
                <a:lnTo>
                  <a:pt x="34520" y="29060"/>
                </a:lnTo>
                <a:lnTo>
                  <a:pt x="34620" y="29040"/>
                </a:lnTo>
                <a:lnTo>
                  <a:pt x="34670" y="29040"/>
                </a:lnTo>
                <a:lnTo>
                  <a:pt x="34720" y="29050"/>
                </a:lnTo>
                <a:lnTo>
                  <a:pt x="34800" y="29090"/>
                </a:lnTo>
                <a:lnTo>
                  <a:pt x="34840" y="29110"/>
                </a:lnTo>
                <a:lnTo>
                  <a:pt x="34870" y="29140"/>
                </a:lnTo>
                <a:lnTo>
                  <a:pt x="34880" y="29170"/>
                </a:lnTo>
                <a:lnTo>
                  <a:pt x="34880" y="29200"/>
                </a:lnTo>
                <a:lnTo>
                  <a:pt x="34870" y="29230"/>
                </a:lnTo>
                <a:lnTo>
                  <a:pt x="34870" y="29270"/>
                </a:lnTo>
                <a:lnTo>
                  <a:pt x="34880" y="29320"/>
                </a:lnTo>
                <a:lnTo>
                  <a:pt x="34900" y="29400"/>
                </a:lnTo>
                <a:lnTo>
                  <a:pt x="34930" y="29430"/>
                </a:lnTo>
                <a:lnTo>
                  <a:pt x="34950" y="29450"/>
                </a:lnTo>
                <a:lnTo>
                  <a:pt x="34990" y="29450"/>
                </a:lnTo>
                <a:lnTo>
                  <a:pt x="35040" y="29430"/>
                </a:lnTo>
                <a:lnTo>
                  <a:pt x="35080" y="29440"/>
                </a:lnTo>
                <a:lnTo>
                  <a:pt x="35140" y="29460"/>
                </a:lnTo>
                <a:lnTo>
                  <a:pt x="35250" y="29540"/>
                </a:lnTo>
                <a:lnTo>
                  <a:pt x="35300" y="29580"/>
                </a:lnTo>
                <a:lnTo>
                  <a:pt x="35320" y="29620"/>
                </a:lnTo>
                <a:lnTo>
                  <a:pt x="35320" y="29650"/>
                </a:lnTo>
                <a:lnTo>
                  <a:pt x="35300" y="29680"/>
                </a:lnTo>
                <a:lnTo>
                  <a:pt x="35290" y="29700"/>
                </a:lnTo>
                <a:lnTo>
                  <a:pt x="35240" y="29770"/>
                </a:lnTo>
                <a:lnTo>
                  <a:pt x="35200" y="29850"/>
                </a:lnTo>
                <a:lnTo>
                  <a:pt x="35180" y="29890"/>
                </a:lnTo>
                <a:lnTo>
                  <a:pt x="35160" y="29940"/>
                </a:lnTo>
                <a:lnTo>
                  <a:pt x="35150" y="29980"/>
                </a:lnTo>
                <a:lnTo>
                  <a:pt x="35150" y="29990"/>
                </a:lnTo>
                <a:lnTo>
                  <a:pt x="35070" y="29970"/>
                </a:lnTo>
                <a:lnTo>
                  <a:pt x="34980" y="29920"/>
                </a:lnTo>
                <a:lnTo>
                  <a:pt x="34920" y="29900"/>
                </a:lnTo>
                <a:lnTo>
                  <a:pt x="34890" y="29940"/>
                </a:lnTo>
                <a:lnTo>
                  <a:pt x="34870" y="29980"/>
                </a:lnTo>
                <a:lnTo>
                  <a:pt x="34820" y="30020"/>
                </a:lnTo>
                <a:lnTo>
                  <a:pt x="34770" y="30030"/>
                </a:lnTo>
                <a:lnTo>
                  <a:pt x="34710" y="29990"/>
                </a:lnTo>
                <a:lnTo>
                  <a:pt x="34620" y="29900"/>
                </a:lnTo>
                <a:lnTo>
                  <a:pt x="34420" y="29740"/>
                </a:lnTo>
                <a:lnTo>
                  <a:pt x="34330" y="29630"/>
                </a:lnTo>
                <a:lnTo>
                  <a:pt x="34260" y="29670"/>
                </a:lnTo>
                <a:lnTo>
                  <a:pt x="34070" y="29510"/>
                </a:lnTo>
                <a:lnTo>
                  <a:pt x="33970" y="29520"/>
                </a:lnTo>
                <a:lnTo>
                  <a:pt x="34010" y="29580"/>
                </a:lnTo>
                <a:lnTo>
                  <a:pt x="33980" y="29590"/>
                </a:lnTo>
                <a:lnTo>
                  <a:pt x="33950" y="29620"/>
                </a:lnTo>
                <a:lnTo>
                  <a:pt x="33930" y="29630"/>
                </a:lnTo>
                <a:lnTo>
                  <a:pt x="33960" y="29700"/>
                </a:lnTo>
                <a:lnTo>
                  <a:pt x="33990" y="29750"/>
                </a:lnTo>
                <a:lnTo>
                  <a:pt x="34040" y="29780"/>
                </a:lnTo>
                <a:lnTo>
                  <a:pt x="34090" y="29800"/>
                </a:lnTo>
                <a:lnTo>
                  <a:pt x="34090" y="29850"/>
                </a:lnTo>
                <a:lnTo>
                  <a:pt x="34060" y="29870"/>
                </a:lnTo>
                <a:lnTo>
                  <a:pt x="34040" y="29900"/>
                </a:lnTo>
                <a:lnTo>
                  <a:pt x="34010" y="29970"/>
                </a:lnTo>
                <a:lnTo>
                  <a:pt x="34080" y="30010"/>
                </a:lnTo>
                <a:lnTo>
                  <a:pt x="34060" y="30060"/>
                </a:lnTo>
                <a:lnTo>
                  <a:pt x="34000" y="30050"/>
                </a:lnTo>
                <a:lnTo>
                  <a:pt x="33970" y="29940"/>
                </a:lnTo>
                <a:lnTo>
                  <a:pt x="33930" y="29870"/>
                </a:lnTo>
                <a:lnTo>
                  <a:pt x="33650" y="29740"/>
                </a:lnTo>
                <a:lnTo>
                  <a:pt x="33350" y="29470"/>
                </a:lnTo>
                <a:lnTo>
                  <a:pt x="33280" y="29430"/>
                </a:lnTo>
                <a:lnTo>
                  <a:pt x="33120" y="29280"/>
                </a:lnTo>
                <a:lnTo>
                  <a:pt x="33060" y="29240"/>
                </a:lnTo>
                <a:lnTo>
                  <a:pt x="32890" y="29230"/>
                </a:lnTo>
                <a:lnTo>
                  <a:pt x="32820" y="29210"/>
                </a:lnTo>
                <a:lnTo>
                  <a:pt x="32760" y="29180"/>
                </a:lnTo>
                <a:lnTo>
                  <a:pt x="32560" y="28940"/>
                </a:lnTo>
                <a:lnTo>
                  <a:pt x="32520" y="28930"/>
                </a:lnTo>
                <a:lnTo>
                  <a:pt x="32480" y="28830"/>
                </a:lnTo>
                <a:lnTo>
                  <a:pt x="32380" y="28760"/>
                </a:lnTo>
                <a:lnTo>
                  <a:pt x="32120" y="28630"/>
                </a:lnTo>
                <a:lnTo>
                  <a:pt x="32050" y="28580"/>
                </a:lnTo>
                <a:lnTo>
                  <a:pt x="31990" y="28510"/>
                </a:lnTo>
                <a:lnTo>
                  <a:pt x="31960" y="28400"/>
                </a:lnTo>
                <a:lnTo>
                  <a:pt x="31890" y="28430"/>
                </a:lnTo>
                <a:lnTo>
                  <a:pt x="31780" y="28450"/>
                </a:lnTo>
                <a:lnTo>
                  <a:pt x="31680" y="28430"/>
                </a:lnTo>
                <a:lnTo>
                  <a:pt x="31640" y="28370"/>
                </a:lnTo>
                <a:lnTo>
                  <a:pt x="31600" y="28290"/>
                </a:lnTo>
                <a:lnTo>
                  <a:pt x="31320" y="28170"/>
                </a:lnTo>
                <a:lnTo>
                  <a:pt x="31280" y="27990"/>
                </a:lnTo>
                <a:lnTo>
                  <a:pt x="30660" y="27640"/>
                </a:lnTo>
                <a:lnTo>
                  <a:pt x="30470" y="27500"/>
                </a:lnTo>
                <a:lnTo>
                  <a:pt x="30420" y="27580"/>
                </a:lnTo>
                <a:lnTo>
                  <a:pt x="30370" y="27670"/>
                </a:lnTo>
                <a:lnTo>
                  <a:pt x="30350" y="27770"/>
                </a:lnTo>
                <a:lnTo>
                  <a:pt x="30360" y="27900"/>
                </a:lnTo>
                <a:lnTo>
                  <a:pt x="30090" y="27790"/>
                </a:lnTo>
                <a:lnTo>
                  <a:pt x="29980" y="27710"/>
                </a:lnTo>
                <a:lnTo>
                  <a:pt x="29990" y="27610"/>
                </a:lnTo>
                <a:lnTo>
                  <a:pt x="29880" y="27420"/>
                </a:lnTo>
                <a:lnTo>
                  <a:pt x="29720" y="27330"/>
                </a:lnTo>
                <a:lnTo>
                  <a:pt x="29130" y="27220"/>
                </a:lnTo>
                <a:lnTo>
                  <a:pt x="28840" y="27120"/>
                </a:lnTo>
                <a:lnTo>
                  <a:pt x="28670" y="27020"/>
                </a:lnTo>
                <a:lnTo>
                  <a:pt x="28620" y="27050"/>
                </a:lnTo>
                <a:lnTo>
                  <a:pt x="28350" y="27040"/>
                </a:lnTo>
                <a:lnTo>
                  <a:pt x="28210" y="27010"/>
                </a:lnTo>
                <a:lnTo>
                  <a:pt x="28170" y="26980"/>
                </a:lnTo>
                <a:lnTo>
                  <a:pt x="28100" y="26890"/>
                </a:lnTo>
                <a:lnTo>
                  <a:pt x="27730" y="26860"/>
                </a:lnTo>
                <a:lnTo>
                  <a:pt x="27580" y="26880"/>
                </a:lnTo>
                <a:lnTo>
                  <a:pt x="27510" y="26920"/>
                </a:lnTo>
                <a:lnTo>
                  <a:pt x="27340" y="27060"/>
                </a:lnTo>
                <a:lnTo>
                  <a:pt x="27270" y="27130"/>
                </a:lnTo>
                <a:lnTo>
                  <a:pt x="27230" y="27160"/>
                </a:lnTo>
                <a:lnTo>
                  <a:pt x="27190" y="27160"/>
                </a:lnTo>
                <a:lnTo>
                  <a:pt x="27140" y="27160"/>
                </a:lnTo>
                <a:lnTo>
                  <a:pt x="27100" y="27160"/>
                </a:lnTo>
                <a:lnTo>
                  <a:pt x="26950" y="27270"/>
                </a:lnTo>
                <a:lnTo>
                  <a:pt x="26740" y="27420"/>
                </a:lnTo>
                <a:lnTo>
                  <a:pt x="26640" y="27440"/>
                </a:lnTo>
                <a:lnTo>
                  <a:pt x="26570" y="27470"/>
                </a:lnTo>
                <a:lnTo>
                  <a:pt x="26420" y="27610"/>
                </a:lnTo>
                <a:lnTo>
                  <a:pt x="25990" y="27900"/>
                </a:lnTo>
                <a:lnTo>
                  <a:pt x="25860" y="28070"/>
                </a:lnTo>
                <a:lnTo>
                  <a:pt x="25890" y="28230"/>
                </a:lnTo>
                <a:lnTo>
                  <a:pt x="25830" y="28320"/>
                </a:lnTo>
                <a:lnTo>
                  <a:pt x="25810" y="28370"/>
                </a:lnTo>
                <a:lnTo>
                  <a:pt x="25810" y="28430"/>
                </a:lnTo>
                <a:lnTo>
                  <a:pt x="25790" y="28450"/>
                </a:lnTo>
                <a:lnTo>
                  <a:pt x="25700" y="28510"/>
                </a:lnTo>
                <a:lnTo>
                  <a:pt x="25670" y="28540"/>
                </a:lnTo>
                <a:lnTo>
                  <a:pt x="25640" y="28640"/>
                </a:lnTo>
                <a:lnTo>
                  <a:pt x="25650" y="28720"/>
                </a:lnTo>
                <a:lnTo>
                  <a:pt x="25650" y="28810"/>
                </a:lnTo>
                <a:lnTo>
                  <a:pt x="25570" y="28900"/>
                </a:lnTo>
                <a:lnTo>
                  <a:pt x="25420" y="28970"/>
                </a:lnTo>
                <a:lnTo>
                  <a:pt x="25090" y="29080"/>
                </a:lnTo>
                <a:lnTo>
                  <a:pt x="24920" y="29180"/>
                </a:lnTo>
                <a:lnTo>
                  <a:pt x="24840" y="29260"/>
                </a:lnTo>
                <a:lnTo>
                  <a:pt x="24760" y="29340"/>
                </a:lnTo>
                <a:lnTo>
                  <a:pt x="24620" y="29550"/>
                </a:lnTo>
                <a:lnTo>
                  <a:pt x="24600" y="29610"/>
                </a:lnTo>
                <a:lnTo>
                  <a:pt x="24610" y="29740"/>
                </a:lnTo>
                <a:lnTo>
                  <a:pt x="24600" y="29800"/>
                </a:lnTo>
                <a:lnTo>
                  <a:pt x="24570" y="29930"/>
                </a:lnTo>
                <a:lnTo>
                  <a:pt x="24520" y="30020"/>
                </a:lnTo>
                <a:lnTo>
                  <a:pt x="24250" y="30340"/>
                </a:lnTo>
                <a:lnTo>
                  <a:pt x="24150" y="30530"/>
                </a:lnTo>
                <a:lnTo>
                  <a:pt x="24240" y="30700"/>
                </a:lnTo>
                <a:lnTo>
                  <a:pt x="24240" y="30750"/>
                </a:lnTo>
                <a:lnTo>
                  <a:pt x="24100" y="30780"/>
                </a:lnTo>
                <a:lnTo>
                  <a:pt x="24020" y="30880"/>
                </a:lnTo>
                <a:lnTo>
                  <a:pt x="23930" y="30980"/>
                </a:lnTo>
                <a:lnTo>
                  <a:pt x="23780" y="31040"/>
                </a:lnTo>
                <a:lnTo>
                  <a:pt x="23730" y="31080"/>
                </a:lnTo>
                <a:lnTo>
                  <a:pt x="23700" y="31130"/>
                </a:lnTo>
                <a:lnTo>
                  <a:pt x="23680" y="31170"/>
                </a:lnTo>
                <a:lnTo>
                  <a:pt x="23650" y="31230"/>
                </a:lnTo>
                <a:lnTo>
                  <a:pt x="23580" y="31270"/>
                </a:lnTo>
                <a:lnTo>
                  <a:pt x="23440" y="31310"/>
                </a:lnTo>
                <a:lnTo>
                  <a:pt x="23020" y="31590"/>
                </a:lnTo>
                <a:lnTo>
                  <a:pt x="22000" y="31840"/>
                </a:lnTo>
                <a:lnTo>
                  <a:pt x="21710" y="32030"/>
                </a:lnTo>
                <a:lnTo>
                  <a:pt x="21470" y="32090"/>
                </a:lnTo>
                <a:lnTo>
                  <a:pt x="20740" y="32090"/>
                </a:lnTo>
                <a:lnTo>
                  <a:pt x="20580" y="32150"/>
                </a:lnTo>
                <a:lnTo>
                  <a:pt x="20500" y="32150"/>
                </a:lnTo>
                <a:lnTo>
                  <a:pt x="20460" y="32110"/>
                </a:lnTo>
                <a:lnTo>
                  <a:pt x="20400" y="32080"/>
                </a:lnTo>
                <a:lnTo>
                  <a:pt x="20340" y="32080"/>
                </a:lnTo>
                <a:lnTo>
                  <a:pt x="20220" y="31690"/>
                </a:lnTo>
                <a:lnTo>
                  <a:pt x="20190" y="31490"/>
                </a:lnTo>
                <a:lnTo>
                  <a:pt x="20280" y="31320"/>
                </a:lnTo>
                <a:lnTo>
                  <a:pt x="20540" y="31040"/>
                </a:lnTo>
                <a:lnTo>
                  <a:pt x="20660" y="30850"/>
                </a:lnTo>
                <a:lnTo>
                  <a:pt x="20960" y="30590"/>
                </a:lnTo>
                <a:lnTo>
                  <a:pt x="21090" y="30440"/>
                </a:lnTo>
                <a:lnTo>
                  <a:pt x="21140" y="30350"/>
                </a:lnTo>
                <a:lnTo>
                  <a:pt x="21180" y="30170"/>
                </a:lnTo>
                <a:lnTo>
                  <a:pt x="21220" y="30070"/>
                </a:lnTo>
                <a:lnTo>
                  <a:pt x="21290" y="30000"/>
                </a:lnTo>
                <a:lnTo>
                  <a:pt x="21370" y="29930"/>
                </a:lnTo>
                <a:lnTo>
                  <a:pt x="21440" y="29840"/>
                </a:lnTo>
                <a:lnTo>
                  <a:pt x="21450" y="29700"/>
                </a:lnTo>
                <a:lnTo>
                  <a:pt x="21420" y="2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