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Lazio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Lazi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40" y="52410"/>
                </a:moveTo>
                <a:lnTo>
                  <a:pt x="56810" y="52300"/>
                </a:lnTo>
                <a:lnTo>
                  <a:pt x="56740" y="52270"/>
                </a:lnTo>
                <a:lnTo>
                  <a:pt x="56560" y="52310"/>
                </a:lnTo>
                <a:lnTo>
                  <a:pt x="56470" y="52310"/>
                </a:lnTo>
                <a:lnTo>
                  <a:pt x="56430" y="52240"/>
                </a:lnTo>
                <a:lnTo>
                  <a:pt x="56070" y="52290"/>
                </a:lnTo>
                <a:lnTo>
                  <a:pt x="55890" y="52410"/>
                </a:lnTo>
                <a:lnTo>
                  <a:pt x="55960" y="52640"/>
                </a:lnTo>
                <a:lnTo>
                  <a:pt x="55770" y="52660"/>
                </a:lnTo>
                <a:lnTo>
                  <a:pt x="55710" y="52640"/>
                </a:lnTo>
                <a:lnTo>
                  <a:pt x="55660" y="52590"/>
                </a:lnTo>
                <a:lnTo>
                  <a:pt x="55630" y="52510"/>
                </a:lnTo>
                <a:lnTo>
                  <a:pt x="55600" y="52480"/>
                </a:lnTo>
                <a:lnTo>
                  <a:pt x="55550" y="52540"/>
                </a:lnTo>
                <a:lnTo>
                  <a:pt x="55510" y="52540"/>
                </a:lnTo>
                <a:lnTo>
                  <a:pt x="55400" y="52400"/>
                </a:lnTo>
                <a:lnTo>
                  <a:pt x="54480" y="51970"/>
                </a:lnTo>
                <a:lnTo>
                  <a:pt x="54260" y="51960"/>
                </a:lnTo>
                <a:lnTo>
                  <a:pt x="53780" y="52050"/>
                </a:lnTo>
                <a:lnTo>
                  <a:pt x="53680" y="52100"/>
                </a:lnTo>
                <a:lnTo>
                  <a:pt x="53470" y="52240"/>
                </a:lnTo>
                <a:lnTo>
                  <a:pt x="53250" y="52310"/>
                </a:lnTo>
                <a:lnTo>
                  <a:pt x="53110" y="52500"/>
                </a:lnTo>
                <a:lnTo>
                  <a:pt x="52980" y="52540"/>
                </a:lnTo>
                <a:lnTo>
                  <a:pt x="52840" y="52490"/>
                </a:lnTo>
                <a:lnTo>
                  <a:pt x="52800" y="52390"/>
                </a:lnTo>
                <a:lnTo>
                  <a:pt x="52780" y="52260"/>
                </a:lnTo>
                <a:lnTo>
                  <a:pt x="52720" y="52130"/>
                </a:lnTo>
                <a:lnTo>
                  <a:pt x="52650" y="52030"/>
                </a:lnTo>
                <a:lnTo>
                  <a:pt x="52540" y="51810"/>
                </a:lnTo>
                <a:lnTo>
                  <a:pt x="52460" y="51690"/>
                </a:lnTo>
                <a:lnTo>
                  <a:pt x="52130" y="51300"/>
                </a:lnTo>
                <a:lnTo>
                  <a:pt x="51960" y="51150"/>
                </a:lnTo>
                <a:lnTo>
                  <a:pt x="51770" y="51040"/>
                </a:lnTo>
                <a:lnTo>
                  <a:pt x="51650" y="51000"/>
                </a:lnTo>
                <a:lnTo>
                  <a:pt x="51260" y="50980"/>
                </a:lnTo>
                <a:lnTo>
                  <a:pt x="51190" y="50980"/>
                </a:lnTo>
                <a:lnTo>
                  <a:pt x="51110" y="50960"/>
                </a:lnTo>
                <a:lnTo>
                  <a:pt x="50690" y="50690"/>
                </a:lnTo>
                <a:lnTo>
                  <a:pt x="50550" y="50630"/>
                </a:lnTo>
                <a:lnTo>
                  <a:pt x="50480" y="50690"/>
                </a:lnTo>
                <a:lnTo>
                  <a:pt x="50440" y="50770"/>
                </a:lnTo>
                <a:lnTo>
                  <a:pt x="50350" y="50680"/>
                </a:lnTo>
                <a:lnTo>
                  <a:pt x="49910" y="50020"/>
                </a:lnTo>
                <a:lnTo>
                  <a:pt x="49340" y="49340"/>
                </a:lnTo>
                <a:lnTo>
                  <a:pt x="48730" y="48780"/>
                </a:lnTo>
                <a:lnTo>
                  <a:pt x="48630" y="48710"/>
                </a:lnTo>
                <a:lnTo>
                  <a:pt x="48480" y="48660"/>
                </a:lnTo>
                <a:lnTo>
                  <a:pt x="48390" y="48580"/>
                </a:lnTo>
                <a:lnTo>
                  <a:pt x="48340" y="48560"/>
                </a:lnTo>
                <a:lnTo>
                  <a:pt x="48160" y="48530"/>
                </a:lnTo>
                <a:lnTo>
                  <a:pt x="48120" y="48510"/>
                </a:lnTo>
                <a:lnTo>
                  <a:pt x="48030" y="48400"/>
                </a:lnTo>
                <a:lnTo>
                  <a:pt x="47980" y="48260"/>
                </a:lnTo>
                <a:lnTo>
                  <a:pt x="47960" y="48110"/>
                </a:lnTo>
                <a:lnTo>
                  <a:pt x="47950" y="47950"/>
                </a:lnTo>
                <a:lnTo>
                  <a:pt x="47920" y="47790"/>
                </a:lnTo>
                <a:lnTo>
                  <a:pt x="47860" y="47640"/>
                </a:lnTo>
                <a:lnTo>
                  <a:pt x="47710" y="47380"/>
                </a:lnTo>
                <a:lnTo>
                  <a:pt x="47580" y="47190"/>
                </a:lnTo>
                <a:lnTo>
                  <a:pt x="47010" y="46750"/>
                </a:lnTo>
                <a:lnTo>
                  <a:pt x="46940" y="46710"/>
                </a:lnTo>
                <a:lnTo>
                  <a:pt x="46890" y="46650"/>
                </a:lnTo>
                <a:lnTo>
                  <a:pt x="46870" y="46550"/>
                </a:lnTo>
                <a:lnTo>
                  <a:pt x="46830" y="46490"/>
                </a:lnTo>
                <a:lnTo>
                  <a:pt x="46670" y="46460"/>
                </a:lnTo>
                <a:lnTo>
                  <a:pt x="46610" y="46440"/>
                </a:lnTo>
                <a:lnTo>
                  <a:pt x="46530" y="46340"/>
                </a:lnTo>
                <a:lnTo>
                  <a:pt x="46440" y="46260"/>
                </a:lnTo>
                <a:lnTo>
                  <a:pt x="46330" y="46180"/>
                </a:lnTo>
                <a:lnTo>
                  <a:pt x="46230" y="46130"/>
                </a:lnTo>
                <a:lnTo>
                  <a:pt x="45770" y="46150"/>
                </a:lnTo>
                <a:lnTo>
                  <a:pt x="45700" y="46160"/>
                </a:lnTo>
                <a:lnTo>
                  <a:pt x="45670" y="46060"/>
                </a:lnTo>
                <a:lnTo>
                  <a:pt x="45600" y="45910"/>
                </a:lnTo>
                <a:lnTo>
                  <a:pt x="45500" y="45770"/>
                </a:lnTo>
                <a:lnTo>
                  <a:pt x="45420" y="45700"/>
                </a:lnTo>
                <a:lnTo>
                  <a:pt x="45380" y="45590"/>
                </a:lnTo>
                <a:lnTo>
                  <a:pt x="45250" y="45420"/>
                </a:lnTo>
                <a:lnTo>
                  <a:pt x="45220" y="45350"/>
                </a:lnTo>
                <a:lnTo>
                  <a:pt x="45210" y="45230"/>
                </a:lnTo>
                <a:lnTo>
                  <a:pt x="45190" y="45170"/>
                </a:lnTo>
                <a:lnTo>
                  <a:pt x="45170" y="45100"/>
                </a:lnTo>
                <a:lnTo>
                  <a:pt x="44850" y="44440"/>
                </a:lnTo>
                <a:lnTo>
                  <a:pt x="44710" y="44220"/>
                </a:lnTo>
                <a:lnTo>
                  <a:pt x="44010" y="43670"/>
                </a:lnTo>
                <a:lnTo>
                  <a:pt x="43720" y="43590"/>
                </a:lnTo>
                <a:lnTo>
                  <a:pt x="43500" y="43470"/>
                </a:lnTo>
                <a:lnTo>
                  <a:pt x="43620" y="43120"/>
                </a:lnTo>
                <a:lnTo>
                  <a:pt x="43630" y="43090"/>
                </a:lnTo>
                <a:lnTo>
                  <a:pt x="43660" y="43060"/>
                </a:lnTo>
                <a:lnTo>
                  <a:pt x="43710" y="43020"/>
                </a:lnTo>
                <a:lnTo>
                  <a:pt x="43740" y="43010"/>
                </a:lnTo>
                <a:lnTo>
                  <a:pt x="43770" y="43000"/>
                </a:lnTo>
                <a:lnTo>
                  <a:pt x="44310" y="42930"/>
                </a:lnTo>
                <a:lnTo>
                  <a:pt x="44340" y="42920"/>
                </a:lnTo>
                <a:lnTo>
                  <a:pt x="44360" y="42910"/>
                </a:lnTo>
                <a:lnTo>
                  <a:pt x="44380" y="42890"/>
                </a:lnTo>
                <a:lnTo>
                  <a:pt x="44400" y="42850"/>
                </a:lnTo>
                <a:lnTo>
                  <a:pt x="44410" y="42790"/>
                </a:lnTo>
                <a:lnTo>
                  <a:pt x="44420" y="42670"/>
                </a:lnTo>
                <a:lnTo>
                  <a:pt x="44420" y="42610"/>
                </a:lnTo>
                <a:lnTo>
                  <a:pt x="44420" y="42570"/>
                </a:lnTo>
                <a:lnTo>
                  <a:pt x="44400" y="42550"/>
                </a:lnTo>
                <a:lnTo>
                  <a:pt x="44370" y="42510"/>
                </a:lnTo>
                <a:lnTo>
                  <a:pt x="44200" y="42380"/>
                </a:lnTo>
                <a:lnTo>
                  <a:pt x="44180" y="42360"/>
                </a:lnTo>
                <a:lnTo>
                  <a:pt x="44170" y="42340"/>
                </a:lnTo>
                <a:lnTo>
                  <a:pt x="44170" y="42310"/>
                </a:lnTo>
                <a:lnTo>
                  <a:pt x="44200" y="42270"/>
                </a:lnTo>
                <a:lnTo>
                  <a:pt x="44280" y="42190"/>
                </a:lnTo>
                <a:lnTo>
                  <a:pt x="44300" y="42130"/>
                </a:lnTo>
                <a:lnTo>
                  <a:pt x="44300" y="42090"/>
                </a:lnTo>
                <a:lnTo>
                  <a:pt x="44290" y="42060"/>
                </a:lnTo>
                <a:lnTo>
                  <a:pt x="44280" y="42030"/>
                </a:lnTo>
                <a:lnTo>
                  <a:pt x="44280" y="42000"/>
                </a:lnTo>
                <a:lnTo>
                  <a:pt x="44280" y="41970"/>
                </a:lnTo>
                <a:lnTo>
                  <a:pt x="44300" y="41940"/>
                </a:lnTo>
                <a:lnTo>
                  <a:pt x="44340" y="41920"/>
                </a:lnTo>
                <a:lnTo>
                  <a:pt x="44380" y="41920"/>
                </a:lnTo>
                <a:lnTo>
                  <a:pt x="44400" y="41930"/>
                </a:lnTo>
                <a:lnTo>
                  <a:pt x="44450" y="41990"/>
                </a:lnTo>
                <a:lnTo>
                  <a:pt x="44470" y="42000"/>
                </a:lnTo>
                <a:lnTo>
                  <a:pt x="44490" y="41990"/>
                </a:lnTo>
                <a:lnTo>
                  <a:pt x="44790" y="41860"/>
                </a:lnTo>
                <a:lnTo>
                  <a:pt x="44810" y="41840"/>
                </a:lnTo>
                <a:lnTo>
                  <a:pt x="44830" y="41830"/>
                </a:lnTo>
                <a:lnTo>
                  <a:pt x="44840" y="41810"/>
                </a:lnTo>
                <a:lnTo>
                  <a:pt x="44920" y="41690"/>
                </a:lnTo>
                <a:lnTo>
                  <a:pt x="44950" y="41660"/>
                </a:lnTo>
                <a:lnTo>
                  <a:pt x="44970" y="41640"/>
                </a:lnTo>
                <a:lnTo>
                  <a:pt x="45080" y="41610"/>
                </a:lnTo>
                <a:lnTo>
                  <a:pt x="45120" y="41580"/>
                </a:lnTo>
                <a:lnTo>
                  <a:pt x="45160" y="41550"/>
                </a:lnTo>
                <a:lnTo>
                  <a:pt x="45180" y="41520"/>
                </a:lnTo>
                <a:lnTo>
                  <a:pt x="45200" y="41490"/>
                </a:lnTo>
                <a:lnTo>
                  <a:pt x="45250" y="41370"/>
                </a:lnTo>
                <a:lnTo>
                  <a:pt x="45260" y="41350"/>
                </a:lnTo>
                <a:lnTo>
                  <a:pt x="45270" y="41330"/>
                </a:lnTo>
                <a:lnTo>
                  <a:pt x="45280" y="41320"/>
                </a:lnTo>
                <a:lnTo>
                  <a:pt x="45300" y="41310"/>
                </a:lnTo>
                <a:lnTo>
                  <a:pt x="45330" y="41300"/>
                </a:lnTo>
                <a:lnTo>
                  <a:pt x="45420" y="41290"/>
                </a:lnTo>
                <a:lnTo>
                  <a:pt x="45440" y="41280"/>
                </a:lnTo>
                <a:lnTo>
                  <a:pt x="45470" y="41270"/>
                </a:lnTo>
                <a:lnTo>
                  <a:pt x="45480" y="41200"/>
                </a:lnTo>
                <a:lnTo>
                  <a:pt x="45480" y="41110"/>
                </a:lnTo>
                <a:lnTo>
                  <a:pt x="45460" y="40880"/>
                </a:lnTo>
                <a:lnTo>
                  <a:pt x="45480" y="40790"/>
                </a:lnTo>
                <a:lnTo>
                  <a:pt x="45500" y="40740"/>
                </a:lnTo>
                <a:lnTo>
                  <a:pt x="45520" y="40720"/>
                </a:lnTo>
                <a:lnTo>
                  <a:pt x="45530" y="40700"/>
                </a:lnTo>
                <a:lnTo>
                  <a:pt x="45560" y="40650"/>
                </a:lnTo>
                <a:lnTo>
                  <a:pt x="45580" y="40600"/>
                </a:lnTo>
                <a:lnTo>
                  <a:pt x="45590" y="40570"/>
                </a:lnTo>
                <a:lnTo>
                  <a:pt x="45580" y="40540"/>
                </a:lnTo>
                <a:lnTo>
                  <a:pt x="45570" y="40510"/>
                </a:lnTo>
                <a:lnTo>
                  <a:pt x="45520" y="40470"/>
                </a:lnTo>
                <a:lnTo>
                  <a:pt x="45480" y="40440"/>
                </a:lnTo>
                <a:lnTo>
                  <a:pt x="45460" y="40400"/>
                </a:lnTo>
                <a:lnTo>
                  <a:pt x="45440" y="40310"/>
                </a:lnTo>
                <a:lnTo>
                  <a:pt x="45410" y="40260"/>
                </a:lnTo>
                <a:lnTo>
                  <a:pt x="45390" y="40230"/>
                </a:lnTo>
                <a:lnTo>
                  <a:pt x="45230" y="40090"/>
                </a:lnTo>
                <a:lnTo>
                  <a:pt x="45250" y="40030"/>
                </a:lnTo>
                <a:lnTo>
                  <a:pt x="45260" y="40010"/>
                </a:lnTo>
                <a:lnTo>
                  <a:pt x="45340" y="39930"/>
                </a:lnTo>
                <a:lnTo>
                  <a:pt x="45360" y="39920"/>
                </a:lnTo>
                <a:lnTo>
                  <a:pt x="45390" y="39910"/>
                </a:lnTo>
                <a:lnTo>
                  <a:pt x="45450" y="39930"/>
                </a:lnTo>
                <a:lnTo>
                  <a:pt x="45480" y="39950"/>
                </a:lnTo>
                <a:lnTo>
                  <a:pt x="45520" y="39990"/>
                </a:lnTo>
                <a:lnTo>
                  <a:pt x="45550" y="39990"/>
                </a:lnTo>
                <a:lnTo>
                  <a:pt x="45590" y="39970"/>
                </a:lnTo>
                <a:lnTo>
                  <a:pt x="45730" y="39820"/>
                </a:lnTo>
                <a:lnTo>
                  <a:pt x="45780" y="39790"/>
                </a:lnTo>
                <a:lnTo>
                  <a:pt x="46060" y="39680"/>
                </a:lnTo>
                <a:lnTo>
                  <a:pt x="46320" y="40150"/>
                </a:lnTo>
                <a:lnTo>
                  <a:pt x="46410" y="40270"/>
                </a:lnTo>
                <a:lnTo>
                  <a:pt x="46480" y="40310"/>
                </a:lnTo>
                <a:lnTo>
                  <a:pt x="46540" y="40360"/>
                </a:lnTo>
                <a:lnTo>
                  <a:pt x="46560" y="40400"/>
                </a:lnTo>
                <a:lnTo>
                  <a:pt x="46560" y="40430"/>
                </a:lnTo>
                <a:lnTo>
                  <a:pt x="46550" y="40460"/>
                </a:lnTo>
                <a:lnTo>
                  <a:pt x="46540" y="40480"/>
                </a:lnTo>
                <a:lnTo>
                  <a:pt x="46530" y="40510"/>
                </a:lnTo>
                <a:lnTo>
                  <a:pt x="46520" y="40530"/>
                </a:lnTo>
                <a:lnTo>
                  <a:pt x="46500" y="40550"/>
                </a:lnTo>
                <a:lnTo>
                  <a:pt x="46460" y="40590"/>
                </a:lnTo>
                <a:lnTo>
                  <a:pt x="46390" y="40620"/>
                </a:lnTo>
                <a:lnTo>
                  <a:pt x="46350" y="40650"/>
                </a:lnTo>
                <a:lnTo>
                  <a:pt x="46330" y="40670"/>
                </a:lnTo>
                <a:lnTo>
                  <a:pt x="46310" y="40700"/>
                </a:lnTo>
                <a:lnTo>
                  <a:pt x="46290" y="40750"/>
                </a:lnTo>
                <a:lnTo>
                  <a:pt x="46300" y="40780"/>
                </a:lnTo>
                <a:lnTo>
                  <a:pt x="46310" y="40810"/>
                </a:lnTo>
                <a:lnTo>
                  <a:pt x="46410" y="40940"/>
                </a:lnTo>
                <a:lnTo>
                  <a:pt x="46450" y="40980"/>
                </a:lnTo>
                <a:lnTo>
                  <a:pt x="46480" y="41000"/>
                </a:lnTo>
                <a:lnTo>
                  <a:pt x="46630" y="41070"/>
                </a:lnTo>
                <a:lnTo>
                  <a:pt x="46690" y="41120"/>
                </a:lnTo>
                <a:lnTo>
                  <a:pt x="46830" y="41290"/>
                </a:lnTo>
                <a:lnTo>
                  <a:pt x="46860" y="41310"/>
                </a:lnTo>
                <a:lnTo>
                  <a:pt x="46890" y="41310"/>
                </a:lnTo>
                <a:lnTo>
                  <a:pt x="46910" y="41310"/>
                </a:lnTo>
                <a:lnTo>
                  <a:pt x="47090" y="41230"/>
                </a:lnTo>
                <a:lnTo>
                  <a:pt x="47260" y="41190"/>
                </a:lnTo>
                <a:lnTo>
                  <a:pt x="47290" y="41190"/>
                </a:lnTo>
                <a:lnTo>
                  <a:pt x="47410" y="41220"/>
                </a:lnTo>
                <a:lnTo>
                  <a:pt x="47440" y="41220"/>
                </a:lnTo>
                <a:lnTo>
                  <a:pt x="47470" y="41220"/>
                </a:lnTo>
                <a:lnTo>
                  <a:pt x="47490" y="41200"/>
                </a:lnTo>
                <a:lnTo>
                  <a:pt x="47510" y="41190"/>
                </a:lnTo>
                <a:lnTo>
                  <a:pt x="47530" y="41170"/>
                </a:lnTo>
                <a:lnTo>
                  <a:pt x="47570" y="41100"/>
                </a:lnTo>
                <a:lnTo>
                  <a:pt x="47590" y="41080"/>
                </a:lnTo>
                <a:lnTo>
                  <a:pt x="47610" y="41070"/>
                </a:lnTo>
                <a:lnTo>
                  <a:pt x="47630" y="41070"/>
                </a:lnTo>
                <a:lnTo>
                  <a:pt x="47910" y="41240"/>
                </a:lnTo>
                <a:lnTo>
                  <a:pt x="48000" y="41240"/>
                </a:lnTo>
                <a:lnTo>
                  <a:pt x="48010" y="41250"/>
                </a:lnTo>
                <a:lnTo>
                  <a:pt x="48100" y="41300"/>
                </a:lnTo>
                <a:lnTo>
                  <a:pt x="48130" y="41360"/>
                </a:lnTo>
                <a:lnTo>
                  <a:pt x="48150" y="41520"/>
                </a:lnTo>
                <a:lnTo>
                  <a:pt x="48170" y="41680"/>
                </a:lnTo>
                <a:lnTo>
                  <a:pt x="48150" y="41790"/>
                </a:lnTo>
                <a:lnTo>
                  <a:pt x="48230" y="41950"/>
                </a:lnTo>
                <a:lnTo>
                  <a:pt x="48250" y="41960"/>
                </a:lnTo>
                <a:lnTo>
                  <a:pt x="48280" y="41950"/>
                </a:lnTo>
                <a:lnTo>
                  <a:pt x="48310" y="41950"/>
                </a:lnTo>
                <a:lnTo>
                  <a:pt x="48320" y="41980"/>
                </a:lnTo>
                <a:lnTo>
                  <a:pt x="48310" y="42090"/>
                </a:lnTo>
                <a:lnTo>
                  <a:pt x="48330" y="42180"/>
                </a:lnTo>
                <a:lnTo>
                  <a:pt x="48340" y="42320"/>
                </a:lnTo>
                <a:lnTo>
                  <a:pt x="48360" y="42390"/>
                </a:lnTo>
                <a:lnTo>
                  <a:pt x="48380" y="42420"/>
                </a:lnTo>
                <a:lnTo>
                  <a:pt x="48450" y="42500"/>
                </a:lnTo>
                <a:lnTo>
                  <a:pt x="48480" y="42550"/>
                </a:lnTo>
                <a:lnTo>
                  <a:pt x="48590" y="42490"/>
                </a:lnTo>
                <a:lnTo>
                  <a:pt x="48730" y="42540"/>
                </a:lnTo>
                <a:lnTo>
                  <a:pt x="49020" y="42770"/>
                </a:lnTo>
                <a:lnTo>
                  <a:pt x="49160" y="42940"/>
                </a:lnTo>
                <a:lnTo>
                  <a:pt x="49170" y="42960"/>
                </a:lnTo>
                <a:lnTo>
                  <a:pt x="49160" y="43020"/>
                </a:lnTo>
                <a:lnTo>
                  <a:pt x="49160" y="43040"/>
                </a:lnTo>
                <a:lnTo>
                  <a:pt x="49180" y="43040"/>
                </a:lnTo>
                <a:lnTo>
                  <a:pt x="49230" y="43030"/>
                </a:lnTo>
                <a:lnTo>
                  <a:pt x="49240" y="43040"/>
                </a:lnTo>
                <a:lnTo>
                  <a:pt x="49270" y="43060"/>
                </a:lnTo>
                <a:lnTo>
                  <a:pt x="49340" y="43080"/>
                </a:lnTo>
                <a:lnTo>
                  <a:pt x="49360" y="43100"/>
                </a:lnTo>
                <a:lnTo>
                  <a:pt x="49360" y="43150"/>
                </a:lnTo>
                <a:lnTo>
                  <a:pt x="49330" y="43180"/>
                </a:lnTo>
                <a:lnTo>
                  <a:pt x="49300" y="43210"/>
                </a:lnTo>
                <a:lnTo>
                  <a:pt x="49240" y="43320"/>
                </a:lnTo>
                <a:lnTo>
                  <a:pt x="49290" y="43350"/>
                </a:lnTo>
                <a:lnTo>
                  <a:pt x="49340" y="43360"/>
                </a:lnTo>
                <a:lnTo>
                  <a:pt x="49390" y="43350"/>
                </a:lnTo>
                <a:lnTo>
                  <a:pt x="49440" y="43370"/>
                </a:lnTo>
                <a:lnTo>
                  <a:pt x="49670" y="43340"/>
                </a:lnTo>
                <a:lnTo>
                  <a:pt x="49710" y="43350"/>
                </a:lnTo>
                <a:lnTo>
                  <a:pt x="49740" y="43370"/>
                </a:lnTo>
                <a:lnTo>
                  <a:pt x="49780" y="43460"/>
                </a:lnTo>
                <a:lnTo>
                  <a:pt x="49810" y="43510"/>
                </a:lnTo>
                <a:lnTo>
                  <a:pt x="49840" y="43520"/>
                </a:lnTo>
                <a:lnTo>
                  <a:pt x="49860" y="43510"/>
                </a:lnTo>
                <a:lnTo>
                  <a:pt x="49940" y="43430"/>
                </a:lnTo>
                <a:lnTo>
                  <a:pt x="50100" y="43340"/>
                </a:lnTo>
                <a:lnTo>
                  <a:pt x="50160" y="43300"/>
                </a:lnTo>
                <a:lnTo>
                  <a:pt x="50190" y="43260"/>
                </a:lnTo>
                <a:lnTo>
                  <a:pt x="50260" y="43140"/>
                </a:lnTo>
                <a:lnTo>
                  <a:pt x="50280" y="43090"/>
                </a:lnTo>
                <a:lnTo>
                  <a:pt x="50300" y="43000"/>
                </a:lnTo>
                <a:lnTo>
                  <a:pt x="50310" y="42970"/>
                </a:lnTo>
                <a:lnTo>
                  <a:pt x="50300" y="42930"/>
                </a:lnTo>
                <a:lnTo>
                  <a:pt x="50300" y="42910"/>
                </a:lnTo>
                <a:lnTo>
                  <a:pt x="50290" y="42880"/>
                </a:lnTo>
                <a:lnTo>
                  <a:pt x="50280" y="42850"/>
                </a:lnTo>
                <a:lnTo>
                  <a:pt x="50280" y="42810"/>
                </a:lnTo>
                <a:lnTo>
                  <a:pt x="50310" y="42760"/>
                </a:lnTo>
                <a:lnTo>
                  <a:pt x="50330" y="42750"/>
                </a:lnTo>
                <a:lnTo>
                  <a:pt x="50360" y="42740"/>
                </a:lnTo>
                <a:lnTo>
                  <a:pt x="50390" y="42750"/>
                </a:lnTo>
                <a:lnTo>
                  <a:pt x="50410" y="42770"/>
                </a:lnTo>
                <a:lnTo>
                  <a:pt x="50490" y="42900"/>
                </a:lnTo>
                <a:lnTo>
                  <a:pt x="50540" y="42920"/>
                </a:lnTo>
                <a:lnTo>
                  <a:pt x="50620" y="42920"/>
                </a:lnTo>
                <a:lnTo>
                  <a:pt x="50810" y="42890"/>
                </a:lnTo>
                <a:lnTo>
                  <a:pt x="50900" y="42860"/>
                </a:lnTo>
                <a:lnTo>
                  <a:pt x="50950" y="42840"/>
                </a:lnTo>
                <a:lnTo>
                  <a:pt x="50970" y="42810"/>
                </a:lnTo>
                <a:lnTo>
                  <a:pt x="50980" y="42790"/>
                </a:lnTo>
                <a:lnTo>
                  <a:pt x="50980" y="42760"/>
                </a:lnTo>
                <a:lnTo>
                  <a:pt x="50980" y="42740"/>
                </a:lnTo>
                <a:lnTo>
                  <a:pt x="50970" y="42710"/>
                </a:lnTo>
                <a:lnTo>
                  <a:pt x="50930" y="42610"/>
                </a:lnTo>
                <a:lnTo>
                  <a:pt x="50920" y="42580"/>
                </a:lnTo>
                <a:lnTo>
                  <a:pt x="50920" y="42550"/>
                </a:lnTo>
                <a:lnTo>
                  <a:pt x="50920" y="42520"/>
                </a:lnTo>
                <a:lnTo>
                  <a:pt x="50950" y="42500"/>
                </a:lnTo>
                <a:lnTo>
                  <a:pt x="51140" y="42470"/>
                </a:lnTo>
                <a:lnTo>
                  <a:pt x="51150" y="42470"/>
                </a:lnTo>
                <a:lnTo>
                  <a:pt x="51160" y="42460"/>
                </a:lnTo>
                <a:lnTo>
                  <a:pt x="51190" y="42430"/>
                </a:lnTo>
                <a:lnTo>
                  <a:pt x="51210" y="42410"/>
                </a:lnTo>
                <a:lnTo>
                  <a:pt x="51270" y="42280"/>
                </a:lnTo>
                <a:lnTo>
                  <a:pt x="51290" y="42260"/>
                </a:lnTo>
                <a:lnTo>
                  <a:pt x="51810" y="42000"/>
                </a:lnTo>
                <a:lnTo>
                  <a:pt x="51880" y="41960"/>
                </a:lnTo>
                <a:lnTo>
                  <a:pt x="51890" y="41930"/>
                </a:lnTo>
                <a:lnTo>
                  <a:pt x="51890" y="41900"/>
                </a:lnTo>
                <a:lnTo>
                  <a:pt x="51880" y="41870"/>
                </a:lnTo>
                <a:lnTo>
                  <a:pt x="51870" y="41850"/>
                </a:lnTo>
                <a:lnTo>
                  <a:pt x="51860" y="41820"/>
                </a:lnTo>
                <a:lnTo>
                  <a:pt x="51870" y="41750"/>
                </a:lnTo>
                <a:lnTo>
                  <a:pt x="52010" y="41600"/>
                </a:lnTo>
                <a:lnTo>
                  <a:pt x="52510" y="41610"/>
                </a:lnTo>
                <a:lnTo>
                  <a:pt x="52580" y="41600"/>
                </a:lnTo>
                <a:lnTo>
                  <a:pt x="52590" y="41590"/>
                </a:lnTo>
                <a:lnTo>
                  <a:pt x="52600" y="41580"/>
                </a:lnTo>
                <a:lnTo>
                  <a:pt x="52610" y="41560"/>
                </a:lnTo>
                <a:lnTo>
                  <a:pt x="52640" y="41500"/>
                </a:lnTo>
                <a:lnTo>
                  <a:pt x="52650" y="41460"/>
                </a:lnTo>
                <a:lnTo>
                  <a:pt x="52680" y="41420"/>
                </a:lnTo>
                <a:lnTo>
                  <a:pt x="52710" y="41420"/>
                </a:lnTo>
                <a:lnTo>
                  <a:pt x="52740" y="41420"/>
                </a:lnTo>
                <a:lnTo>
                  <a:pt x="52790" y="41450"/>
                </a:lnTo>
                <a:lnTo>
                  <a:pt x="52830" y="41470"/>
                </a:lnTo>
                <a:lnTo>
                  <a:pt x="52890" y="41490"/>
                </a:lnTo>
                <a:lnTo>
                  <a:pt x="52930" y="41490"/>
                </a:lnTo>
                <a:lnTo>
                  <a:pt x="53110" y="41430"/>
                </a:lnTo>
                <a:lnTo>
                  <a:pt x="53140" y="41410"/>
                </a:lnTo>
                <a:lnTo>
                  <a:pt x="53240" y="41320"/>
                </a:lnTo>
                <a:lnTo>
                  <a:pt x="53280" y="41310"/>
                </a:lnTo>
                <a:lnTo>
                  <a:pt x="53320" y="41310"/>
                </a:lnTo>
                <a:lnTo>
                  <a:pt x="53420" y="41340"/>
                </a:lnTo>
                <a:lnTo>
                  <a:pt x="53460" y="41330"/>
                </a:lnTo>
                <a:lnTo>
                  <a:pt x="53480" y="41320"/>
                </a:lnTo>
                <a:lnTo>
                  <a:pt x="53500" y="41290"/>
                </a:lnTo>
                <a:lnTo>
                  <a:pt x="53510" y="41270"/>
                </a:lnTo>
                <a:lnTo>
                  <a:pt x="53520" y="41250"/>
                </a:lnTo>
                <a:lnTo>
                  <a:pt x="53550" y="41160"/>
                </a:lnTo>
                <a:lnTo>
                  <a:pt x="53580" y="41110"/>
                </a:lnTo>
                <a:lnTo>
                  <a:pt x="53600" y="41060"/>
                </a:lnTo>
                <a:lnTo>
                  <a:pt x="53670" y="40980"/>
                </a:lnTo>
                <a:lnTo>
                  <a:pt x="53680" y="40950"/>
                </a:lnTo>
                <a:lnTo>
                  <a:pt x="53690" y="40930"/>
                </a:lnTo>
                <a:lnTo>
                  <a:pt x="53690" y="40900"/>
                </a:lnTo>
                <a:lnTo>
                  <a:pt x="53680" y="40870"/>
                </a:lnTo>
                <a:lnTo>
                  <a:pt x="53670" y="40820"/>
                </a:lnTo>
                <a:lnTo>
                  <a:pt x="53660" y="40790"/>
                </a:lnTo>
                <a:lnTo>
                  <a:pt x="53660" y="40760"/>
                </a:lnTo>
                <a:lnTo>
                  <a:pt x="53660" y="40720"/>
                </a:lnTo>
                <a:lnTo>
                  <a:pt x="53670" y="40690"/>
                </a:lnTo>
                <a:lnTo>
                  <a:pt x="53720" y="40600"/>
                </a:lnTo>
                <a:lnTo>
                  <a:pt x="54000" y="40590"/>
                </a:lnTo>
                <a:lnTo>
                  <a:pt x="54030" y="40590"/>
                </a:lnTo>
                <a:lnTo>
                  <a:pt x="54060" y="40580"/>
                </a:lnTo>
                <a:lnTo>
                  <a:pt x="54120" y="40530"/>
                </a:lnTo>
                <a:lnTo>
                  <a:pt x="54130" y="40520"/>
                </a:lnTo>
                <a:lnTo>
                  <a:pt x="54150" y="40520"/>
                </a:lnTo>
                <a:lnTo>
                  <a:pt x="54190" y="40530"/>
                </a:lnTo>
                <a:lnTo>
                  <a:pt x="54240" y="40560"/>
                </a:lnTo>
                <a:lnTo>
                  <a:pt x="54360" y="40670"/>
                </a:lnTo>
                <a:lnTo>
                  <a:pt x="54410" y="40720"/>
                </a:lnTo>
                <a:lnTo>
                  <a:pt x="54560" y="40980"/>
                </a:lnTo>
                <a:lnTo>
                  <a:pt x="54550" y="41040"/>
                </a:lnTo>
                <a:lnTo>
                  <a:pt x="54550" y="41070"/>
                </a:lnTo>
                <a:lnTo>
                  <a:pt x="54560" y="41120"/>
                </a:lnTo>
                <a:lnTo>
                  <a:pt x="54600" y="41170"/>
                </a:lnTo>
                <a:lnTo>
                  <a:pt x="54620" y="41200"/>
                </a:lnTo>
                <a:lnTo>
                  <a:pt x="54640" y="41220"/>
                </a:lnTo>
                <a:lnTo>
                  <a:pt x="54670" y="41240"/>
                </a:lnTo>
                <a:lnTo>
                  <a:pt x="54690" y="41250"/>
                </a:lnTo>
                <a:lnTo>
                  <a:pt x="54760" y="41260"/>
                </a:lnTo>
                <a:lnTo>
                  <a:pt x="54780" y="41270"/>
                </a:lnTo>
                <a:lnTo>
                  <a:pt x="54810" y="41290"/>
                </a:lnTo>
                <a:lnTo>
                  <a:pt x="54830" y="41300"/>
                </a:lnTo>
                <a:lnTo>
                  <a:pt x="54850" y="41320"/>
                </a:lnTo>
                <a:lnTo>
                  <a:pt x="54850" y="41380"/>
                </a:lnTo>
                <a:lnTo>
                  <a:pt x="54850" y="41430"/>
                </a:lnTo>
                <a:lnTo>
                  <a:pt x="54780" y="41650"/>
                </a:lnTo>
                <a:lnTo>
                  <a:pt x="54740" y="41790"/>
                </a:lnTo>
                <a:lnTo>
                  <a:pt x="54560" y="41880"/>
                </a:lnTo>
                <a:lnTo>
                  <a:pt x="54540" y="41890"/>
                </a:lnTo>
                <a:lnTo>
                  <a:pt x="54500" y="41890"/>
                </a:lnTo>
                <a:lnTo>
                  <a:pt x="54380" y="41880"/>
                </a:lnTo>
                <a:lnTo>
                  <a:pt x="54290" y="41900"/>
                </a:lnTo>
                <a:lnTo>
                  <a:pt x="54260" y="41900"/>
                </a:lnTo>
                <a:lnTo>
                  <a:pt x="54200" y="41880"/>
                </a:lnTo>
                <a:lnTo>
                  <a:pt x="54180" y="41870"/>
                </a:lnTo>
                <a:lnTo>
                  <a:pt x="54130" y="41840"/>
                </a:lnTo>
                <a:lnTo>
                  <a:pt x="54100" y="41840"/>
                </a:lnTo>
                <a:lnTo>
                  <a:pt x="53930" y="41830"/>
                </a:lnTo>
                <a:lnTo>
                  <a:pt x="53870" y="41820"/>
                </a:lnTo>
                <a:lnTo>
                  <a:pt x="53790" y="41790"/>
                </a:lnTo>
                <a:lnTo>
                  <a:pt x="53730" y="41770"/>
                </a:lnTo>
                <a:lnTo>
                  <a:pt x="53700" y="41770"/>
                </a:lnTo>
                <a:lnTo>
                  <a:pt x="53670" y="41780"/>
                </a:lnTo>
                <a:lnTo>
                  <a:pt x="53650" y="41810"/>
                </a:lnTo>
                <a:lnTo>
                  <a:pt x="53630" y="41850"/>
                </a:lnTo>
                <a:lnTo>
                  <a:pt x="53620" y="41960"/>
                </a:lnTo>
                <a:lnTo>
                  <a:pt x="53600" y="42010"/>
                </a:lnTo>
                <a:lnTo>
                  <a:pt x="53570" y="42060"/>
                </a:lnTo>
                <a:lnTo>
                  <a:pt x="53530" y="42070"/>
                </a:lnTo>
                <a:lnTo>
                  <a:pt x="53440" y="42080"/>
                </a:lnTo>
                <a:lnTo>
                  <a:pt x="53410" y="42090"/>
                </a:lnTo>
                <a:lnTo>
                  <a:pt x="53390" y="42110"/>
                </a:lnTo>
                <a:lnTo>
                  <a:pt x="53380" y="42130"/>
                </a:lnTo>
                <a:lnTo>
                  <a:pt x="53370" y="42170"/>
                </a:lnTo>
                <a:lnTo>
                  <a:pt x="53390" y="42210"/>
                </a:lnTo>
                <a:lnTo>
                  <a:pt x="53400" y="42240"/>
                </a:lnTo>
                <a:lnTo>
                  <a:pt x="53420" y="42270"/>
                </a:lnTo>
                <a:lnTo>
                  <a:pt x="53490" y="42310"/>
                </a:lnTo>
                <a:lnTo>
                  <a:pt x="53510" y="42330"/>
                </a:lnTo>
                <a:lnTo>
                  <a:pt x="53530" y="42350"/>
                </a:lnTo>
                <a:lnTo>
                  <a:pt x="53540" y="42370"/>
                </a:lnTo>
                <a:lnTo>
                  <a:pt x="53550" y="42400"/>
                </a:lnTo>
                <a:lnTo>
                  <a:pt x="53550" y="42430"/>
                </a:lnTo>
                <a:lnTo>
                  <a:pt x="53550" y="42480"/>
                </a:lnTo>
                <a:lnTo>
                  <a:pt x="53550" y="42500"/>
                </a:lnTo>
                <a:lnTo>
                  <a:pt x="53560" y="42550"/>
                </a:lnTo>
                <a:lnTo>
                  <a:pt x="53560" y="42590"/>
                </a:lnTo>
                <a:lnTo>
                  <a:pt x="53550" y="42630"/>
                </a:lnTo>
                <a:lnTo>
                  <a:pt x="53510" y="42690"/>
                </a:lnTo>
                <a:lnTo>
                  <a:pt x="53480" y="42730"/>
                </a:lnTo>
                <a:lnTo>
                  <a:pt x="53450" y="42750"/>
                </a:lnTo>
                <a:lnTo>
                  <a:pt x="53370" y="42810"/>
                </a:lnTo>
                <a:lnTo>
                  <a:pt x="53350" y="42830"/>
                </a:lnTo>
                <a:lnTo>
                  <a:pt x="53340" y="42860"/>
                </a:lnTo>
                <a:lnTo>
                  <a:pt x="53330" y="42910"/>
                </a:lnTo>
                <a:lnTo>
                  <a:pt x="53340" y="42980"/>
                </a:lnTo>
                <a:lnTo>
                  <a:pt x="53350" y="43020"/>
                </a:lnTo>
                <a:lnTo>
                  <a:pt x="53360" y="43060"/>
                </a:lnTo>
                <a:lnTo>
                  <a:pt x="53380" y="43100"/>
                </a:lnTo>
                <a:lnTo>
                  <a:pt x="53410" y="43140"/>
                </a:lnTo>
                <a:lnTo>
                  <a:pt x="53430" y="43160"/>
                </a:lnTo>
                <a:lnTo>
                  <a:pt x="53480" y="43190"/>
                </a:lnTo>
                <a:lnTo>
                  <a:pt x="53590" y="43230"/>
                </a:lnTo>
                <a:lnTo>
                  <a:pt x="53610" y="43250"/>
                </a:lnTo>
                <a:lnTo>
                  <a:pt x="53630" y="43270"/>
                </a:lnTo>
                <a:lnTo>
                  <a:pt x="53630" y="43310"/>
                </a:lnTo>
                <a:lnTo>
                  <a:pt x="53610" y="43370"/>
                </a:lnTo>
                <a:lnTo>
                  <a:pt x="53520" y="43530"/>
                </a:lnTo>
                <a:lnTo>
                  <a:pt x="53500" y="43570"/>
                </a:lnTo>
                <a:lnTo>
                  <a:pt x="53490" y="43600"/>
                </a:lnTo>
                <a:lnTo>
                  <a:pt x="53500" y="43670"/>
                </a:lnTo>
                <a:lnTo>
                  <a:pt x="53500" y="43710"/>
                </a:lnTo>
                <a:lnTo>
                  <a:pt x="53520" y="43740"/>
                </a:lnTo>
                <a:lnTo>
                  <a:pt x="53540" y="43750"/>
                </a:lnTo>
                <a:lnTo>
                  <a:pt x="53690" y="43830"/>
                </a:lnTo>
                <a:lnTo>
                  <a:pt x="53750" y="43870"/>
                </a:lnTo>
                <a:lnTo>
                  <a:pt x="53790" y="43910"/>
                </a:lnTo>
                <a:lnTo>
                  <a:pt x="53820" y="43950"/>
                </a:lnTo>
                <a:lnTo>
                  <a:pt x="53830" y="43980"/>
                </a:lnTo>
                <a:lnTo>
                  <a:pt x="53840" y="44000"/>
                </a:lnTo>
                <a:lnTo>
                  <a:pt x="53860" y="44120"/>
                </a:lnTo>
                <a:lnTo>
                  <a:pt x="53870" y="44180"/>
                </a:lnTo>
                <a:lnTo>
                  <a:pt x="53890" y="44230"/>
                </a:lnTo>
                <a:lnTo>
                  <a:pt x="53910" y="44280"/>
                </a:lnTo>
                <a:lnTo>
                  <a:pt x="53930" y="44300"/>
                </a:lnTo>
                <a:lnTo>
                  <a:pt x="54050" y="44400"/>
                </a:lnTo>
                <a:lnTo>
                  <a:pt x="54060" y="44420"/>
                </a:lnTo>
                <a:lnTo>
                  <a:pt x="54080" y="44440"/>
                </a:lnTo>
                <a:lnTo>
                  <a:pt x="54150" y="44590"/>
                </a:lnTo>
                <a:lnTo>
                  <a:pt x="54160" y="44610"/>
                </a:lnTo>
                <a:lnTo>
                  <a:pt x="54180" y="44620"/>
                </a:lnTo>
                <a:lnTo>
                  <a:pt x="54200" y="44640"/>
                </a:lnTo>
                <a:lnTo>
                  <a:pt x="54230" y="44650"/>
                </a:lnTo>
                <a:lnTo>
                  <a:pt x="54340" y="44680"/>
                </a:lnTo>
                <a:lnTo>
                  <a:pt x="54360" y="44690"/>
                </a:lnTo>
                <a:lnTo>
                  <a:pt x="54370" y="44700"/>
                </a:lnTo>
                <a:lnTo>
                  <a:pt x="54380" y="44720"/>
                </a:lnTo>
                <a:lnTo>
                  <a:pt x="54400" y="44740"/>
                </a:lnTo>
                <a:lnTo>
                  <a:pt x="54400" y="44770"/>
                </a:lnTo>
                <a:lnTo>
                  <a:pt x="54420" y="44830"/>
                </a:lnTo>
                <a:lnTo>
                  <a:pt x="54430" y="44850"/>
                </a:lnTo>
                <a:lnTo>
                  <a:pt x="54440" y="44880"/>
                </a:lnTo>
                <a:lnTo>
                  <a:pt x="54460" y="44890"/>
                </a:lnTo>
                <a:lnTo>
                  <a:pt x="54480" y="44900"/>
                </a:lnTo>
                <a:lnTo>
                  <a:pt x="54550" y="44920"/>
                </a:lnTo>
                <a:lnTo>
                  <a:pt x="54640" y="44920"/>
                </a:lnTo>
                <a:lnTo>
                  <a:pt x="54680" y="44920"/>
                </a:lnTo>
                <a:lnTo>
                  <a:pt x="54700" y="44930"/>
                </a:lnTo>
                <a:lnTo>
                  <a:pt x="54720" y="44950"/>
                </a:lnTo>
                <a:lnTo>
                  <a:pt x="54740" y="44970"/>
                </a:lnTo>
                <a:lnTo>
                  <a:pt x="54710" y="45000"/>
                </a:lnTo>
                <a:lnTo>
                  <a:pt x="54660" y="45020"/>
                </a:lnTo>
                <a:lnTo>
                  <a:pt x="54440" y="45070"/>
                </a:lnTo>
                <a:lnTo>
                  <a:pt x="54370" y="45110"/>
                </a:lnTo>
                <a:lnTo>
                  <a:pt x="54350" y="45140"/>
                </a:lnTo>
                <a:lnTo>
                  <a:pt x="54340" y="45180"/>
                </a:lnTo>
                <a:lnTo>
                  <a:pt x="54350" y="45210"/>
                </a:lnTo>
                <a:lnTo>
                  <a:pt x="54370" y="45250"/>
                </a:lnTo>
                <a:lnTo>
                  <a:pt x="54380" y="45280"/>
                </a:lnTo>
                <a:lnTo>
                  <a:pt x="54380" y="45300"/>
                </a:lnTo>
                <a:lnTo>
                  <a:pt x="54370" y="45330"/>
                </a:lnTo>
                <a:lnTo>
                  <a:pt x="54350" y="45350"/>
                </a:lnTo>
                <a:lnTo>
                  <a:pt x="54330" y="45360"/>
                </a:lnTo>
                <a:lnTo>
                  <a:pt x="54310" y="45380"/>
                </a:lnTo>
                <a:lnTo>
                  <a:pt x="54280" y="45390"/>
                </a:lnTo>
                <a:lnTo>
                  <a:pt x="54250" y="45390"/>
                </a:lnTo>
                <a:lnTo>
                  <a:pt x="54190" y="45380"/>
                </a:lnTo>
                <a:lnTo>
                  <a:pt x="54130" y="45340"/>
                </a:lnTo>
                <a:lnTo>
                  <a:pt x="54110" y="45340"/>
                </a:lnTo>
                <a:lnTo>
                  <a:pt x="54070" y="45360"/>
                </a:lnTo>
                <a:lnTo>
                  <a:pt x="54030" y="45400"/>
                </a:lnTo>
                <a:lnTo>
                  <a:pt x="54000" y="45410"/>
                </a:lnTo>
                <a:lnTo>
                  <a:pt x="53950" y="45410"/>
                </a:lnTo>
                <a:lnTo>
                  <a:pt x="53870" y="45390"/>
                </a:lnTo>
                <a:lnTo>
                  <a:pt x="53830" y="45380"/>
                </a:lnTo>
                <a:lnTo>
                  <a:pt x="53800" y="45360"/>
                </a:lnTo>
                <a:lnTo>
                  <a:pt x="53690" y="45280"/>
                </a:lnTo>
                <a:lnTo>
                  <a:pt x="53600" y="45220"/>
                </a:lnTo>
                <a:lnTo>
                  <a:pt x="53420" y="45180"/>
                </a:lnTo>
                <a:lnTo>
                  <a:pt x="53160" y="45060"/>
                </a:lnTo>
                <a:lnTo>
                  <a:pt x="53130" y="45060"/>
                </a:lnTo>
                <a:lnTo>
                  <a:pt x="53110" y="45090"/>
                </a:lnTo>
                <a:lnTo>
                  <a:pt x="53080" y="45150"/>
                </a:lnTo>
                <a:lnTo>
                  <a:pt x="53060" y="45230"/>
                </a:lnTo>
                <a:lnTo>
                  <a:pt x="53050" y="45260"/>
                </a:lnTo>
                <a:lnTo>
                  <a:pt x="53030" y="45280"/>
                </a:lnTo>
                <a:lnTo>
                  <a:pt x="53010" y="45320"/>
                </a:lnTo>
                <a:lnTo>
                  <a:pt x="52880" y="45440"/>
                </a:lnTo>
                <a:lnTo>
                  <a:pt x="52760" y="45520"/>
                </a:lnTo>
                <a:lnTo>
                  <a:pt x="52750" y="45520"/>
                </a:lnTo>
                <a:lnTo>
                  <a:pt x="52660" y="45580"/>
                </a:lnTo>
                <a:lnTo>
                  <a:pt x="52650" y="45630"/>
                </a:lnTo>
                <a:lnTo>
                  <a:pt x="52650" y="45650"/>
                </a:lnTo>
                <a:lnTo>
                  <a:pt x="52680" y="46000"/>
                </a:lnTo>
                <a:lnTo>
                  <a:pt x="52690" y="46030"/>
                </a:lnTo>
                <a:lnTo>
                  <a:pt x="52720" y="46130"/>
                </a:lnTo>
                <a:lnTo>
                  <a:pt x="52730" y="46160"/>
                </a:lnTo>
                <a:lnTo>
                  <a:pt x="52750" y="46180"/>
                </a:lnTo>
                <a:lnTo>
                  <a:pt x="52790" y="46210"/>
                </a:lnTo>
                <a:lnTo>
                  <a:pt x="52870" y="46250"/>
                </a:lnTo>
                <a:lnTo>
                  <a:pt x="53000" y="46280"/>
                </a:lnTo>
                <a:lnTo>
                  <a:pt x="53060" y="46280"/>
                </a:lnTo>
                <a:lnTo>
                  <a:pt x="53100" y="46270"/>
                </a:lnTo>
                <a:lnTo>
                  <a:pt x="53120" y="46250"/>
                </a:lnTo>
                <a:lnTo>
                  <a:pt x="53150" y="46250"/>
                </a:lnTo>
                <a:lnTo>
                  <a:pt x="54220" y="46850"/>
                </a:lnTo>
                <a:lnTo>
                  <a:pt x="54310" y="46850"/>
                </a:lnTo>
                <a:lnTo>
                  <a:pt x="54330" y="46850"/>
                </a:lnTo>
                <a:lnTo>
                  <a:pt x="54380" y="46860"/>
                </a:lnTo>
                <a:lnTo>
                  <a:pt x="54410" y="46880"/>
                </a:lnTo>
                <a:lnTo>
                  <a:pt x="54440" y="46900"/>
                </a:lnTo>
                <a:lnTo>
                  <a:pt x="54520" y="47010"/>
                </a:lnTo>
                <a:lnTo>
                  <a:pt x="54580" y="47050"/>
                </a:lnTo>
                <a:lnTo>
                  <a:pt x="54650" y="47070"/>
                </a:lnTo>
                <a:lnTo>
                  <a:pt x="54710" y="47120"/>
                </a:lnTo>
                <a:lnTo>
                  <a:pt x="54740" y="47160"/>
                </a:lnTo>
                <a:lnTo>
                  <a:pt x="54750" y="47200"/>
                </a:lnTo>
                <a:lnTo>
                  <a:pt x="54750" y="47230"/>
                </a:lnTo>
                <a:lnTo>
                  <a:pt x="54740" y="47260"/>
                </a:lnTo>
                <a:lnTo>
                  <a:pt x="54730" y="47290"/>
                </a:lnTo>
                <a:lnTo>
                  <a:pt x="54680" y="47390"/>
                </a:lnTo>
                <a:lnTo>
                  <a:pt x="54670" y="47410"/>
                </a:lnTo>
                <a:lnTo>
                  <a:pt x="54660" y="47450"/>
                </a:lnTo>
                <a:lnTo>
                  <a:pt x="54650" y="47650"/>
                </a:lnTo>
                <a:lnTo>
                  <a:pt x="54650" y="47680"/>
                </a:lnTo>
                <a:lnTo>
                  <a:pt x="54660" y="47710"/>
                </a:lnTo>
                <a:lnTo>
                  <a:pt x="54660" y="47740"/>
                </a:lnTo>
                <a:lnTo>
                  <a:pt x="54670" y="47770"/>
                </a:lnTo>
                <a:lnTo>
                  <a:pt x="54700" y="47780"/>
                </a:lnTo>
                <a:lnTo>
                  <a:pt x="54730" y="47790"/>
                </a:lnTo>
                <a:lnTo>
                  <a:pt x="54790" y="47780"/>
                </a:lnTo>
                <a:lnTo>
                  <a:pt x="54870" y="47760"/>
                </a:lnTo>
                <a:lnTo>
                  <a:pt x="54900" y="47760"/>
                </a:lnTo>
                <a:lnTo>
                  <a:pt x="54930" y="47760"/>
                </a:lnTo>
                <a:lnTo>
                  <a:pt x="54960" y="47760"/>
                </a:lnTo>
                <a:lnTo>
                  <a:pt x="55520" y="48040"/>
                </a:lnTo>
                <a:lnTo>
                  <a:pt x="55570" y="48080"/>
                </a:lnTo>
                <a:lnTo>
                  <a:pt x="55590" y="48120"/>
                </a:lnTo>
                <a:lnTo>
                  <a:pt x="55600" y="48140"/>
                </a:lnTo>
                <a:lnTo>
                  <a:pt x="55610" y="48160"/>
                </a:lnTo>
                <a:lnTo>
                  <a:pt x="55620" y="48190"/>
                </a:lnTo>
                <a:lnTo>
                  <a:pt x="55640" y="48210"/>
                </a:lnTo>
                <a:lnTo>
                  <a:pt x="55660" y="48220"/>
                </a:lnTo>
                <a:lnTo>
                  <a:pt x="55680" y="48240"/>
                </a:lnTo>
                <a:lnTo>
                  <a:pt x="55720" y="48250"/>
                </a:lnTo>
                <a:lnTo>
                  <a:pt x="55780" y="48260"/>
                </a:lnTo>
                <a:lnTo>
                  <a:pt x="55880" y="48260"/>
                </a:lnTo>
                <a:lnTo>
                  <a:pt x="55980" y="48250"/>
                </a:lnTo>
                <a:lnTo>
                  <a:pt x="56090" y="48180"/>
                </a:lnTo>
                <a:lnTo>
                  <a:pt x="56190" y="48100"/>
                </a:lnTo>
                <a:lnTo>
                  <a:pt x="56290" y="47980"/>
                </a:lnTo>
                <a:lnTo>
                  <a:pt x="56330" y="47950"/>
                </a:lnTo>
                <a:lnTo>
                  <a:pt x="56350" y="47940"/>
                </a:lnTo>
                <a:lnTo>
                  <a:pt x="56370" y="47930"/>
                </a:lnTo>
                <a:lnTo>
                  <a:pt x="56430" y="47930"/>
                </a:lnTo>
                <a:lnTo>
                  <a:pt x="56770" y="48050"/>
                </a:lnTo>
                <a:lnTo>
                  <a:pt x="56820" y="48100"/>
                </a:lnTo>
                <a:lnTo>
                  <a:pt x="56850" y="48130"/>
                </a:lnTo>
                <a:lnTo>
                  <a:pt x="56860" y="48170"/>
                </a:lnTo>
                <a:lnTo>
                  <a:pt x="56900" y="48270"/>
                </a:lnTo>
                <a:lnTo>
                  <a:pt x="56920" y="48320"/>
                </a:lnTo>
                <a:lnTo>
                  <a:pt x="56930" y="48340"/>
                </a:lnTo>
                <a:lnTo>
                  <a:pt x="56950" y="48370"/>
                </a:lnTo>
                <a:lnTo>
                  <a:pt x="56980" y="48390"/>
                </a:lnTo>
                <a:lnTo>
                  <a:pt x="57030" y="48410"/>
                </a:lnTo>
                <a:lnTo>
                  <a:pt x="57120" y="48420"/>
                </a:lnTo>
                <a:lnTo>
                  <a:pt x="57160" y="48420"/>
                </a:lnTo>
                <a:lnTo>
                  <a:pt x="57200" y="48410"/>
                </a:lnTo>
                <a:lnTo>
                  <a:pt x="57210" y="48390"/>
                </a:lnTo>
                <a:lnTo>
                  <a:pt x="57240" y="48370"/>
                </a:lnTo>
                <a:lnTo>
                  <a:pt x="57280" y="48380"/>
                </a:lnTo>
                <a:lnTo>
                  <a:pt x="57330" y="48410"/>
                </a:lnTo>
                <a:lnTo>
                  <a:pt x="57450" y="48490"/>
                </a:lnTo>
                <a:lnTo>
                  <a:pt x="57520" y="48530"/>
                </a:lnTo>
                <a:lnTo>
                  <a:pt x="57620" y="48560"/>
                </a:lnTo>
                <a:lnTo>
                  <a:pt x="57700" y="48550"/>
                </a:lnTo>
                <a:lnTo>
                  <a:pt x="57810" y="48610"/>
                </a:lnTo>
                <a:lnTo>
                  <a:pt x="58130" y="48890"/>
                </a:lnTo>
                <a:lnTo>
                  <a:pt x="58160" y="48960"/>
                </a:lnTo>
                <a:lnTo>
                  <a:pt x="58200" y="49000"/>
                </a:lnTo>
                <a:lnTo>
                  <a:pt x="58260" y="49050"/>
                </a:lnTo>
                <a:lnTo>
                  <a:pt x="58270" y="49070"/>
                </a:lnTo>
                <a:lnTo>
                  <a:pt x="58280" y="49090"/>
                </a:lnTo>
                <a:lnTo>
                  <a:pt x="58290" y="49120"/>
                </a:lnTo>
                <a:lnTo>
                  <a:pt x="58310" y="49170"/>
                </a:lnTo>
                <a:lnTo>
                  <a:pt x="58330" y="49220"/>
                </a:lnTo>
                <a:lnTo>
                  <a:pt x="58400" y="49360"/>
                </a:lnTo>
                <a:lnTo>
                  <a:pt x="58410" y="49380"/>
                </a:lnTo>
                <a:lnTo>
                  <a:pt x="58410" y="49440"/>
                </a:lnTo>
                <a:lnTo>
                  <a:pt x="58410" y="49710"/>
                </a:lnTo>
                <a:lnTo>
                  <a:pt x="58420" y="49790"/>
                </a:lnTo>
                <a:lnTo>
                  <a:pt x="58440" y="49840"/>
                </a:lnTo>
                <a:lnTo>
                  <a:pt x="58460" y="49860"/>
                </a:lnTo>
                <a:lnTo>
                  <a:pt x="58480" y="49870"/>
                </a:lnTo>
                <a:lnTo>
                  <a:pt x="58490" y="49900"/>
                </a:lnTo>
                <a:lnTo>
                  <a:pt x="58500" y="49950"/>
                </a:lnTo>
                <a:lnTo>
                  <a:pt x="58490" y="50070"/>
                </a:lnTo>
                <a:lnTo>
                  <a:pt x="58500" y="50110"/>
                </a:lnTo>
                <a:lnTo>
                  <a:pt x="58500" y="50140"/>
                </a:lnTo>
                <a:lnTo>
                  <a:pt x="58500" y="50170"/>
                </a:lnTo>
                <a:lnTo>
                  <a:pt x="58480" y="50210"/>
                </a:lnTo>
                <a:lnTo>
                  <a:pt x="58330" y="50330"/>
                </a:lnTo>
                <a:lnTo>
                  <a:pt x="58320" y="50350"/>
                </a:lnTo>
                <a:lnTo>
                  <a:pt x="58330" y="50380"/>
                </a:lnTo>
                <a:lnTo>
                  <a:pt x="58350" y="50410"/>
                </a:lnTo>
                <a:lnTo>
                  <a:pt x="58340" y="50440"/>
                </a:lnTo>
                <a:lnTo>
                  <a:pt x="58340" y="50470"/>
                </a:lnTo>
                <a:lnTo>
                  <a:pt x="58220" y="50590"/>
                </a:lnTo>
                <a:lnTo>
                  <a:pt x="58170" y="50600"/>
                </a:lnTo>
                <a:lnTo>
                  <a:pt x="58120" y="50610"/>
                </a:lnTo>
                <a:lnTo>
                  <a:pt x="58080" y="50640"/>
                </a:lnTo>
                <a:lnTo>
                  <a:pt x="57930" y="50810"/>
                </a:lnTo>
                <a:lnTo>
                  <a:pt x="57910" y="50810"/>
                </a:lnTo>
                <a:lnTo>
                  <a:pt x="57840" y="50870"/>
                </a:lnTo>
                <a:lnTo>
                  <a:pt x="57800" y="50890"/>
                </a:lnTo>
                <a:lnTo>
                  <a:pt x="57660" y="50930"/>
                </a:lnTo>
                <a:lnTo>
                  <a:pt x="57640" y="50940"/>
                </a:lnTo>
                <a:lnTo>
                  <a:pt x="57630" y="50970"/>
                </a:lnTo>
                <a:lnTo>
                  <a:pt x="57620" y="51000"/>
                </a:lnTo>
                <a:lnTo>
                  <a:pt x="57700" y="51140"/>
                </a:lnTo>
                <a:lnTo>
                  <a:pt x="57710" y="51200"/>
                </a:lnTo>
                <a:lnTo>
                  <a:pt x="57720" y="51240"/>
                </a:lnTo>
                <a:lnTo>
                  <a:pt x="57710" y="51290"/>
                </a:lnTo>
                <a:lnTo>
                  <a:pt x="57680" y="51470"/>
                </a:lnTo>
                <a:lnTo>
                  <a:pt x="57700" y="51650"/>
                </a:lnTo>
                <a:lnTo>
                  <a:pt x="57670" y="51760"/>
                </a:lnTo>
                <a:lnTo>
                  <a:pt x="57670" y="51860"/>
                </a:lnTo>
                <a:lnTo>
                  <a:pt x="57670" y="51880"/>
                </a:lnTo>
                <a:lnTo>
                  <a:pt x="57660" y="51910"/>
                </a:lnTo>
                <a:lnTo>
                  <a:pt x="57640" y="51930"/>
                </a:lnTo>
                <a:lnTo>
                  <a:pt x="57620" y="51960"/>
                </a:lnTo>
                <a:lnTo>
                  <a:pt x="57590" y="51990"/>
                </a:lnTo>
                <a:lnTo>
                  <a:pt x="57550" y="52020"/>
                </a:lnTo>
                <a:lnTo>
                  <a:pt x="57490" y="52040"/>
                </a:lnTo>
                <a:lnTo>
                  <a:pt x="57450" y="52050"/>
                </a:lnTo>
                <a:lnTo>
                  <a:pt x="57400" y="52080"/>
                </a:lnTo>
                <a:lnTo>
                  <a:pt x="57370" y="52110"/>
                </a:lnTo>
                <a:lnTo>
                  <a:pt x="57350" y="52170"/>
                </a:lnTo>
                <a:lnTo>
                  <a:pt x="57340" y="52200"/>
                </a:lnTo>
                <a:lnTo>
                  <a:pt x="57350" y="52240"/>
                </a:lnTo>
                <a:lnTo>
                  <a:pt x="57330" y="52270"/>
                </a:lnTo>
                <a:lnTo>
                  <a:pt x="57300" y="52290"/>
                </a:lnTo>
                <a:lnTo>
                  <a:pt x="57100" y="52320"/>
                </a:lnTo>
                <a:lnTo>
                  <a:pt x="57050" y="52350"/>
                </a:lnTo>
                <a:lnTo>
                  <a:pt x="56940" y="52410"/>
                </a:lnTo>
                <a:close/>
                <a:moveTo>
                  <a:pt x="49370" y="47190"/>
                </a:moveTo>
                <a:lnTo>
                  <a:pt x="49370" y="47200"/>
                </a:lnTo>
                <a:lnTo>
                  <a:pt x="49380" y="47200"/>
                </a:lnTo>
                <a:lnTo>
                  <a:pt x="49380" y="47190"/>
                </a:lnTo>
                <a:lnTo>
                  <a:pt x="49370" y="47190"/>
                </a:lnTo>
                <a:close/>
                <a:moveTo>
                  <a:pt x="55010" y="55930"/>
                </a:moveTo>
                <a:lnTo>
                  <a:pt x="55040" y="55850"/>
                </a:lnTo>
                <a:lnTo>
                  <a:pt x="55070" y="55810"/>
                </a:lnTo>
                <a:lnTo>
                  <a:pt x="55110" y="55810"/>
                </a:lnTo>
                <a:lnTo>
                  <a:pt x="55080" y="55890"/>
                </a:lnTo>
                <a:lnTo>
                  <a:pt x="55010" y="5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