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Friuli Venezia Giulia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Italy • State Map | Fully Editable Vector Shape</a:t>
            </a:r>
          </a:p>
        </p:txBody>
      </p:sp>
      <p:sp>
        <p:nvSpPr>
          <p:cNvPr id="101" name="Friuli Venezia Giul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110" y="8360"/>
                </a:moveTo>
                <a:lnTo>
                  <a:pt x="51250" y="8410"/>
                </a:lnTo>
                <a:lnTo>
                  <a:pt x="51590" y="8620"/>
                </a:lnTo>
                <a:lnTo>
                  <a:pt x="52960" y="8720"/>
                </a:lnTo>
                <a:lnTo>
                  <a:pt x="53440" y="8830"/>
                </a:lnTo>
                <a:lnTo>
                  <a:pt x="53810" y="9060"/>
                </a:lnTo>
                <a:lnTo>
                  <a:pt x="53940" y="9110"/>
                </a:lnTo>
                <a:lnTo>
                  <a:pt x="54170" y="9130"/>
                </a:lnTo>
                <a:lnTo>
                  <a:pt x="54770" y="9000"/>
                </a:lnTo>
                <a:lnTo>
                  <a:pt x="55030" y="9040"/>
                </a:lnTo>
                <a:lnTo>
                  <a:pt x="55380" y="9020"/>
                </a:lnTo>
                <a:lnTo>
                  <a:pt x="55420" y="9030"/>
                </a:lnTo>
                <a:lnTo>
                  <a:pt x="55510" y="9130"/>
                </a:lnTo>
                <a:lnTo>
                  <a:pt x="55550" y="9160"/>
                </a:lnTo>
                <a:lnTo>
                  <a:pt x="55800" y="9170"/>
                </a:lnTo>
                <a:lnTo>
                  <a:pt x="56510" y="9400"/>
                </a:lnTo>
                <a:lnTo>
                  <a:pt x="56600" y="9410"/>
                </a:lnTo>
                <a:lnTo>
                  <a:pt x="56690" y="9390"/>
                </a:lnTo>
                <a:lnTo>
                  <a:pt x="56690" y="9460"/>
                </a:lnTo>
                <a:lnTo>
                  <a:pt x="56680" y="9520"/>
                </a:lnTo>
                <a:lnTo>
                  <a:pt x="56660" y="9570"/>
                </a:lnTo>
                <a:lnTo>
                  <a:pt x="56630" y="9620"/>
                </a:lnTo>
                <a:lnTo>
                  <a:pt x="56620" y="9830"/>
                </a:lnTo>
                <a:lnTo>
                  <a:pt x="56600" y="9870"/>
                </a:lnTo>
                <a:lnTo>
                  <a:pt x="56550" y="9970"/>
                </a:lnTo>
                <a:lnTo>
                  <a:pt x="56440" y="10030"/>
                </a:lnTo>
                <a:lnTo>
                  <a:pt x="56300" y="10020"/>
                </a:lnTo>
                <a:lnTo>
                  <a:pt x="56100" y="10050"/>
                </a:lnTo>
                <a:lnTo>
                  <a:pt x="55960" y="10180"/>
                </a:lnTo>
                <a:lnTo>
                  <a:pt x="55830" y="10360"/>
                </a:lnTo>
                <a:lnTo>
                  <a:pt x="55690" y="10510"/>
                </a:lnTo>
                <a:lnTo>
                  <a:pt x="55420" y="10660"/>
                </a:lnTo>
                <a:lnTo>
                  <a:pt x="55280" y="10760"/>
                </a:lnTo>
                <a:lnTo>
                  <a:pt x="55200" y="10790"/>
                </a:lnTo>
                <a:lnTo>
                  <a:pt x="55130" y="10800"/>
                </a:lnTo>
                <a:lnTo>
                  <a:pt x="55060" y="10880"/>
                </a:lnTo>
                <a:lnTo>
                  <a:pt x="54980" y="11060"/>
                </a:lnTo>
                <a:lnTo>
                  <a:pt x="54900" y="11200"/>
                </a:lnTo>
                <a:lnTo>
                  <a:pt x="54880" y="11250"/>
                </a:lnTo>
                <a:lnTo>
                  <a:pt x="54720" y="11340"/>
                </a:lnTo>
                <a:lnTo>
                  <a:pt x="54770" y="11430"/>
                </a:lnTo>
                <a:lnTo>
                  <a:pt x="54800" y="11530"/>
                </a:lnTo>
                <a:lnTo>
                  <a:pt x="54840" y="11740"/>
                </a:lnTo>
                <a:lnTo>
                  <a:pt x="54920" y="11850"/>
                </a:lnTo>
                <a:lnTo>
                  <a:pt x="54940" y="11970"/>
                </a:lnTo>
                <a:lnTo>
                  <a:pt x="54990" y="12040"/>
                </a:lnTo>
                <a:lnTo>
                  <a:pt x="55150" y="12020"/>
                </a:lnTo>
                <a:lnTo>
                  <a:pt x="55060" y="11870"/>
                </a:lnTo>
                <a:lnTo>
                  <a:pt x="55150" y="11900"/>
                </a:lnTo>
                <a:lnTo>
                  <a:pt x="55330" y="11910"/>
                </a:lnTo>
                <a:lnTo>
                  <a:pt x="55410" y="11960"/>
                </a:lnTo>
                <a:lnTo>
                  <a:pt x="55570" y="11990"/>
                </a:lnTo>
                <a:lnTo>
                  <a:pt x="55680" y="12070"/>
                </a:lnTo>
                <a:lnTo>
                  <a:pt x="55860" y="12240"/>
                </a:lnTo>
                <a:lnTo>
                  <a:pt x="56010" y="12270"/>
                </a:lnTo>
                <a:lnTo>
                  <a:pt x="56180" y="12250"/>
                </a:lnTo>
                <a:lnTo>
                  <a:pt x="56260" y="12260"/>
                </a:lnTo>
                <a:lnTo>
                  <a:pt x="56320" y="12270"/>
                </a:lnTo>
                <a:lnTo>
                  <a:pt x="56340" y="12350"/>
                </a:lnTo>
                <a:lnTo>
                  <a:pt x="56360" y="12430"/>
                </a:lnTo>
                <a:lnTo>
                  <a:pt x="56200" y="12740"/>
                </a:lnTo>
                <a:lnTo>
                  <a:pt x="55650" y="13160"/>
                </a:lnTo>
                <a:lnTo>
                  <a:pt x="55540" y="13240"/>
                </a:lnTo>
                <a:lnTo>
                  <a:pt x="55410" y="13420"/>
                </a:lnTo>
                <a:lnTo>
                  <a:pt x="55460" y="13470"/>
                </a:lnTo>
                <a:lnTo>
                  <a:pt x="55470" y="13530"/>
                </a:lnTo>
                <a:lnTo>
                  <a:pt x="55450" y="13580"/>
                </a:lnTo>
                <a:lnTo>
                  <a:pt x="55410" y="13640"/>
                </a:lnTo>
                <a:lnTo>
                  <a:pt x="55380" y="13660"/>
                </a:lnTo>
                <a:lnTo>
                  <a:pt x="55290" y="13750"/>
                </a:lnTo>
                <a:lnTo>
                  <a:pt x="55370" y="13840"/>
                </a:lnTo>
                <a:lnTo>
                  <a:pt x="55390" y="13860"/>
                </a:lnTo>
                <a:lnTo>
                  <a:pt x="55400" y="13860"/>
                </a:lnTo>
                <a:lnTo>
                  <a:pt x="55400" y="13870"/>
                </a:lnTo>
                <a:lnTo>
                  <a:pt x="55410" y="13880"/>
                </a:lnTo>
                <a:lnTo>
                  <a:pt x="55410" y="13890"/>
                </a:lnTo>
                <a:lnTo>
                  <a:pt x="55570" y="14070"/>
                </a:lnTo>
                <a:lnTo>
                  <a:pt x="55740" y="14060"/>
                </a:lnTo>
                <a:lnTo>
                  <a:pt x="55930" y="13970"/>
                </a:lnTo>
                <a:lnTo>
                  <a:pt x="56100" y="13930"/>
                </a:lnTo>
                <a:lnTo>
                  <a:pt x="56130" y="13920"/>
                </a:lnTo>
                <a:lnTo>
                  <a:pt x="56230" y="14080"/>
                </a:lnTo>
                <a:lnTo>
                  <a:pt x="56190" y="14260"/>
                </a:lnTo>
                <a:lnTo>
                  <a:pt x="56150" y="14420"/>
                </a:lnTo>
                <a:lnTo>
                  <a:pt x="56100" y="14540"/>
                </a:lnTo>
                <a:lnTo>
                  <a:pt x="55920" y="14940"/>
                </a:lnTo>
                <a:lnTo>
                  <a:pt x="55900" y="15230"/>
                </a:lnTo>
                <a:lnTo>
                  <a:pt x="55950" y="15330"/>
                </a:lnTo>
                <a:lnTo>
                  <a:pt x="55990" y="15410"/>
                </a:lnTo>
                <a:lnTo>
                  <a:pt x="56030" y="15430"/>
                </a:lnTo>
                <a:lnTo>
                  <a:pt x="56150" y="15500"/>
                </a:lnTo>
                <a:lnTo>
                  <a:pt x="56360" y="15520"/>
                </a:lnTo>
                <a:lnTo>
                  <a:pt x="56450" y="15550"/>
                </a:lnTo>
                <a:lnTo>
                  <a:pt x="56690" y="15730"/>
                </a:lnTo>
                <a:lnTo>
                  <a:pt x="56740" y="15780"/>
                </a:lnTo>
                <a:lnTo>
                  <a:pt x="57150" y="15960"/>
                </a:lnTo>
                <a:lnTo>
                  <a:pt x="57610" y="16750"/>
                </a:lnTo>
                <a:lnTo>
                  <a:pt x="57680" y="16820"/>
                </a:lnTo>
                <a:lnTo>
                  <a:pt x="57770" y="16870"/>
                </a:lnTo>
                <a:lnTo>
                  <a:pt x="57820" y="16870"/>
                </a:lnTo>
                <a:lnTo>
                  <a:pt x="57820" y="16880"/>
                </a:lnTo>
                <a:lnTo>
                  <a:pt x="57830" y="16900"/>
                </a:lnTo>
                <a:lnTo>
                  <a:pt x="57780" y="17010"/>
                </a:lnTo>
                <a:lnTo>
                  <a:pt x="57670" y="17150"/>
                </a:lnTo>
                <a:lnTo>
                  <a:pt x="57550" y="17290"/>
                </a:lnTo>
                <a:lnTo>
                  <a:pt x="57280" y="17320"/>
                </a:lnTo>
                <a:lnTo>
                  <a:pt x="57040" y="17200"/>
                </a:lnTo>
                <a:lnTo>
                  <a:pt x="56930" y="17210"/>
                </a:lnTo>
                <a:lnTo>
                  <a:pt x="56750" y="17220"/>
                </a:lnTo>
                <a:lnTo>
                  <a:pt x="56800" y="17160"/>
                </a:lnTo>
                <a:lnTo>
                  <a:pt x="56860" y="17060"/>
                </a:lnTo>
                <a:lnTo>
                  <a:pt x="57020" y="17050"/>
                </a:lnTo>
                <a:lnTo>
                  <a:pt x="57200" y="17070"/>
                </a:lnTo>
                <a:lnTo>
                  <a:pt x="57320" y="17040"/>
                </a:lnTo>
                <a:lnTo>
                  <a:pt x="57250" y="17020"/>
                </a:lnTo>
                <a:lnTo>
                  <a:pt x="57190" y="16960"/>
                </a:lnTo>
                <a:lnTo>
                  <a:pt x="57140" y="16870"/>
                </a:lnTo>
                <a:lnTo>
                  <a:pt x="56920" y="16750"/>
                </a:lnTo>
                <a:lnTo>
                  <a:pt x="57020" y="16700"/>
                </a:lnTo>
                <a:lnTo>
                  <a:pt x="57000" y="16560"/>
                </a:lnTo>
                <a:lnTo>
                  <a:pt x="56920" y="16400"/>
                </a:lnTo>
                <a:lnTo>
                  <a:pt x="56840" y="16290"/>
                </a:lnTo>
                <a:lnTo>
                  <a:pt x="56380" y="15800"/>
                </a:lnTo>
                <a:lnTo>
                  <a:pt x="56270" y="15720"/>
                </a:lnTo>
                <a:lnTo>
                  <a:pt x="56000" y="15600"/>
                </a:lnTo>
                <a:lnTo>
                  <a:pt x="55950" y="15570"/>
                </a:lnTo>
                <a:lnTo>
                  <a:pt x="55810" y="15550"/>
                </a:lnTo>
                <a:lnTo>
                  <a:pt x="55710" y="15640"/>
                </a:lnTo>
                <a:lnTo>
                  <a:pt x="55650" y="15820"/>
                </a:lnTo>
                <a:lnTo>
                  <a:pt x="55680" y="15990"/>
                </a:lnTo>
                <a:lnTo>
                  <a:pt x="55840" y="16010"/>
                </a:lnTo>
                <a:lnTo>
                  <a:pt x="55620" y="16120"/>
                </a:lnTo>
                <a:lnTo>
                  <a:pt x="55590" y="16150"/>
                </a:lnTo>
                <a:lnTo>
                  <a:pt x="55560" y="16200"/>
                </a:lnTo>
                <a:lnTo>
                  <a:pt x="55400" y="16240"/>
                </a:lnTo>
                <a:lnTo>
                  <a:pt x="55330" y="16270"/>
                </a:lnTo>
                <a:lnTo>
                  <a:pt x="55230" y="16380"/>
                </a:lnTo>
                <a:lnTo>
                  <a:pt x="55090" y="16480"/>
                </a:lnTo>
                <a:lnTo>
                  <a:pt x="54940" y="16530"/>
                </a:lnTo>
                <a:lnTo>
                  <a:pt x="54790" y="16470"/>
                </a:lnTo>
                <a:lnTo>
                  <a:pt x="54870" y="16450"/>
                </a:lnTo>
                <a:lnTo>
                  <a:pt x="54980" y="16400"/>
                </a:lnTo>
                <a:lnTo>
                  <a:pt x="55070" y="16340"/>
                </a:lnTo>
                <a:lnTo>
                  <a:pt x="55110" y="16270"/>
                </a:lnTo>
                <a:lnTo>
                  <a:pt x="55060" y="16120"/>
                </a:lnTo>
                <a:lnTo>
                  <a:pt x="54820" y="16070"/>
                </a:lnTo>
                <a:lnTo>
                  <a:pt x="54750" y="15950"/>
                </a:lnTo>
                <a:lnTo>
                  <a:pt x="54640" y="15990"/>
                </a:lnTo>
                <a:lnTo>
                  <a:pt x="54080" y="15860"/>
                </a:lnTo>
                <a:lnTo>
                  <a:pt x="54020" y="15830"/>
                </a:lnTo>
                <a:lnTo>
                  <a:pt x="53880" y="15690"/>
                </a:lnTo>
                <a:lnTo>
                  <a:pt x="53840" y="15660"/>
                </a:lnTo>
                <a:lnTo>
                  <a:pt x="53780" y="15670"/>
                </a:lnTo>
                <a:lnTo>
                  <a:pt x="53570" y="15750"/>
                </a:lnTo>
                <a:lnTo>
                  <a:pt x="53510" y="15870"/>
                </a:lnTo>
                <a:lnTo>
                  <a:pt x="53460" y="15890"/>
                </a:lnTo>
                <a:lnTo>
                  <a:pt x="53400" y="15860"/>
                </a:lnTo>
                <a:lnTo>
                  <a:pt x="53350" y="15750"/>
                </a:lnTo>
                <a:lnTo>
                  <a:pt x="53280" y="15720"/>
                </a:lnTo>
                <a:lnTo>
                  <a:pt x="53230" y="15760"/>
                </a:lnTo>
                <a:lnTo>
                  <a:pt x="53210" y="15840"/>
                </a:lnTo>
                <a:lnTo>
                  <a:pt x="53240" y="15920"/>
                </a:lnTo>
                <a:lnTo>
                  <a:pt x="53300" y="15950"/>
                </a:lnTo>
                <a:lnTo>
                  <a:pt x="53300" y="16010"/>
                </a:lnTo>
                <a:lnTo>
                  <a:pt x="53170" y="16020"/>
                </a:lnTo>
                <a:lnTo>
                  <a:pt x="53050" y="16090"/>
                </a:lnTo>
                <a:lnTo>
                  <a:pt x="52990" y="16210"/>
                </a:lnTo>
                <a:lnTo>
                  <a:pt x="53020" y="16350"/>
                </a:lnTo>
                <a:lnTo>
                  <a:pt x="53120" y="16420"/>
                </a:lnTo>
                <a:lnTo>
                  <a:pt x="53240" y="16400"/>
                </a:lnTo>
                <a:lnTo>
                  <a:pt x="53460" y="16290"/>
                </a:lnTo>
                <a:lnTo>
                  <a:pt x="53390" y="16420"/>
                </a:lnTo>
                <a:lnTo>
                  <a:pt x="53180" y="16590"/>
                </a:lnTo>
                <a:lnTo>
                  <a:pt x="53140" y="16730"/>
                </a:lnTo>
                <a:lnTo>
                  <a:pt x="53050" y="16620"/>
                </a:lnTo>
                <a:lnTo>
                  <a:pt x="53020" y="16540"/>
                </a:lnTo>
                <a:lnTo>
                  <a:pt x="52880" y="16170"/>
                </a:lnTo>
                <a:lnTo>
                  <a:pt x="52860" y="16120"/>
                </a:lnTo>
                <a:lnTo>
                  <a:pt x="52800" y="16050"/>
                </a:lnTo>
                <a:lnTo>
                  <a:pt x="52770" y="16010"/>
                </a:lnTo>
                <a:lnTo>
                  <a:pt x="52750" y="15970"/>
                </a:lnTo>
                <a:lnTo>
                  <a:pt x="52750" y="15910"/>
                </a:lnTo>
                <a:lnTo>
                  <a:pt x="52760" y="15900"/>
                </a:lnTo>
                <a:lnTo>
                  <a:pt x="52750" y="15870"/>
                </a:lnTo>
                <a:lnTo>
                  <a:pt x="52730" y="15830"/>
                </a:lnTo>
                <a:lnTo>
                  <a:pt x="52590" y="15640"/>
                </a:lnTo>
                <a:lnTo>
                  <a:pt x="52580" y="15610"/>
                </a:lnTo>
                <a:lnTo>
                  <a:pt x="52580" y="15570"/>
                </a:lnTo>
                <a:lnTo>
                  <a:pt x="52570" y="15470"/>
                </a:lnTo>
                <a:lnTo>
                  <a:pt x="52560" y="15380"/>
                </a:lnTo>
                <a:lnTo>
                  <a:pt x="52580" y="15290"/>
                </a:lnTo>
                <a:lnTo>
                  <a:pt x="52580" y="15270"/>
                </a:lnTo>
                <a:lnTo>
                  <a:pt x="52540" y="15200"/>
                </a:lnTo>
                <a:lnTo>
                  <a:pt x="52420" y="15130"/>
                </a:lnTo>
                <a:lnTo>
                  <a:pt x="52360" y="15200"/>
                </a:lnTo>
                <a:lnTo>
                  <a:pt x="52310" y="15290"/>
                </a:lnTo>
                <a:lnTo>
                  <a:pt x="52300" y="15310"/>
                </a:lnTo>
                <a:lnTo>
                  <a:pt x="52270" y="15320"/>
                </a:lnTo>
                <a:lnTo>
                  <a:pt x="52230" y="15320"/>
                </a:lnTo>
                <a:lnTo>
                  <a:pt x="51960" y="15270"/>
                </a:lnTo>
                <a:lnTo>
                  <a:pt x="51930" y="15240"/>
                </a:lnTo>
                <a:lnTo>
                  <a:pt x="51910" y="15210"/>
                </a:lnTo>
                <a:lnTo>
                  <a:pt x="51920" y="15180"/>
                </a:lnTo>
                <a:lnTo>
                  <a:pt x="51910" y="15150"/>
                </a:lnTo>
                <a:lnTo>
                  <a:pt x="51900" y="15130"/>
                </a:lnTo>
                <a:lnTo>
                  <a:pt x="51880" y="15110"/>
                </a:lnTo>
                <a:lnTo>
                  <a:pt x="51850" y="15100"/>
                </a:lnTo>
                <a:lnTo>
                  <a:pt x="51820" y="15090"/>
                </a:lnTo>
                <a:lnTo>
                  <a:pt x="51780" y="15090"/>
                </a:lnTo>
                <a:lnTo>
                  <a:pt x="51730" y="15110"/>
                </a:lnTo>
                <a:lnTo>
                  <a:pt x="51670" y="15160"/>
                </a:lnTo>
                <a:lnTo>
                  <a:pt x="51650" y="15200"/>
                </a:lnTo>
                <a:lnTo>
                  <a:pt x="51630" y="15230"/>
                </a:lnTo>
                <a:lnTo>
                  <a:pt x="51610" y="15260"/>
                </a:lnTo>
                <a:lnTo>
                  <a:pt x="51590" y="15280"/>
                </a:lnTo>
                <a:lnTo>
                  <a:pt x="51560" y="15280"/>
                </a:lnTo>
                <a:lnTo>
                  <a:pt x="51520" y="15250"/>
                </a:lnTo>
                <a:lnTo>
                  <a:pt x="51500" y="15220"/>
                </a:lnTo>
                <a:lnTo>
                  <a:pt x="51490" y="15200"/>
                </a:lnTo>
                <a:lnTo>
                  <a:pt x="51490" y="15170"/>
                </a:lnTo>
                <a:lnTo>
                  <a:pt x="51490" y="15140"/>
                </a:lnTo>
                <a:lnTo>
                  <a:pt x="51480" y="15110"/>
                </a:lnTo>
                <a:lnTo>
                  <a:pt x="51470" y="15090"/>
                </a:lnTo>
                <a:lnTo>
                  <a:pt x="51450" y="15070"/>
                </a:lnTo>
                <a:lnTo>
                  <a:pt x="51410" y="15040"/>
                </a:lnTo>
                <a:lnTo>
                  <a:pt x="51360" y="15010"/>
                </a:lnTo>
                <a:lnTo>
                  <a:pt x="51330" y="15020"/>
                </a:lnTo>
                <a:lnTo>
                  <a:pt x="51310" y="15040"/>
                </a:lnTo>
                <a:lnTo>
                  <a:pt x="51280" y="15090"/>
                </a:lnTo>
                <a:lnTo>
                  <a:pt x="51260" y="15130"/>
                </a:lnTo>
                <a:lnTo>
                  <a:pt x="51230" y="15160"/>
                </a:lnTo>
                <a:lnTo>
                  <a:pt x="51200" y="15180"/>
                </a:lnTo>
                <a:lnTo>
                  <a:pt x="51100" y="15200"/>
                </a:lnTo>
                <a:lnTo>
                  <a:pt x="51050" y="15220"/>
                </a:lnTo>
                <a:lnTo>
                  <a:pt x="51010" y="15260"/>
                </a:lnTo>
                <a:lnTo>
                  <a:pt x="50810" y="15460"/>
                </a:lnTo>
                <a:lnTo>
                  <a:pt x="50760" y="15480"/>
                </a:lnTo>
                <a:lnTo>
                  <a:pt x="50660" y="15470"/>
                </a:lnTo>
                <a:lnTo>
                  <a:pt x="50620" y="15360"/>
                </a:lnTo>
                <a:lnTo>
                  <a:pt x="50590" y="15330"/>
                </a:lnTo>
                <a:lnTo>
                  <a:pt x="50490" y="15240"/>
                </a:lnTo>
                <a:lnTo>
                  <a:pt x="50460" y="15220"/>
                </a:lnTo>
                <a:lnTo>
                  <a:pt x="50430" y="15210"/>
                </a:lnTo>
                <a:lnTo>
                  <a:pt x="50410" y="15210"/>
                </a:lnTo>
                <a:lnTo>
                  <a:pt x="50380" y="15220"/>
                </a:lnTo>
                <a:lnTo>
                  <a:pt x="50310" y="15260"/>
                </a:lnTo>
                <a:lnTo>
                  <a:pt x="50280" y="15270"/>
                </a:lnTo>
                <a:lnTo>
                  <a:pt x="50250" y="15260"/>
                </a:lnTo>
                <a:lnTo>
                  <a:pt x="50050" y="15160"/>
                </a:lnTo>
                <a:lnTo>
                  <a:pt x="50020" y="15130"/>
                </a:lnTo>
                <a:lnTo>
                  <a:pt x="50000" y="15090"/>
                </a:lnTo>
                <a:lnTo>
                  <a:pt x="49990" y="15020"/>
                </a:lnTo>
                <a:lnTo>
                  <a:pt x="49840" y="14620"/>
                </a:lnTo>
                <a:lnTo>
                  <a:pt x="49820" y="14550"/>
                </a:lnTo>
                <a:lnTo>
                  <a:pt x="49810" y="14510"/>
                </a:lnTo>
                <a:lnTo>
                  <a:pt x="49800" y="14470"/>
                </a:lnTo>
                <a:lnTo>
                  <a:pt x="49780" y="14440"/>
                </a:lnTo>
                <a:lnTo>
                  <a:pt x="49720" y="14400"/>
                </a:lnTo>
                <a:lnTo>
                  <a:pt x="49630" y="14370"/>
                </a:lnTo>
                <a:lnTo>
                  <a:pt x="49610" y="14360"/>
                </a:lnTo>
                <a:lnTo>
                  <a:pt x="49490" y="14220"/>
                </a:lnTo>
                <a:lnTo>
                  <a:pt x="49460" y="14200"/>
                </a:lnTo>
                <a:lnTo>
                  <a:pt x="49430" y="14190"/>
                </a:lnTo>
                <a:lnTo>
                  <a:pt x="49370" y="14170"/>
                </a:lnTo>
                <a:lnTo>
                  <a:pt x="49340" y="14140"/>
                </a:lnTo>
                <a:lnTo>
                  <a:pt x="49320" y="14080"/>
                </a:lnTo>
                <a:lnTo>
                  <a:pt x="49300" y="13820"/>
                </a:lnTo>
                <a:lnTo>
                  <a:pt x="49260" y="13660"/>
                </a:lnTo>
                <a:lnTo>
                  <a:pt x="49200" y="13440"/>
                </a:lnTo>
                <a:lnTo>
                  <a:pt x="49190" y="13440"/>
                </a:lnTo>
                <a:lnTo>
                  <a:pt x="49170" y="13370"/>
                </a:lnTo>
                <a:lnTo>
                  <a:pt x="49240" y="13270"/>
                </a:lnTo>
                <a:lnTo>
                  <a:pt x="49270" y="13210"/>
                </a:lnTo>
                <a:lnTo>
                  <a:pt x="49290" y="13150"/>
                </a:lnTo>
                <a:lnTo>
                  <a:pt x="49300" y="13120"/>
                </a:lnTo>
                <a:lnTo>
                  <a:pt x="49320" y="13100"/>
                </a:lnTo>
                <a:lnTo>
                  <a:pt x="49340" y="13080"/>
                </a:lnTo>
                <a:lnTo>
                  <a:pt x="49360" y="13060"/>
                </a:lnTo>
                <a:lnTo>
                  <a:pt x="49380" y="13050"/>
                </a:lnTo>
                <a:lnTo>
                  <a:pt x="49530" y="13000"/>
                </a:lnTo>
                <a:lnTo>
                  <a:pt x="49570" y="12980"/>
                </a:lnTo>
                <a:lnTo>
                  <a:pt x="49620" y="12940"/>
                </a:lnTo>
                <a:lnTo>
                  <a:pt x="49630" y="12920"/>
                </a:lnTo>
                <a:lnTo>
                  <a:pt x="49640" y="12900"/>
                </a:lnTo>
                <a:lnTo>
                  <a:pt x="49660" y="12860"/>
                </a:lnTo>
                <a:lnTo>
                  <a:pt x="49660" y="12810"/>
                </a:lnTo>
                <a:lnTo>
                  <a:pt x="49660" y="12720"/>
                </a:lnTo>
                <a:lnTo>
                  <a:pt x="49640" y="12560"/>
                </a:lnTo>
                <a:lnTo>
                  <a:pt x="49620" y="12480"/>
                </a:lnTo>
                <a:lnTo>
                  <a:pt x="49600" y="12430"/>
                </a:lnTo>
                <a:lnTo>
                  <a:pt x="49490" y="12350"/>
                </a:lnTo>
                <a:lnTo>
                  <a:pt x="49450" y="12310"/>
                </a:lnTo>
                <a:lnTo>
                  <a:pt x="49430" y="12290"/>
                </a:lnTo>
                <a:lnTo>
                  <a:pt x="49420" y="12270"/>
                </a:lnTo>
                <a:lnTo>
                  <a:pt x="49410" y="12240"/>
                </a:lnTo>
                <a:lnTo>
                  <a:pt x="49400" y="12120"/>
                </a:lnTo>
                <a:lnTo>
                  <a:pt x="49390" y="12050"/>
                </a:lnTo>
                <a:lnTo>
                  <a:pt x="49370" y="12030"/>
                </a:lnTo>
                <a:lnTo>
                  <a:pt x="49340" y="12010"/>
                </a:lnTo>
                <a:lnTo>
                  <a:pt x="49280" y="12010"/>
                </a:lnTo>
                <a:lnTo>
                  <a:pt x="49250" y="12010"/>
                </a:lnTo>
                <a:lnTo>
                  <a:pt x="49230" y="11990"/>
                </a:lnTo>
                <a:lnTo>
                  <a:pt x="49220" y="11970"/>
                </a:lnTo>
                <a:lnTo>
                  <a:pt x="49210" y="11940"/>
                </a:lnTo>
                <a:lnTo>
                  <a:pt x="49190" y="11910"/>
                </a:lnTo>
                <a:lnTo>
                  <a:pt x="49180" y="11890"/>
                </a:lnTo>
                <a:lnTo>
                  <a:pt x="49150" y="11880"/>
                </a:lnTo>
                <a:lnTo>
                  <a:pt x="49020" y="11880"/>
                </a:lnTo>
                <a:lnTo>
                  <a:pt x="48990" y="11870"/>
                </a:lnTo>
                <a:lnTo>
                  <a:pt x="48960" y="11850"/>
                </a:lnTo>
                <a:lnTo>
                  <a:pt x="48820" y="11730"/>
                </a:lnTo>
                <a:lnTo>
                  <a:pt x="48730" y="11620"/>
                </a:lnTo>
                <a:lnTo>
                  <a:pt x="48710" y="11600"/>
                </a:lnTo>
                <a:lnTo>
                  <a:pt x="48690" y="11540"/>
                </a:lnTo>
                <a:lnTo>
                  <a:pt x="48690" y="11520"/>
                </a:lnTo>
                <a:lnTo>
                  <a:pt x="48700" y="11480"/>
                </a:lnTo>
                <a:lnTo>
                  <a:pt x="48730" y="11410"/>
                </a:lnTo>
                <a:lnTo>
                  <a:pt x="48830" y="11280"/>
                </a:lnTo>
                <a:lnTo>
                  <a:pt x="48890" y="11210"/>
                </a:lnTo>
                <a:lnTo>
                  <a:pt x="48970" y="11140"/>
                </a:lnTo>
                <a:lnTo>
                  <a:pt x="49280" y="10990"/>
                </a:lnTo>
                <a:lnTo>
                  <a:pt x="49320" y="10940"/>
                </a:lnTo>
                <a:lnTo>
                  <a:pt x="49440" y="10780"/>
                </a:lnTo>
                <a:lnTo>
                  <a:pt x="49630" y="10430"/>
                </a:lnTo>
                <a:lnTo>
                  <a:pt x="49650" y="10370"/>
                </a:lnTo>
                <a:lnTo>
                  <a:pt x="49690" y="10220"/>
                </a:lnTo>
                <a:lnTo>
                  <a:pt x="49770" y="10050"/>
                </a:lnTo>
                <a:lnTo>
                  <a:pt x="49790" y="10020"/>
                </a:lnTo>
                <a:lnTo>
                  <a:pt x="49820" y="9990"/>
                </a:lnTo>
                <a:lnTo>
                  <a:pt x="49950" y="9920"/>
                </a:lnTo>
                <a:lnTo>
                  <a:pt x="50190" y="9870"/>
                </a:lnTo>
                <a:lnTo>
                  <a:pt x="50470" y="9870"/>
                </a:lnTo>
                <a:lnTo>
                  <a:pt x="50540" y="9880"/>
                </a:lnTo>
                <a:lnTo>
                  <a:pt x="50590" y="9910"/>
                </a:lnTo>
                <a:lnTo>
                  <a:pt x="50620" y="9920"/>
                </a:lnTo>
                <a:lnTo>
                  <a:pt x="50640" y="9910"/>
                </a:lnTo>
                <a:lnTo>
                  <a:pt x="50660" y="9870"/>
                </a:lnTo>
                <a:lnTo>
                  <a:pt x="50660" y="9800"/>
                </a:lnTo>
                <a:lnTo>
                  <a:pt x="50650" y="9750"/>
                </a:lnTo>
                <a:lnTo>
                  <a:pt x="50630" y="9720"/>
                </a:lnTo>
                <a:lnTo>
                  <a:pt x="50580" y="9700"/>
                </a:lnTo>
                <a:lnTo>
                  <a:pt x="50550" y="9690"/>
                </a:lnTo>
                <a:lnTo>
                  <a:pt x="50520" y="9670"/>
                </a:lnTo>
                <a:lnTo>
                  <a:pt x="50500" y="9660"/>
                </a:lnTo>
                <a:lnTo>
                  <a:pt x="50480" y="9630"/>
                </a:lnTo>
                <a:lnTo>
                  <a:pt x="50480" y="9590"/>
                </a:lnTo>
                <a:lnTo>
                  <a:pt x="50510" y="9540"/>
                </a:lnTo>
                <a:lnTo>
                  <a:pt x="50610" y="9420"/>
                </a:lnTo>
                <a:lnTo>
                  <a:pt x="50640" y="9390"/>
                </a:lnTo>
                <a:lnTo>
                  <a:pt x="50660" y="9370"/>
                </a:lnTo>
                <a:lnTo>
                  <a:pt x="50710" y="9350"/>
                </a:lnTo>
                <a:lnTo>
                  <a:pt x="50770" y="9330"/>
                </a:lnTo>
                <a:lnTo>
                  <a:pt x="51160" y="9270"/>
                </a:lnTo>
                <a:lnTo>
                  <a:pt x="51170" y="9240"/>
                </a:lnTo>
                <a:lnTo>
                  <a:pt x="51180" y="9200"/>
                </a:lnTo>
                <a:lnTo>
                  <a:pt x="51170" y="9130"/>
                </a:lnTo>
                <a:lnTo>
                  <a:pt x="51180" y="9050"/>
                </a:lnTo>
                <a:lnTo>
                  <a:pt x="51180" y="8940"/>
                </a:lnTo>
                <a:lnTo>
                  <a:pt x="51140" y="8760"/>
                </a:lnTo>
                <a:lnTo>
                  <a:pt x="51110" y="8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