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Emilia-Romagna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Emilia-Romag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90" y="30710"/>
                </a:moveTo>
                <a:lnTo>
                  <a:pt x="48650" y="30690"/>
                </a:lnTo>
                <a:lnTo>
                  <a:pt x="48630" y="30730"/>
                </a:lnTo>
                <a:lnTo>
                  <a:pt x="48590" y="30750"/>
                </a:lnTo>
                <a:lnTo>
                  <a:pt x="48530" y="30780"/>
                </a:lnTo>
                <a:lnTo>
                  <a:pt x="48410" y="30870"/>
                </a:lnTo>
                <a:lnTo>
                  <a:pt x="48150" y="31030"/>
                </a:lnTo>
                <a:lnTo>
                  <a:pt x="48110" y="31040"/>
                </a:lnTo>
                <a:lnTo>
                  <a:pt x="48070" y="31040"/>
                </a:lnTo>
                <a:lnTo>
                  <a:pt x="48040" y="31030"/>
                </a:lnTo>
                <a:lnTo>
                  <a:pt x="47840" y="31020"/>
                </a:lnTo>
                <a:lnTo>
                  <a:pt x="47810" y="31020"/>
                </a:lnTo>
                <a:lnTo>
                  <a:pt x="47740" y="30980"/>
                </a:lnTo>
                <a:lnTo>
                  <a:pt x="47720" y="30970"/>
                </a:lnTo>
                <a:lnTo>
                  <a:pt x="47700" y="30970"/>
                </a:lnTo>
                <a:lnTo>
                  <a:pt x="47680" y="30980"/>
                </a:lnTo>
                <a:lnTo>
                  <a:pt x="47660" y="31000"/>
                </a:lnTo>
                <a:lnTo>
                  <a:pt x="47660" y="31030"/>
                </a:lnTo>
                <a:lnTo>
                  <a:pt x="47650" y="31100"/>
                </a:lnTo>
                <a:lnTo>
                  <a:pt x="47670" y="31220"/>
                </a:lnTo>
                <a:lnTo>
                  <a:pt x="47670" y="31250"/>
                </a:lnTo>
                <a:lnTo>
                  <a:pt x="47560" y="31760"/>
                </a:lnTo>
                <a:lnTo>
                  <a:pt x="47530" y="31840"/>
                </a:lnTo>
                <a:lnTo>
                  <a:pt x="47420" y="31980"/>
                </a:lnTo>
                <a:lnTo>
                  <a:pt x="47380" y="32070"/>
                </a:lnTo>
                <a:lnTo>
                  <a:pt x="47310" y="32350"/>
                </a:lnTo>
                <a:lnTo>
                  <a:pt x="47190" y="32390"/>
                </a:lnTo>
                <a:lnTo>
                  <a:pt x="47110" y="32390"/>
                </a:lnTo>
                <a:lnTo>
                  <a:pt x="46530" y="32240"/>
                </a:lnTo>
                <a:lnTo>
                  <a:pt x="46450" y="32170"/>
                </a:lnTo>
                <a:lnTo>
                  <a:pt x="46340" y="32060"/>
                </a:lnTo>
                <a:lnTo>
                  <a:pt x="46240" y="31990"/>
                </a:lnTo>
                <a:lnTo>
                  <a:pt x="46040" y="31890"/>
                </a:lnTo>
                <a:lnTo>
                  <a:pt x="45980" y="31880"/>
                </a:lnTo>
                <a:lnTo>
                  <a:pt x="45720" y="31850"/>
                </a:lnTo>
                <a:lnTo>
                  <a:pt x="45660" y="31840"/>
                </a:lnTo>
                <a:lnTo>
                  <a:pt x="45620" y="31820"/>
                </a:lnTo>
                <a:lnTo>
                  <a:pt x="45600" y="31800"/>
                </a:lnTo>
                <a:lnTo>
                  <a:pt x="45530" y="31730"/>
                </a:lnTo>
                <a:lnTo>
                  <a:pt x="45480" y="31660"/>
                </a:lnTo>
                <a:lnTo>
                  <a:pt x="45450" y="31630"/>
                </a:lnTo>
                <a:lnTo>
                  <a:pt x="45150" y="31460"/>
                </a:lnTo>
                <a:lnTo>
                  <a:pt x="45080" y="31400"/>
                </a:lnTo>
                <a:lnTo>
                  <a:pt x="45050" y="31380"/>
                </a:lnTo>
                <a:lnTo>
                  <a:pt x="45010" y="31330"/>
                </a:lnTo>
                <a:lnTo>
                  <a:pt x="45010" y="31050"/>
                </a:lnTo>
                <a:lnTo>
                  <a:pt x="44990" y="31010"/>
                </a:lnTo>
                <a:lnTo>
                  <a:pt x="44960" y="30970"/>
                </a:lnTo>
                <a:lnTo>
                  <a:pt x="44930" y="30950"/>
                </a:lnTo>
                <a:lnTo>
                  <a:pt x="44880" y="30920"/>
                </a:lnTo>
                <a:lnTo>
                  <a:pt x="44870" y="30890"/>
                </a:lnTo>
                <a:lnTo>
                  <a:pt x="44870" y="30850"/>
                </a:lnTo>
                <a:lnTo>
                  <a:pt x="44880" y="30740"/>
                </a:lnTo>
                <a:lnTo>
                  <a:pt x="44870" y="30700"/>
                </a:lnTo>
                <a:lnTo>
                  <a:pt x="44860" y="30670"/>
                </a:lnTo>
                <a:lnTo>
                  <a:pt x="44720" y="30550"/>
                </a:lnTo>
                <a:lnTo>
                  <a:pt x="44680" y="30500"/>
                </a:lnTo>
                <a:lnTo>
                  <a:pt x="44670" y="30470"/>
                </a:lnTo>
                <a:lnTo>
                  <a:pt x="44660" y="30430"/>
                </a:lnTo>
                <a:lnTo>
                  <a:pt x="44670" y="30400"/>
                </a:lnTo>
                <a:lnTo>
                  <a:pt x="44670" y="30290"/>
                </a:lnTo>
                <a:lnTo>
                  <a:pt x="44680" y="30250"/>
                </a:lnTo>
                <a:lnTo>
                  <a:pt x="44700" y="30220"/>
                </a:lnTo>
                <a:lnTo>
                  <a:pt x="44720" y="30210"/>
                </a:lnTo>
                <a:lnTo>
                  <a:pt x="44820" y="30200"/>
                </a:lnTo>
                <a:lnTo>
                  <a:pt x="44850" y="30190"/>
                </a:lnTo>
                <a:lnTo>
                  <a:pt x="44870" y="30170"/>
                </a:lnTo>
                <a:lnTo>
                  <a:pt x="44930" y="30080"/>
                </a:lnTo>
                <a:lnTo>
                  <a:pt x="44940" y="30050"/>
                </a:lnTo>
                <a:lnTo>
                  <a:pt x="44970" y="29960"/>
                </a:lnTo>
                <a:lnTo>
                  <a:pt x="45070" y="29820"/>
                </a:lnTo>
                <a:lnTo>
                  <a:pt x="45090" y="29780"/>
                </a:lnTo>
                <a:lnTo>
                  <a:pt x="45110" y="29720"/>
                </a:lnTo>
                <a:lnTo>
                  <a:pt x="45130" y="29610"/>
                </a:lnTo>
                <a:lnTo>
                  <a:pt x="45180" y="29510"/>
                </a:lnTo>
                <a:lnTo>
                  <a:pt x="45200" y="29470"/>
                </a:lnTo>
                <a:lnTo>
                  <a:pt x="45230" y="29400"/>
                </a:lnTo>
                <a:lnTo>
                  <a:pt x="45230" y="29360"/>
                </a:lnTo>
                <a:lnTo>
                  <a:pt x="45220" y="29330"/>
                </a:lnTo>
                <a:lnTo>
                  <a:pt x="45200" y="29320"/>
                </a:lnTo>
                <a:lnTo>
                  <a:pt x="45170" y="29310"/>
                </a:lnTo>
                <a:lnTo>
                  <a:pt x="45140" y="29310"/>
                </a:lnTo>
                <a:lnTo>
                  <a:pt x="45090" y="29320"/>
                </a:lnTo>
                <a:lnTo>
                  <a:pt x="45070" y="29320"/>
                </a:lnTo>
                <a:lnTo>
                  <a:pt x="44910" y="29330"/>
                </a:lnTo>
                <a:lnTo>
                  <a:pt x="44830" y="29350"/>
                </a:lnTo>
                <a:lnTo>
                  <a:pt x="44680" y="29420"/>
                </a:lnTo>
                <a:lnTo>
                  <a:pt x="44630" y="29430"/>
                </a:lnTo>
                <a:lnTo>
                  <a:pt x="44570" y="29430"/>
                </a:lnTo>
                <a:lnTo>
                  <a:pt x="44390" y="29390"/>
                </a:lnTo>
                <a:lnTo>
                  <a:pt x="44330" y="29360"/>
                </a:lnTo>
                <a:lnTo>
                  <a:pt x="44300" y="29340"/>
                </a:lnTo>
                <a:lnTo>
                  <a:pt x="44300" y="29310"/>
                </a:lnTo>
                <a:lnTo>
                  <a:pt x="44310" y="29290"/>
                </a:lnTo>
                <a:lnTo>
                  <a:pt x="44330" y="29260"/>
                </a:lnTo>
                <a:lnTo>
                  <a:pt x="44400" y="29190"/>
                </a:lnTo>
                <a:lnTo>
                  <a:pt x="44420" y="29170"/>
                </a:lnTo>
                <a:lnTo>
                  <a:pt x="44430" y="29150"/>
                </a:lnTo>
                <a:lnTo>
                  <a:pt x="44420" y="29110"/>
                </a:lnTo>
                <a:lnTo>
                  <a:pt x="44390" y="29060"/>
                </a:lnTo>
                <a:lnTo>
                  <a:pt x="44300" y="29000"/>
                </a:lnTo>
                <a:lnTo>
                  <a:pt x="44250" y="28980"/>
                </a:lnTo>
                <a:lnTo>
                  <a:pt x="44200" y="28970"/>
                </a:lnTo>
                <a:lnTo>
                  <a:pt x="44180" y="28990"/>
                </a:lnTo>
                <a:lnTo>
                  <a:pt x="44160" y="29010"/>
                </a:lnTo>
                <a:lnTo>
                  <a:pt x="44150" y="29030"/>
                </a:lnTo>
                <a:lnTo>
                  <a:pt x="44110" y="29050"/>
                </a:lnTo>
                <a:lnTo>
                  <a:pt x="44080" y="29060"/>
                </a:lnTo>
                <a:lnTo>
                  <a:pt x="43940" y="29070"/>
                </a:lnTo>
                <a:lnTo>
                  <a:pt x="43880" y="29070"/>
                </a:lnTo>
                <a:lnTo>
                  <a:pt x="43760" y="29030"/>
                </a:lnTo>
                <a:lnTo>
                  <a:pt x="43690" y="28970"/>
                </a:lnTo>
                <a:lnTo>
                  <a:pt x="43490" y="28720"/>
                </a:lnTo>
                <a:lnTo>
                  <a:pt x="43450" y="28660"/>
                </a:lnTo>
                <a:lnTo>
                  <a:pt x="43430" y="28590"/>
                </a:lnTo>
                <a:lnTo>
                  <a:pt x="43400" y="28560"/>
                </a:lnTo>
                <a:lnTo>
                  <a:pt x="43380" y="28540"/>
                </a:lnTo>
                <a:lnTo>
                  <a:pt x="43300" y="28490"/>
                </a:lnTo>
                <a:lnTo>
                  <a:pt x="43270" y="28480"/>
                </a:lnTo>
                <a:lnTo>
                  <a:pt x="43210" y="28470"/>
                </a:lnTo>
                <a:lnTo>
                  <a:pt x="43180" y="28480"/>
                </a:lnTo>
                <a:lnTo>
                  <a:pt x="43150" y="28490"/>
                </a:lnTo>
                <a:lnTo>
                  <a:pt x="43130" y="28510"/>
                </a:lnTo>
                <a:lnTo>
                  <a:pt x="43120" y="28540"/>
                </a:lnTo>
                <a:lnTo>
                  <a:pt x="43070" y="28640"/>
                </a:lnTo>
                <a:lnTo>
                  <a:pt x="43050" y="28660"/>
                </a:lnTo>
                <a:lnTo>
                  <a:pt x="43020" y="28680"/>
                </a:lnTo>
                <a:lnTo>
                  <a:pt x="42970" y="28690"/>
                </a:lnTo>
                <a:lnTo>
                  <a:pt x="42860" y="28690"/>
                </a:lnTo>
                <a:lnTo>
                  <a:pt x="42810" y="28700"/>
                </a:lnTo>
                <a:lnTo>
                  <a:pt x="42790" y="28730"/>
                </a:lnTo>
                <a:lnTo>
                  <a:pt x="42780" y="28750"/>
                </a:lnTo>
                <a:lnTo>
                  <a:pt x="42770" y="28760"/>
                </a:lnTo>
                <a:lnTo>
                  <a:pt x="42740" y="28800"/>
                </a:lnTo>
                <a:lnTo>
                  <a:pt x="42560" y="29000"/>
                </a:lnTo>
                <a:lnTo>
                  <a:pt x="42500" y="29020"/>
                </a:lnTo>
                <a:lnTo>
                  <a:pt x="42040" y="29100"/>
                </a:lnTo>
                <a:lnTo>
                  <a:pt x="42020" y="29110"/>
                </a:lnTo>
                <a:lnTo>
                  <a:pt x="42010" y="29140"/>
                </a:lnTo>
                <a:lnTo>
                  <a:pt x="42000" y="29160"/>
                </a:lnTo>
                <a:lnTo>
                  <a:pt x="42000" y="29190"/>
                </a:lnTo>
                <a:lnTo>
                  <a:pt x="42010" y="29220"/>
                </a:lnTo>
                <a:lnTo>
                  <a:pt x="42020" y="29240"/>
                </a:lnTo>
                <a:lnTo>
                  <a:pt x="42040" y="29260"/>
                </a:lnTo>
                <a:lnTo>
                  <a:pt x="42060" y="29280"/>
                </a:lnTo>
                <a:lnTo>
                  <a:pt x="42110" y="29310"/>
                </a:lnTo>
                <a:lnTo>
                  <a:pt x="42300" y="29390"/>
                </a:lnTo>
                <a:lnTo>
                  <a:pt x="42330" y="29400"/>
                </a:lnTo>
                <a:lnTo>
                  <a:pt x="42350" y="29420"/>
                </a:lnTo>
                <a:lnTo>
                  <a:pt x="42350" y="29450"/>
                </a:lnTo>
                <a:lnTo>
                  <a:pt x="42340" y="29480"/>
                </a:lnTo>
                <a:lnTo>
                  <a:pt x="42290" y="29520"/>
                </a:lnTo>
                <a:lnTo>
                  <a:pt x="42200" y="29550"/>
                </a:lnTo>
                <a:lnTo>
                  <a:pt x="42110" y="29550"/>
                </a:lnTo>
                <a:lnTo>
                  <a:pt x="42020" y="29540"/>
                </a:lnTo>
                <a:lnTo>
                  <a:pt x="42010" y="29530"/>
                </a:lnTo>
                <a:lnTo>
                  <a:pt x="41130" y="29640"/>
                </a:lnTo>
                <a:lnTo>
                  <a:pt x="41090" y="29640"/>
                </a:lnTo>
                <a:lnTo>
                  <a:pt x="40900" y="29540"/>
                </a:lnTo>
                <a:lnTo>
                  <a:pt x="40880" y="29510"/>
                </a:lnTo>
                <a:lnTo>
                  <a:pt x="40860" y="29470"/>
                </a:lnTo>
                <a:lnTo>
                  <a:pt x="40870" y="29440"/>
                </a:lnTo>
                <a:lnTo>
                  <a:pt x="40880" y="29420"/>
                </a:lnTo>
                <a:lnTo>
                  <a:pt x="40920" y="29370"/>
                </a:lnTo>
                <a:lnTo>
                  <a:pt x="40940" y="29350"/>
                </a:lnTo>
                <a:lnTo>
                  <a:pt x="40950" y="29300"/>
                </a:lnTo>
                <a:lnTo>
                  <a:pt x="40940" y="29270"/>
                </a:lnTo>
                <a:lnTo>
                  <a:pt x="40910" y="29250"/>
                </a:lnTo>
                <a:lnTo>
                  <a:pt x="40880" y="29240"/>
                </a:lnTo>
                <a:lnTo>
                  <a:pt x="40850" y="29240"/>
                </a:lnTo>
                <a:lnTo>
                  <a:pt x="40800" y="29250"/>
                </a:lnTo>
                <a:lnTo>
                  <a:pt x="40790" y="29270"/>
                </a:lnTo>
                <a:lnTo>
                  <a:pt x="40780" y="29300"/>
                </a:lnTo>
                <a:lnTo>
                  <a:pt x="40780" y="29330"/>
                </a:lnTo>
                <a:lnTo>
                  <a:pt x="40770" y="29350"/>
                </a:lnTo>
                <a:lnTo>
                  <a:pt x="40760" y="29360"/>
                </a:lnTo>
                <a:lnTo>
                  <a:pt x="40750" y="29380"/>
                </a:lnTo>
                <a:lnTo>
                  <a:pt x="40700" y="29440"/>
                </a:lnTo>
                <a:lnTo>
                  <a:pt x="40680" y="29460"/>
                </a:lnTo>
                <a:lnTo>
                  <a:pt x="40630" y="29560"/>
                </a:lnTo>
                <a:lnTo>
                  <a:pt x="40400" y="29840"/>
                </a:lnTo>
                <a:lnTo>
                  <a:pt x="40380" y="29840"/>
                </a:lnTo>
                <a:lnTo>
                  <a:pt x="40350" y="29830"/>
                </a:lnTo>
                <a:lnTo>
                  <a:pt x="40250" y="29780"/>
                </a:lnTo>
                <a:lnTo>
                  <a:pt x="40200" y="29750"/>
                </a:lnTo>
                <a:lnTo>
                  <a:pt x="40150" y="29690"/>
                </a:lnTo>
                <a:lnTo>
                  <a:pt x="40130" y="29670"/>
                </a:lnTo>
                <a:lnTo>
                  <a:pt x="40000" y="29620"/>
                </a:lnTo>
                <a:lnTo>
                  <a:pt x="39970" y="29600"/>
                </a:lnTo>
                <a:lnTo>
                  <a:pt x="39960" y="29580"/>
                </a:lnTo>
                <a:lnTo>
                  <a:pt x="39940" y="29560"/>
                </a:lnTo>
                <a:lnTo>
                  <a:pt x="39880" y="29510"/>
                </a:lnTo>
                <a:lnTo>
                  <a:pt x="39770" y="29470"/>
                </a:lnTo>
                <a:lnTo>
                  <a:pt x="39680" y="29430"/>
                </a:lnTo>
                <a:lnTo>
                  <a:pt x="39290" y="29130"/>
                </a:lnTo>
                <a:lnTo>
                  <a:pt x="39130" y="29070"/>
                </a:lnTo>
                <a:lnTo>
                  <a:pt x="38800" y="29100"/>
                </a:lnTo>
                <a:lnTo>
                  <a:pt x="38770" y="29110"/>
                </a:lnTo>
                <a:lnTo>
                  <a:pt x="38720" y="29140"/>
                </a:lnTo>
                <a:lnTo>
                  <a:pt x="38700" y="29150"/>
                </a:lnTo>
                <a:lnTo>
                  <a:pt x="38680" y="29170"/>
                </a:lnTo>
                <a:lnTo>
                  <a:pt x="38670" y="29200"/>
                </a:lnTo>
                <a:lnTo>
                  <a:pt x="38630" y="29280"/>
                </a:lnTo>
                <a:lnTo>
                  <a:pt x="38600" y="29320"/>
                </a:lnTo>
                <a:lnTo>
                  <a:pt x="38570" y="29370"/>
                </a:lnTo>
                <a:lnTo>
                  <a:pt x="38400" y="29390"/>
                </a:lnTo>
                <a:lnTo>
                  <a:pt x="38330" y="29370"/>
                </a:lnTo>
                <a:lnTo>
                  <a:pt x="38050" y="29120"/>
                </a:lnTo>
                <a:lnTo>
                  <a:pt x="38010" y="29070"/>
                </a:lnTo>
                <a:lnTo>
                  <a:pt x="37820" y="28870"/>
                </a:lnTo>
                <a:lnTo>
                  <a:pt x="37810" y="28840"/>
                </a:lnTo>
                <a:lnTo>
                  <a:pt x="37800" y="28820"/>
                </a:lnTo>
                <a:lnTo>
                  <a:pt x="37790" y="28790"/>
                </a:lnTo>
                <a:lnTo>
                  <a:pt x="37790" y="28760"/>
                </a:lnTo>
                <a:lnTo>
                  <a:pt x="37780" y="28650"/>
                </a:lnTo>
                <a:lnTo>
                  <a:pt x="37750" y="28560"/>
                </a:lnTo>
                <a:lnTo>
                  <a:pt x="37430" y="28500"/>
                </a:lnTo>
                <a:lnTo>
                  <a:pt x="37330" y="28460"/>
                </a:lnTo>
                <a:lnTo>
                  <a:pt x="37310" y="28450"/>
                </a:lnTo>
                <a:lnTo>
                  <a:pt x="37160" y="28240"/>
                </a:lnTo>
                <a:lnTo>
                  <a:pt x="37090" y="28170"/>
                </a:lnTo>
                <a:lnTo>
                  <a:pt x="37040" y="28140"/>
                </a:lnTo>
                <a:lnTo>
                  <a:pt x="36720" y="28080"/>
                </a:lnTo>
                <a:lnTo>
                  <a:pt x="36670" y="28080"/>
                </a:lnTo>
                <a:lnTo>
                  <a:pt x="36530" y="28170"/>
                </a:lnTo>
                <a:lnTo>
                  <a:pt x="36470" y="28180"/>
                </a:lnTo>
                <a:lnTo>
                  <a:pt x="36450" y="28190"/>
                </a:lnTo>
                <a:lnTo>
                  <a:pt x="36330" y="28090"/>
                </a:lnTo>
                <a:lnTo>
                  <a:pt x="36260" y="28000"/>
                </a:lnTo>
                <a:lnTo>
                  <a:pt x="36240" y="27970"/>
                </a:lnTo>
                <a:lnTo>
                  <a:pt x="36180" y="27820"/>
                </a:lnTo>
                <a:lnTo>
                  <a:pt x="36150" y="27790"/>
                </a:lnTo>
                <a:lnTo>
                  <a:pt x="36120" y="27770"/>
                </a:lnTo>
                <a:lnTo>
                  <a:pt x="36090" y="27760"/>
                </a:lnTo>
                <a:lnTo>
                  <a:pt x="35980" y="27720"/>
                </a:lnTo>
                <a:lnTo>
                  <a:pt x="35780" y="27600"/>
                </a:lnTo>
                <a:lnTo>
                  <a:pt x="35700" y="27540"/>
                </a:lnTo>
                <a:lnTo>
                  <a:pt x="35490" y="27540"/>
                </a:lnTo>
                <a:lnTo>
                  <a:pt x="35410" y="27510"/>
                </a:lnTo>
                <a:lnTo>
                  <a:pt x="35340" y="27440"/>
                </a:lnTo>
                <a:lnTo>
                  <a:pt x="35300" y="27390"/>
                </a:lnTo>
                <a:lnTo>
                  <a:pt x="35290" y="27370"/>
                </a:lnTo>
                <a:lnTo>
                  <a:pt x="34930" y="27070"/>
                </a:lnTo>
                <a:lnTo>
                  <a:pt x="34900" y="27010"/>
                </a:lnTo>
                <a:lnTo>
                  <a:pt x="34900" y="26990"/>
                </a:lnTo>
                <a:lnTo>
                  <a:pt x="34910" y="26960"/>
                </a:lnTo>
                <a:lnTo>
                  <a:pt x="34930" y="26940"/>
                </a:lnTo>
                <a:lnTo>
                  <a:pt x="34990" y="26910"/>
                </a:lnTo>
                <a:lnTo>
                  <a:pt x="34990" y="26890"/>
                </a:lnTo>
                <a:lnTo>
                  <a:pt x="35000" y="26850"/>
                </a:lnTo>
                <a:lnTo>
                  <a:pt x="34970" y="26780"/>
                </a:lnTo>
                <a:lnTo>
                  <a:pt x="34950" y="26750"/>
                </a:lnTo>
                <a:lnTo>
                  <a:pt x="34930" y="26720"/>
                </a:lnTo>
                <a:lnTo>
                  <a:pt x="34610" y="26540"/>
                </a:lnTo>
                <a:lnTo>
                  <a:pt x="34380" y="26470"/>
                </a:lnTo>
                <a:lnTo>
                  <a:pt x="34200" y="26440"/>
                </a:lnTo>
                <a:lnTo>
                  <a:pt x="34160" y="26440"/>
                </a:lnTo>
                <a:lnTo>
                  <a:pt x="34120" y="26440"/>
                </a:lnTo>
                <a:lnTo>
                  <a:pt x="34070" y="26470"/>
                </a:lnTo>
                <a:lnTo>
                  <a:pt x="34020" y="26490"/>
                </a:lnTo>
                <a:lnTo>
                  <a:pt x="33930" y="26590"/>
                </a:lnTo>
                <a:lnTo>
                  <a:pt x="33820" y="26750"/>
                </a:lnTo>
                <a:lnTo>
                  <a:pt x="33680" y="26910"/>
                </a:lnTo>
                <a:lnTo>
                  <a:pt x="33590" y="27040"/>
                </a:lnTo>
                <a:lnTo>
                  <a:pt x="33580" y="27070"/>
                </a:lnTo>
                <a:lnTo>
                  <a:pt x="33560" y="27090"/>
                </a:lnTo>
                <a:lnTo>
                  <a:pt x="33540" y="27180"/>
                </a:lnTo>
                <a:lnTo>
                  <a:pt x="33530" y="27210"/>
                </a:lnTo>
                <a:lnTo>
                  <a:pt x="33510" y="27220"/>
                </a:lnTo>
                <a:lnTo>
                  <a:pt x="33480" y="27240"/>
                </a:lnTo>
                <a:lnTo>
                  <a:pt x="33320" y="27300"/>
                </a:lnTo>
                <a:lnTo>
                  <a:pt x="33220" y="27310"/>
                </a:lnTo>
                <a:lnTo>
                  <a:pt x="33200" y="27330"/>
                </a:lnTo>
                <a:lnTo>
                  <a:pt x="33180" y="27340"/>
                </a:lnTo>
                <a:lnTo>
                  <a:pt x="33160" y="27360"/>
                </a:lnTo>
                <a:lnTo>
                  <a:pt x="33150" y="27390"/>
                </a:lnTo>
                <a:lnTo>
                  <a:pt x="33150" y="27420"/>
                </a:lnTo>
                <a:lnTo>
                  <a:pt x="33170" y="27470"/>
                </a:lnTo>
                <a:lnTo>
                  <a:pt x="33070" y="27370"/>
                </a:lnTo>
                <a:lnTo>
                  <a:pt x="33020" y="27260"/>
                </a:lnTo>
                <a:lnTo>
                  <a:pt x="32990" y="27150"/>
                </a:lnTo>
                <a:lnTo>
                  <a:pt x="32970" y="27100"/>
                </a:lnTo>
                <a:lnTo>
                  <a:pt x="32940" y="27070"/>
                </a:lnTo>
                <a:lnTo>
                  <a:pt x="32630" y="26900"/>
                </a:lnTo>
                <a:lnTo>
                  <a:pt x="32590" y="26890"/>
                </a:lnTo>
                <a:lnTo>
                  <a:pt x="32470" y="26900"/>
                </a:lnTo>
                <a:lnTo>
                  <a:pt x="32380" y="26880"/>
                </a:lnTo>
                <a:lnTo>
                  <a:pt x="32260" y="26890"/>
                </a:lnTo>
                <a:lnTo>
                  <a:pt x="32120" y="26880"/>
                </a:lnTo>
                <a:lnTo>
                  <a:pt x="32090" y="26890"/>
                </a:lnTo>
                <a:lnTo>
                  <a:pt x="32050" y="26940"/>
                </a:lnTo>
                <a:lnTo>
                  <a:pt x="32030" y="26960"/>
                </a:lnTo>
                <a:lnTo>
                  <a:pt x="32000" y="26980"/>
                </a:lnTo>
                <a:lnTo>
                  <a:pt x="31980" y="26990"/>
                </a:lnTo>
                <a:lnTo>
                  <a:pt x="31910" y="27020"/>
                </a:lnTo>
                <a:lnTo>
                  <a:pt x="31780" y="27030"/>
                </a:lnTo>
                <a:lnTo>
                  <a:pt x="31700" y="27020"/>
                </a:lnTo>
                <a:lnTo>
                  <a:pt x="31690" y="27000"/>
                </a:lnTo>
                <a:lnTo>
                  <a:pt x="31680" y="26960"/>
                </a:lnTo>
                <a:lnTo>
                  <a:pt x="31680" y="26910"/>
                </a:lnTo>
                <a:lnTo>
                  <a:pt x="31690" y="26870"/>
                </a:lnTo>
                <a:lnTo>
                  <a:pt x="31710" y="26800"/>
                </a:lnTo>
                <a:lnTo>
                  <a:pt x="31760" y="26550"/>
                </a:lnTo>
                <a:lnTo>
                  <a:pt x="31770" y="26530"/>
                </a:lnTo>
                <a:lnTo>
                  <a:pt x="31790" y="26500"/>
                </a:lnTo>
                <a:lnTo>
                  <a:pt x="31810" y="26490"/>
                </a:lnTo>
                <a:lnTo>
                  <a:pt x="31830" y="26480"/>
                </a:lnTo>
                <a:lnTo>
                  <a:pt x="31870" y="26450"/>
                </a:lnTo>
                <a:lnTo>
                  <a:pt x="31910" y="26410"/>
                </a:lnTo>
                <a:lnTo>
                  <a:pt x="31970" y="26310"/>
                </a:lnTo>
                <a:lnTo>
                  <a:pt x="32000" y="26250"/>
                </a:lnTo>
                <a:lnTo>
                  <a:pt x="32010" y="26200"/>
                </a:lnTo>
                <a:lnTo>
                  <a:pt x="32020" y="26060"/>
                </a:lnTo>
                <a:lnTo>
                  <a:pt x="32000" y="25880"/>
                </a:lnTo>
                <a:lnTo>
                  <a:pt x="32000" y="25850"/>
                </a:lnTo>
                <a:lnTo>
                  <a:pt x="31940" y="25780"/>
                </a:lnTo>
                <a:lnTo>
                  <a:pt x="31710" y="25690"/>
                </a:lnTo>
                <a:lnTo>
                  <a:pt x="31650" y="25660"/>
                </a:lnTo>
                <a:lnTo>
                  <a:pt x="31620" y="25620"/>
                </a:lnTo>
                <a:lnTo>
                  <a:pt x="31550" y="25520"/>
                </a:lnTo>
                <a:lnTo>
                  <a:pt x="31510" y="25510"/>
                </a:lnTo>
                <a:lnTo>
                  <a:pt x="31490" y="25510"/>
                </a:lnTo>
                <a:lnTo>
                  <a:pt x="31470" y="25530"/>
                </a:lnTo>
                <a:lnTo>
                  <a:pt x="31420" y="25590"/>
                </a:lnTo>
                <a:lnTo>
                  <a:pt x="31390" y="25610"/>
                </a:lnTo>
                <a:lnTo>
                  <a:pt x="31340" y="25620"/>
                </a:lnTo>
                <a:lnTo>
                  <a:pt x="31230" y="25620"/>
                </a:lnTo>
                <a:lnTo>
                  <a:pt x="31180" y="25610"/>
                </a:lnTo>
                <a:lnTo>
                  <a:pt x="31150" y="25600"/>
                </a:lnTo>
                <a:lnTo>
                  <a:pt x="31130" y="25580"/>
                </a:lnTo>
                <a:lnTo>
                  <a:pt x="30890" y="25420"/>
                </a:lnTo>
                <a:lnTo>
                  <a:pt x="30820" y="25400"/>
                </a:lnTo>
                <a:lnTo>
                  <a:pt x="30780" y="25390"/>
                </a:lnTo>
                <a:lnTo>
                  <a:pt x="30720" y="25420"/>
                </a:lnTo>
                <a:lnTo>
                  <a:pt x="30670" y="25440"/>
                </a:lnTo>
                <a:lnTo>
                  <a:pt x="30630" y="25440"/>
                </a:lnTo>
                <a:lnTo>
                  <a:pt x="30610" y="25430"/>
                </a:lnTo>
                <a:lnTo>
                  <a:pt x="30560" y="25370"/>
                </a:lnTo>
                <a:lnTo>
                  <a:pt x="30510" y="25330"/>
                </a:lnTo>
                <a:lnTo>
                  <a:pt x="30470" y="25310"/>
                </a:lnTo>
                <a:lnTo>
                  <a:pt x="30440" y="25310"/>
                </a:lnTo>
                <a:lnTo>
                  <a:pt x="30380" y="25330"/>
                </a:lnTo>
                <a:lnTo>
                  <a:pt x="30310" y="25360"/>
                </a:lnTo>
                <a:lnTo>
                  <a:pt x="30300" y="24800"/>
                </a:lnTo>
                <a:lnTo>
                  <a:pt x="30480" y="24820"/>
                </a:lnTo>
                <a:lnTo>
                  <a:pt x="30540" y="24790"/>
                </a:lnTo>
                <a:lnTo>
                  <a:pt x="30550" y="24730"/>
                </a:lnTo>
                <a:lnTo>
                  <a:pt x="30560" y="24690"/>
                </a:lnTo>
                <a:lnTo>
                  <a:pt x="30550" y="24620"/>
                </a:lnTo>
                <a:lnTo>
                  <a:pt x="30560" y="24580"/>
                </a:lnTo>
                <a:lnTo>
                  <a:pt x="30570" y="24530"/>
                </a:lnTo>
                <a:lnTo>
                  <a:pt x="30590" y="24520"/>
                </a:lnTo>
                <a:lnTo>
                  <a:pt x="30610" y="24530"/>
                </a:lnTo>
                <a:lnTo>
                  <a:pt x="30630" y="24550"/>
                </a:lnTo>
                <a:lnTo>
                  <a:pt x="30660" y="24640"/>
                </a:lnTo>
                <a:lnTo>
                  <a:pt x="30680" y="24660"/>
                </a:lnTo>
                <a:lnTo>
                  <a:pt x="30730" y="24680"/>
                </a:lnTo>
                <a:lnTo>
                  <a:pt x="30840" y="24700"/>
                </a:lnTo>
                <a:lnTo>
                  <a:pt x="30890" y="24700"/>
                </a:lnTo>
                <a:lnTo>
                  <a:pt x="30930" y="24690"/>
                </a:lnTo>
                <a:lnTo>
                  <a:pt x="30960" y="24660"/>
                </a:lnTo>
                <a:lnTo>
                  <a:pt x="30990" y="24620"/>
                </a:lnTo>
                <a:lnTo>
                  <a:pt x="31010" y="24590"/>
                </a:lnTo>
                <a:lnTo>
                  <a:pt x="31010" y="24550"/>
                </a:lnTo>
                <a:lnTo>
                  <a:pt x="31010" y="24520"/>
                </a:lnTo>
                <a:lnTo>
                  <a:pt x="30980" y="24390"/>
                </a:lnTo>
                <a:lnTo>
                  <a:pt x="30930" y="24230"/>
                </a:lnTo>
                <a:lnTo>
                  <a:pt x="30920" y="24200"/>
                </a:lnTo>
                <a:lnTo>
                  <a:pt x="30910" y="24160"/>
                </a:lnTo>
                <a:lnTo>
                  <a:pt x="30940" y="24090"/>
                </a:lnTo>
                <a:lnTo>
                  <a:pt x="30980" y="23990"/>
                </a:lnTo>
                <a:lnTo>
                  <a:pt x="31120" y="23780"/>
                </a:lnTo>
                <a:lnTo>
                  <a:pt x="31200" y="23600"/>
                </a:lnTo>
                <a:lnTo>
                  <a:pt x="31220" y="23390"/>
                </a:lnTo>
                <a:lnTo>
                  <a:pt x="31220" y="23360"/>
                </a:lnTo>
                <a:lnTo>
                  <a:pt x="31220" y="23320"/>
                </a:lnTo>
                <a:lnTo>
                  <a:pt x="31210" y="23290"/>
                </a:lnTo>
                <a:lnTo>
                  <a:pt x="31190" y="23270"/>
                </a:lnTo>
                <a:lnTo>
                  <a:pt x="31180" y="23250"/>
                </a:lnTo>
                <a:lnTo>
                  <a:pt x="31130" y="23220"/>
                </a:lnTo>
                <a:lnTo>
                  <a:pt x="31030" y="23170"/>
                </a:lnTo>
                <a:lnTo>
                  <a:pt x="30980" y="23140"/>
                </a:lnTo>
                <a:lnTo>
                  <a:pt x="30960" y="23130"/>
                </a:lnTo>
                <a:lnTo>
                  <a:pt x="30920" y="23090"/>
                </a:lnTo>
                <a:lnTo>
                  <a:pt x="30910" y="23070"/>
                </a:lnTo>
                <a:lnTo>
                  <a:pt x="30890" y="23030"/>
                </a:lnTo>
                <a:lnTo>
                  <a:pt x="30890" y="22980"/>
                </a:lnTo>
                <a:lnTo>
                  <a:pt x="30890" y="22890"/>
                </a:lnTo>
                <a:lnTo>
                  <a:pt x="30900" y="22830"/>
                </a:lnTo>
                <a:lnTo>
                  <a:pt x="30920" y="22790"/>
                </a:lnTo>
                <a:lnTo>
                  <a:pt x="30950" y="22720"/>
                </a:lnTo>
                <a:lnTo>
                  <a:pt x="31000" y="22650"/>
                </a:lnTo>
                <a:lnTo>
                  <a:pt x="31370" y="21790"/>
                </a:lnTo>
                <a:lnTo>
                  <a:pt x="31550" y="21490"/>
                </a:lnTo>
                <a:lnTo>
                  <a:pt x="31570" y="21440"/>
                </a:lnTo>
                <a:lnTo>
                  <a:pt x="31610" y="21330"/>
                </a:lnTo>
                <a:lnTo>
                  <a:pt x="31880" y="21330"/>
                </a:lnTo>
                <a:lnTo>
                  <a:pt x="32000" y="21310"/>
                </a:lnTo>
                <a:lnTo>
                  <a:pt x="32060" y="21310"/>
                </a:lnTo>
                <a:lnTo>
                  <a:pt x="32120" y="21330"/>
                </a:lnTo>
                <a:lnTo>
                  <a:pt x="32240" y="21440"/>
                </a:lnTo>
                <a:lnTo>
                  <a:pt x="32300" y="21450"/>
                </a:lnTo>
                <a:lnTo>
                  <a:pt x="32320" y="21360"/>
                </a:lnTo>
                <a:lnTo>
                  <a:pt x="32310" y="21280"/>
                </a:lnTo>
                <a:lnTo>
                  <a:pt x="32290" y="21210"/>
                </a:lnTo>
                <a:lnTo>
                  <a:pt x="32280" y="21140"/>
                </a:lnTo>
                <a:lnTo>
                  <a:pt x="32300" y="21080"/>
                </a:lnTo>
                <a:lnTo>
                  <a:pt x="32320" y="21070"/>
                </a:lnTo>
                <a:lnTo>
                  <a:pt x="32360" y="21050"/>
                </a:lnTo>
                <a:lnTo>
                  <a:pt x="32410" y="21100"/>
                </a:lnTo>
                <a:lnTo>
                  <a:pt x="32480" y="21210"/>
                </a:lnTo>
                <a:lnTo>
                  <a:pt x="32580" y="21230"/>
                </a:lnTo>
                <a:lnTo>
                  <a:pt x="32660" y="21190"/>
                </a:lnTo>
                <a:lnTo>
                  <a:pt x="32720" y="21130"/>
                </a:lnTo>
                <a:lnTo>
                  <a:pt x="32810" y="21100"/>
                </a:lnTo>
                <a:lnTo>
                  <a:pt x="32880" y="21120"/>
                </a:lnTo>
                <a:lnTo>
                  <a:pt x="32880" y="21150"/>
                </a:lnTo>
                <a:lnTo>
                  <a:pt x="32860" y="21200"/>
                </a:lnTo>
                <a:lnTo>
                  <a:pt x="32840" y="21240"/>
                </a:lnTo>
                <a:lnTo>
                  <a:pt x="32840" y="21350"/>
                </a:lnTo>
                <a:lnTo>
                  <a:pt x="32850" y="21390"/>
                </a:lnTo>
                <a:lnTo>
                  <a:pt x="32930" y="21440"/>
                </a:lnTo>
                <a:lnTo>
                  <a:pt x="33120" y="21540"/>
                </a:lnTo>
                <a:lnTo>
                  <a:pt x="33360" y="21570"/>
                </a:lnTo>
                <a:lnTo>
                  <a:pt x="33530" y="21490"/>
                </a:lnTo>
                <a:lnTo>
                  <a:pt x="33530" y="21270"/>
                </a:lnTo>
                <a:lnTo>
                  <a:pt x="33550" y="21260"/>
                </a:lnTo>
                <a:lnTo>
                  <a:pt x="33560" y="21260"/>
                </a:lnTo>
                <a:lnTo>
                  <a:pt x="33560" y="21250"/>
                </a:lnTo>
                <a:lnTo>
                  <a:pt x="33570" y="21210"/>
                </a:lnTo>
                <a:lnTo>
                  <a:pt x="33600" y="21210"/>
                </a:lnTo>
                <a:lnTo>
                  <a:pt x="33670" y="21330"/>
                </a:lnTo>
                <a:lnTo>
                  <a:pt x="33880" y="21460"/>
                </a:lnTo>
                <a:lnTo>
                  <a:pt x="33930" y="21530"/>
                </a:lnTo>
                <a:lnTo>
                  <a:pt x="33950" y="21600"/>
                </a:lnTo>
                <a:lnTo>
                  <a:pt x="34010" y="21600"/>
                </a:lnTo>
                <a:lnTo>
                  <a:pt x="34050" y="21560"/>
                </a:lnTo>
                <a:lnTo>
                  <a:pt x="34030" y="21470"/>
                </a:lnTo>
                <a:lnTo>
                  <a:pt x="33990" y="21370"/>
                </a:lnTo>
                <a:lnTo>
                  <a:pt x="34040" y="21350"/>
                </a:lnTo>
                <a:lnTo>
                  <a:pt x="34290" y="21410"/>
                </a:lnTo>
                <a:lnTo>
                  <a:pt x="34370" y="21410"/>
                </a:lnTo>
                <a:lnTo>
                  <a:pt x="34400" y="21340"/>
                </a:lnTo>
                <a:lnTo>
                  <a:pt x="34310" y="21190"/>
                </a:lnTo>
                <a:lnTo>
                  <a:pt x="34300" y="21050"/>
                </a:lnTo>
                <a:lnTo>
                  <a:pt x="34420" y="21020"/>
                </a:lnTo>
                <a:lnTo>
                  <a:pt x="34530" y="21090"/>
                </a:lnTo>
                <a:lnTo>
                  <a:pt x="34490" y="21270"/>
                </a:lnTo>
                <a:lnTo>
                  <a:pt x="34910" y="21100"/>
                </a:lnTo>
                <a:lnTo>
                  <a:pt x="34970" y="21130"/>
                </a:lnTo>
                <a:lnTo>
                  <a:pt x="35000" y="21170"/>
                </a:lnTo>
                <a:lnTo>
                  <a:pt x="35110" y="21250"/>
                </a:lnTo>
                <a:lnTo>
                  <a:pt x="35140" y="21300"/>
                </a:lnTo>
                <a:lnTo>
                  <a:pt x="35150" y="21360"/>
                </a:lnTo>
                <a:lnTo>
                  <a:pt x="35260" y="21620"/>
                </a:lnTo>
                <a:lnTo>
                  <a:pt x="35410" y="21860"/>
                </a:lnTo>
                <a:lnTo>
                  <a:pt x="35600" y="21880"/>
                </a:lnTo>
                <a:lnTo>
                  <a:pt x="35820" y="21810"/>
                </a:lnTo>
                <a:lnTo>
                  <a:pt x="36060" y="21780"/>
                </a:lnTo>
                <a:lnTo>
                  <a:pt x="36300" y="21850"/>
                </a:lnTo>
                <a:lnTo>
                  <a:pt x="36900" y="22240"/>
                </a:lnTo>
                <a:lnTo>
                  <a:pt x="37040" y="22300"/>
                </a:lnTo>
                <a:lnTo>
                  <a:pt x="37130" y="22290"/>
                </a:lnTo>
                <a:lnTo>
                  <a:pt x="37210" y="22260"/>
                </a:lnTo>
                <a:lnTo>
                  <a:pt x="37330" y="22240"/>
                </a:lnTo>
                <a:lnTo>
                  <a:pt x="37410" y="22290"/>
                </a:lnTo>
                <a:lnTo>
                  <a:pt x="37510" y="22570"/>
                </a:lnTo>
                <a:lnTo>
                  <a:pt x="37590" y="22690"/>
                </a:lnTo>
                <a:lnTo>
                  <a:pt x="37790" y="22800"/>
                </a:lnTo>
                <a:lnTo>
                  <a:pt x="37930" y="22840"/>
                </a:lnTo>
                <a:lnTo>
                  <a:pt x="37940" y="22840"/>
                </a:lnTo>
                <a:lnTo>
                  <a:pt x="38040" y="22860"/>
                </a:lnTo>
                <a:lnTo>
                  <a:pt x="38300" y="22870"/>
                </a:lnTo>
                <a:lnTo>
                  <a:pt x="38510" y="22810"/>
                </a:lnTo>
                <a:lnTo>
                  <a:pt x="38700" y="22670"/>
                </a:lnTo>
                <a:lnTo>
                  <a:pt x="38880" y="22460"/>
                </a:lnTo>
                <a:lnTo>
                  <a:pt x="38970" y="22280"/>
                </a:lnTo>
                <a:lnTo>
                  <a:pt x="39050" y="22250"/>
                </a:lnTo>
                <a:lnTo>
                  <a:pt x="39070" y="22260"/>
                </a:lnTo>
                <a:lnTo>
                  <a:pt x="39100" y="22280"/>
                </a:lnTo>
                <a:lnTo>
                  <a:pt x="39150" y="22280"/>
                </a:lnTo>
                <a:lnTo>
                  <a:pt x="39240" y="22280"/>
                </a:lnTo>
                <a:lnTo>
                  <a:pt x="39310" y="22280"/>
                </a:lnTo>
                <a:lnTo>
                  <a:pt x="39330" y="22300"/>
                </a:lnTo>
                <a:lnTo>
                  <a:pt x="39410" y="22360"/>
                </a:lnTo>
                <a:lnTo>
                  <a:pt x="39430" y="22380"/>
                </a:lnTo>
                <a:lnTo>
                  <a:pt x="39440" y="22400"/>
                </a:lnTo>
                <a:lnTo>
                  <a:pt x="39450" y="22430"/>
                </a:lnTo>
                <a:lnTo>
                  <a:pt x="39460" y="22460"/>
                </a:lnTo>
                <a:lnTo>
                  <a:pt x="39460" y="22490"/>
                </a:lnTo>
                <a:lnTo>
                  <a:pt x="39460" y="22520"/>
                </a:lnTo>
                <a:lnTo>
                  <a:pt x="39440" y="22540"/>
                </a:lnTo>
                <a:lnTo>
                  <a:pt x="39440" y="22570"/>
                </a:lnTo>
                <a:lnTo>
                  <a:pt x="39430" y="22600"/>
                </a:lnTo>
                <a:lnTo>
                  <a:pt x="39450" y="22620"/>
                </a:lnTo>
                <a:lnTo>
                  <a:pt x="39470" y="22640"/>
                </a:lnTo>
                <a:lnTo>
                  <a:pt x="40030" y="22770"/>
                </a:lnTo>
                <a:lnTo>
                  <a:pt x="40060" y="22790"/>
                </a:lnTo>
                <a:lnTo>
                  <a:pt x="40110" y="22820"/>
                </a:lnTo>
                <a:lnTo>
                  <a:pt x="40130" y="22840"/>
                </a:lnTo>
                <a:lnTo>
                  <a:pt x="40190" y="22880"/>
                </a:lnTo>
                <a:lnTo>
                  <a:pt x="40200" y="22890"/>
                </a:lnTo>
                <a:lnTo>
                  <a:pt x="40390" y="22820"/>
                </a:lnTo>
                <a:lnTo>
                  <a:pt x="40450" y="22780"/>
                </a:lnTo>
                <a:lnTo>
                  <a:pt x="40480" y="22770"/>
                </a:lnTo>
                <a:lnTo>
                  <a:pt x="40530" y="22740"/>
                </a:lnTo>
                <a:lnTo>
                  <a:pt x="40700" y="22700"/>
                </a:lnTo>
                <a:lnTo>
                  <a:pt x="40740" y="22680"/>
                </a:lnTo>
                <a:lnTo>
                  <a:pt x="40770" y="22660"/>
                </a:lnTo>
                <a:lnTo>
                  <a:pt x="40800" y="22610"/>
                </a:lnTo>
                <a:lnTo>
                  <a:pt x="40810" y="22580"/>
                </a:lnTo>
                <a:lnTo>
                  <a:pt x="40830" y="22570"/>
                </a:lnTo>
                <a:lnTo>
                  <a:pt x="40850" y="22550"/>
                </a:lnTo>
                <a:lnTo>
                  <a:pt x="41340" y="22480"/>
                </a:lnTo>
                <a:lnTo>
                  <a:pt x="41380" y="22490"/>
                </a:lnTo>
                <a:lnTo>
                  <a:pt x="41700" y="22620"/>
                </a:lnTo>
                <a:lnTo>
                  <a:pt x="41720" y="22630"/>
                </a:lnTo>
                <a:lnTo>
                  <a:pt x="41740" y="22650"/>
                </a:lnTo>
                <a:lnTo>
                  <a:pt x="41790" y="22720"/>
                </a:lnTo>
                <a:lnTo>
                  <a:pt x="41810" y="22740"/>
                </a:lnTo>
                <a:lnTo>
                  <a:pt x="41940" y="22730"/>
                </a:lnTo>
                <a:lnTo>
                  <a:pt x="42360" y="22600"/>
                </a:lnTo>
                <a:lnTo>
                  <a:pt x="42460" y="22640"/>
                </a:lnTo>
                <a:lnTo>
                  <a:pt x="42490" y="22640"/>
                </a:lnTo>
                <a:lnTo>
                  <a:pt x="42530" y="22610"/>
                </a:lnTo>
                <a:lnTo>
                  <a:pt x="42560" y="22550"/>
                </a:lnTo>
                <a:lnTo>
                  <a:pt x="42580" y="22520"/>
                </a:lnTo>
                <a:lnTo>
                  <a:pt x="42600" y="22510"/>
                </a:lnTo>
                <a:lnTo>
                  <a:pt x="42630" y="22500"/>
                </a:lnTo>
                <a:lnTo>
                  <a:pt x="43030" y="22520"/>
                </a:lnTo>
                <a:lnTo>
                  <a:pt x="43320" y="22580"/>
                </a:lnTo>
                <a:lnTo>
                  <a:pt x="43380" y="22680"/>
                </a:lnTo>
                <a:lnTo>
                  <a:pt x="43490" y="22690"/>
                </a:lnTo>
                <a:lnTo>
                  <a:pt x="43720" y="22640"/>
                </a:lnTo>
                <a:lnTo>
                  <a:pt x="43840" y="22640"/>
                </a:lnTo>
                <a:lnTo>
                  <a:pt x="43930" y="22670"/>
                </a:lnTo>
                <a:lnTo>
                  <a:pt x="44100" y="22750"/>
                </a:lnTo>
                <a:lnTo>
                  <a:pt x="44410" y="23010"/>
                </a:lnTo>
                <a:lnTo>
                  <a:pt x="44500" y="23040"/>
                </a:lnTo>
                <a:lnTo>
                  <a:pt x="44610" y="23010"/>
                </a:lnTo>
                <a:lnTo>
                  <a:pt x="44690" y="22950"/>
                </a:lnTo>
                <a:lnTo>
                  <a:pt x="44820" y="22810"/>
                </a:lnTo>
                <a:lnTo>
                  <a:pt x="45060" y="22730"/>
                </a:lnTo>
                <a:lnTo>
                  <a:pt x="45160" y="22680"/>
                </a:lnTo>
                <a:lnTo>
                  <a:pt x="45180" y="22590"/>
                </a:lnTo>
                <a:lnTo>
                  <a:pt x="45230" y="22530"/>
                </a:lnTo>
                <a:lnTo>
                  <a:pt x="45290" y="22490"/>
                </a:lnTo>
                <a:lnTo>
                  <a:pt x="45350" y="22470"/>
                </a:lnTo>
                <a:lnTo>
                  <a:pt x="45450" y="22470"/>
                </a:lnTo>
                <a:lnTo>
                  <a:pt x="45470" y="22450"/>
                </a:lnTo>
                <a:lnTo>
                  <a:pt x="45500" y="22370"/>
                </a:lnTo>
                <a:lnTo>
                  <a:pt x="45530" y="22350"/>
                </a:lnTo>
                <a:lnTo>
                  <a:pt x="45670" y="22350"/>
                </a:lnTo>
                <a:lnTo>
                  <a:pt x="45950" y="22290"/>
                </a:lnTo>
                <a:lnTo>
                  <a:pt x="46100" y="22320"/>
                </a:lnTo>
                <a:lnTo>
                  <a:pt x="46190" y="22330"/>
                </a:lnTo>
                <a:lnTo>
                  <a:pt x="46260" y="22350"/>
                </a:lnTo>
                <a:lnTo>
                  <a:pt x="46310" y="22350"/>
                </a:lnTo>
                <a:lnTo>
                  <a:pt x="46530" y="22290"/>
                </a:lnTo>
                <a:lnTo>
                  <a:pt x="46590" y="22290"/>
                </a:lnTo>
                <a:lnTo>
                  <a:pt x="46630" y="22290"/>
                </a:lnTo>
                <a:lnTo>
                  <a:pt x="46660" y="22300"/>
                </a:lnTo>
                <a:lnTo>
                  <a:pt x="47230" y="22410"/>
                </a:lnTo>
                <a:lnTo>
                  <a:pt x="47330" y="22460"/>
                </a:lnTo>
                <a:lnTo>
                  <a:pt x="47390" y="22510"/>
                </a:lnTo>
                <a:lnTo>
                  <a:pt x="47410" y="22530"/>
                </a:lnTo>
                <a:lnTo>
                  <a:pt x="47420" y="22550"/>
                </a:lnTo>
                <a:lnTo>
                  <a:pt x="47450" y="22640"/>
                </a:lnTo>
                <a:lnTo>
                  <a:pt x="47470" y="22670"/>
                </a:lnTo>
                <a:lnTo>
                  <a:pt x="47510" y="22690"/>
                </a:lnTo>
                <a:lnTo>
                  <a:pt x="47580" y="22720"/>
                </a:lnTo>
                <a:lnTo>
                  <a:pt x="47630" y="22720"/>
                </a:lnTo>
                <a:lnTo>
                  <a:pt x="47670" y="22710"/>
                </a:lnTo>
                <a:lnTo>
                  <a:pt x="47710" y="22690"/>
                </a:lnTo>
                <a:lnTo>
                  <a:pt x="47740" y="22690"/>
                </a:lnTo>
                <a:lnTo>
                  <a:pt x="47840" y="22740"/>
                </a:lnTo>
                <a:lnTo>
                  <a:pt x="48020" y="22780"/>
                </a:lnTo>
                <a:lnTo>
                  <a:pt x="48070" y="22780"/>
                </a:lnTo>
                <a:lnTo>
                  <a:pt x="48080" y="22770"/>
                </a:lnTo>
                <a:lnTo>
                  <a:pt x="48100" y="22760"/>
                </a:lnTo>
                <a:lnTo>
                  <a:pt x="48120" y="22740"/>
                </a:lnTo>
                <a:lnTo>
                  <a:pt x="48150" y="22730"/>
                </a:lnTo>
                <a:lnTo>
                  <a:pt x="48310" y="22700"/>
                </a:lnTo>
                <a:lnTo>
                  <a:pt x="48360" y="22700"/>
                </a:lnTo>
                <a:lnTo>
                  <a:pt x="48400" y="22700"/>
                </a:lnTo>
                <a:lnTo>
                  <a:pt x="48420" y="22720"/>
                </a:lnTo>
                <a:lnTo>
                  <a:pt x="48430" y="22750"/>
                </a:lnTo>
                <a:lnTo>
                  <a:pt x="48440" y="22770"/>
                </a:lnTo>
                <a:lnTo>
                  <a:pt x="48440" y="22800"/>
                </a:lnTo>
                <a:lnTo>
                  <a:pt x="48430" y="22820"/>
                </a:lnTo>
                <a:lnTo>
                  <a:pt x="48400" y="22870"/>
                </a:lnTo>
                <a:lnTo>
                  <a:pt x="48390" y="22900"/>
                </a:lnTo>
                <a:lnTo>
                  <a:pt x="48380" y="22930"/>
                </a:lnTo>
                <a:lnTo>
                  <a:pt x="48380" y="22960"/>
                </a:lnTo>
                <a:lnTo>
                  <a:pt x="48380" y="22990"/>
                </a:lnTo>
                <a:lnTo>
                  <a:pt x="48400" y="23080"/>
                </a:lnTo>
                <a:lnTo>
                  <a:pt x="48410" y="23170"/>
                </a:lnTo>
                <a:lnTo>
                  <a:pt x="48420" y="23230"/>
                </a:lnTo>
                <a:lnTo>
                  <a:pt x="48430" y="23260"/>
                </a:lnTo>
                <a:lnTo>
                  <a:pt x="48440" y="23290"/>
                </a:lnTo>
                <a:lnTo>
                  <a:pt x="48460" y="23320"/>
                </a:lnTo>
                <a:lnTo>
                  <a:pt x="48500" y="23340"/>
                </a:lnTo>
                <a:lnTo>
                  <a:pt x="48630" y="23390"/>
                </a:lnTo>
                <a:lnTo>
                  <a:pt x="48670" y="23400"/>
                </a:lnTo>
                <a:lnTo>
                  <a:pt x="48690" y="23420"/>
                </a:lnTo>
                <a:lnTo>
                  <a:pt x="48710" y="23440"/>
                </a:lnTo>
                <a:lnTo>
                  <a:pt x="48720" y="23470"/>
                </a:lnTo>
                <a:lnTo>
                  <a:pt x="48730" y="23490"/>
                </a:lnTo>
                <a:lnTo>
                  <a:pt x="48730" y="23520"/>
                </a:lnTo>
                <a:lnTo>
                  <a:pt x="48740" y="23600"/>
                </a:lnTo>
                <a:lnTo>
                  <a:pt x="48740" y="23630"/>
                </a:lnTo>
                <a:lnTo>
                  <a:pt x="48750" y="23650"/>
                </a:lnTo>
                <a:lnTo>
                  <a:pt x="48770" y="23680"/>
                </a:lnTo>
                <a:lnTo>
                  <a:pt x="48850" y="23750"/>
                </a:lnTo>
                <a:lnTo>
                  <a:pt x="49020" y="23880"/>
                </a:lnTo>
                <a:lnTo>
                  <a:pt x="48920" y="23890"/>
                </a:lnTo>
                <a:lnTo>
                  <a:pt x="48810" y="23790"/>
                </a:lnTo>
                <a:lnTo>
                  <a:pt x="48750" y="23700"/>
                </a:lnTo>
                <a:lnTo>
                  <a:pt x="48600" y="23550"/>
                </a:lnTo>
                <a:lnTo>
                  <a:pt x="48490" y="23470"/>
                </a:lnTo>
                <a:lnTo>
                  <a:pt x="48430" y="23470"/>
                </a:lnTo>
                <a:lnTo>
                  <a:pt x="48280" y="23600"/>
                </a:lnTo>
                <a:lnTo>
                  <a:pt x="48280" y="23650"/>
                </a:lnTo>
                <a:lnTo>
                  <a:pt x="48360" y="23650"/>
                </a:lnTo>
                <a:lnTo>
                  <a:pt x="48200" y="24230"/>
                </a:lnTo>
                <a:lnTo>
                  <a:pt x="48160" y="24550"/>
                </a:lnTo>
                <a:lnTo>
                  <a:pt x="48200" y="24910"/>
                </a:lnTo>
                <a:lnTo>
                  <a:pt x="48270" y="25180"/>
                </a:lnTo>
                <a:lnTo>
                  <a:pt x="48300" y="25230"/>
                </a:lnTo>
                <a:lnTo>
                  <a:pt x="48330" y="25310"/>
                </a:lnTo>
                <a:lnTo>
                  <a:pt x="48380" y="25360"/>
                </a:lnTo>
                <a:lnTo>
                  <a:pt x="48390" y="25450"/>
                </a:lnTo>
                <a:lnTo>
                  <a:pt x="48360" y="26040"/>
                </a:lnTo>
                <a:lnTo>
                  <a:pt x="48380" y="26400"/>
                </a:lnTo>
                <a:lnTo>
                  <a:pt x="48560" y="27220"/>
                </a:lnTo>
                <a:lnTo>
                  <a:pt x="48580" y="27440"/>
                </a:lnTo>
                <a:lnTo>
                  <a:pt x="48600" y="27500"/>
                </a:lnTo>
                <a:lnTo>
                  <a:pt x="48620" y="27550"/>
                </a:lnTo>
                <a:lnTo>
                  <a:pt x="48700" y="27660"/>
                </a:lnTo>
                <a:lnTo>
                  <a:pt x="48720" y="27700"/>
                </a:lnTo>
                <a:lnTo>
                  <a:pt x="48730" y="27870"/>
                </a:lnTo>
                <a:lnTo>
                  <a:pt x="48770" y="28040"/>
                </a:lnTo>
                <a:lnTo>
                  <a:pt x="48880" y="28340"/>
                </a:lnTo>
                <a:lnTo>
                  <a:pt x="48980" y="28520"/>
                </a:lnTo>
                <a:lnTo>
                  <a:pt x="49000" y="28570"/>
                </a:lnTo>
                <a:lnTo>
                  <a:pt x="49160" y="28800"/>
                </a:lnTo>
                <a:lnTo>
                  <a:pt x="49400" y="29030"/>
                </a:lnTo>
                <a:lnTo>
                  <a:pt x="49520" y="29250"/>
                </a:lnTo>
                <a:lnTo>
                  <a:pt x="49710" y="29460"/>
                </a:lnTo>
                <a:lnTo>
                  <a:pt x="49930" y="29630"/>
                </a:lnTo>
                <a:lnTo>
                  <a:pt x="50080" y="29690"/>
                </a:lnTo>
                <a:lnTo>
                  <a:pt x="50420" y="30150"/>
                </a:lnTo>
                <a:lnTo>
                  <a:pt x="50590" y="30320"/>
                </a:lnTo>
                <a:lnTo>
                  <a:pt x="50770" y="30470"/>
                </a:lnTo>
                <a:lnTo>
                  <a:pt x="50880" y="30530"/>
                </a:lnTo>
                <a:lnTo>
                  <a:pt x="51140" y="30620"/>
                </a:lnTo>
                <a:lnTo>
                  <a:pt x="51140" y="30630"/>
                </a:lnTo>
                <a:lnTo>
                  <a:pt x="51110" y="30710"/>
                </a:lnTo>
                <a:lnTo>
                  <a:pt x="51050" y="30890"/>
                </a:lnTo>
                <a:lnTo>
                  <a:pt x="51040" y="30960"/>
                </a:lnTo>
                <a:lnTo>
                  <a:pt x="51040" y="30990"/>
                </a:lnTo>
                <a:lnTo>
                  <a:pt x="51040" y="31020"/>
                </a:lnTo>
                <a:lnTo>
                  <a:pt x="51040" y="31060"/>
                </a:lnTo>
                <a:lnTo>
                  <a:pt x="51050" y="31080"/>
                </a:lnTo>
                <a:lnTo>
                  <a:pt x="51060" y="31140"/>
                </a:lnTo>
                <a:lnTo>
                  <a:pt x="51070" y="31160"/>
                </a:lnTo>
                <a:lnTo>
                  <a:pt x="51070" y="31190"/>
                </a:lnTo>
                <a:lnTo>
                  <a:pt x="51060" y="31220"/>
                </a:lnTo>
                <a:lnTo>
                  <a:pt x="51000" y="31350"/>
                </a:lnTo>
                <a:lnTo>
                  <a:pt x="50990" y="31380"/>
                </a:lnTo>
                <a:lnTo>
                  <a:pt x="50970" y="31400"/>
                </a:lnTo>
                <a:lnTo>
                  <a:pt x="50950" y="31410"/>
                </a:lnTo>
                <a:lnTo>
                  <a:pt x="50820" y="31470"/>
                </a:lnTo>
                <a:lnTo>
                  <a:pt x="50800" y="31490"/>
                </a:lnTo>
                <a:lnTo>
                  <a:pt x="50780" y="31510"/>
                </a:lnTo>
                <a:lnTo>
                  <a:pt x="50770" y="31530"/>
                </a:lnTo>
                <a:lnTo>
                  <a:pt x="50750" y="31550"/>
                </a:lnTo>
                <a:lnTo>
                  <a:pt x="50730" y="31610"/>
                </a:lnTo>
                <a:lnTo>
                  <a:pt x="50720" y="31630"/>
                </a:lnTo>
                <a:lnTo>
                  <a:pt x="50700" y="31650"/>
                </a:lnTo>
                <a:lnTo>
                  <a:pt x="50670" y="31670"/>
                </a:lnTo>
                <a:lnTo>
                  <a:pt x="50640" y="31670"/>
                </a:lnTo>
                <a:lnTo>
                  <a:pt x="50430" y="31670"/>
                </a:lnTo>
                <a:lnTo>
                  <a:pt x="50390" y="31660"/>
                </a:lnTo>
                <a:lnTo>
                  <a:pt x="50360" y="31640"/>
                </a:lnTo>
                <a:lnTo>
                  <a:pt x="50330" y="31590"/>
                </a:lnTo>
                <a:lnTo>
                  <a:pt x="50310" y="31550"/>
                </a:lnTo>
                <a:lnTo>
                  <a:pt x="50280" y="31430"/>
                </a:lnTo>
                <a:lnTo>
                  <a:pt x="50250" y="31380"/>
                </a:lnTo>
                <a:lnTo>
                  <a:pt x="50210" y="31310"/>
                </a:lnTo>
                <a:lnTo>
                  <a:pt x="50180" y="31260"/>
                </a:lnTo>
                <a:lnTo>
                  <a:pt x="50160" y="31240"/>
                </a:lnTo>
                <a:lnTo>
                  <a:pt x="50140" y="31240"/>
                </a:lnTo>
                <a:lnTo>
                  <a:pt x="50090" y="31260"/>
                </a:lnTo>
                <a:lnTo>
                  <a:pt x="50070" y="31290"/>
                </a:lnTo>
                <a:lnTo>
                  <a:pt x="50050" y="31320"/>
                </a:lnTo>
                <a:lnTo>
                  <a:pt x="50040" y="31350"/>
                </a:lnTo>
                <a:lnTo>
                  <a:pt x="50030" y="31370"/>
                </a:lnTo>
                <a:lnTo>
                  <a:pt x="50010" y="31390"/>
                </a:lnTo>
                <a:lnTo>
                  <a:pt x="49990" y="31410"/>
                </a:lnTo>
                <a:lnTo>
                  <a:pt x="49970" y="31410"/>
                </a:lnTo>
                <a:lnTo>
                  <a:pt x="49950" y="31390"/>
                </a:lnTo>
                <a:lnTo>
                  <a:pt x="49930" y="31330"/>
                </a:lnTo>
                <a:lnTo>
                  <a:pt x="49920" y="31290"/>
                </a:lnTo>
                <a:lnTo>
                  <a:pt x="49930" y="31250"/>
                </a:lnTo>
                <a:lnTo>
                  <a:pt x="49930" y="31220"/>
                </a:lnTo>
                <a:lnTo>
                  <a:pt x="49900" y="31180"/>
                </a:lnTo>
                <a:lnTo>
                  <a:pt x="49870" y="31150"/>
                </a:lnTo>
                <a:lnTo>
                  <a:pt x="49630" y="31020"/>
                </a:lnTo>
                <a:lnTo>
                  <a:pt x="49550" y="30970"/>
                </a:lnTo>
                <a:lnTo>
                  <a:pt x="49590" y="30890"/>
                </a:lnTo>
                <a:lnTo>
                  <a:pt x="49600" y="30810"/>
                </a:lnTo>
                <a:lnTo>
                  <a:pt x="49600" y="30750"/>
                </a:lnTo>
                <a:lnTo>
                  <a:pt x="49590" y="30680"/>
                </a:lnTo>
                <a:lnTo>
                  <a:pt x="49580" y="30610"/>
                </a:lnTo>
                <a:lnTo>
                  <a:pt x="49540" y="30530"/>
                </a:lnTo>
                <a:lnTo>
                  <a:pt x="49370" y="30560"/>
                </a:lnTo>
                <a:lnTo>
                  <a:pt x="49220" y="30640"/>
                </a:lnTo>
                <a:lnTo>
                  <a:pt x="49190" y="30660"/>
                </a:lnTo>
                <a:lnTo>
                  <a:pt x="49160" y="30690"/>
                </a:lnTo>
                <a:lnTo>
                  <a:pt x="49130" y="30720"/>
                </a:lnTo>
                <a:lnTo>
                  <a:pt x="49100" y="30750"/>
                </a:lnTo>
                <a:lnTo>
                  <a:pt x="49070" y="30730"/>
                </a:lnTo>
                <a:lnTo>
                  <a:pt x="48990" y="30670"/>
                </a:lnTo>
                <a:lnTo>
                  <a:pt x="48900" y="30650"/>
                </a:lnTo>
                <a:lnTo>
                  <a:pt x="48830" y="30730"/>
                </a:lnTo>
                <a:lnTo>
                  <a:pt x="48770" y="30780"/>
                </a:lnTo>
                <a:lnTo>
                  <a:pt x="4869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