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Campania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Campa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100" y="61620"/>
                </a:moveTo>
                <a:lnTo>
                  <a:pt x="68010" y="61540"/>
                </a:lnTo>
                <a:lnTo>
                  <a:pt x="67970" y="61480"/>
                </a:lnTo>
                <a:lnTo>
                  <a:pt x="67970" y="61380"/>
                </a:lnTo>
                <a:lnTo>
                  <a:pt x="67890" y="61420"/>
                </a:lnTo>
                <a:lnTo>
                  <a:pt x="67450" y="61380"/>
                </a:lnTo>
                <a:lnTo>
                  <a:pt x="67320" y="61460"/>
                </a:lnTo>
                <a:lnTo>
                  <a:pt x="67220" y="61620"/>
                </a:lnTo>
                <a:lnTo>
                  <a:pt x="67010" y="61750"/>
                </a:lnTo>
                <a:lnTo>
                  <a:pt x="66830" y="61980"/>
                </a:lnTo>
                <a:lnTo>
                  <a:pt x="66720" y="62020"/>
                </a:lnTo>
                <a:lnTo>
                  <a:pt x="66430" y="61990"/>
                </a:lnTo>
                <a:lnTo>
                  <a:pt x="66320" y="61950"/>
                </a:lnTo>
                <a:lnTo>
                  <a:pt x="66150" y="61720"/>
                </a:lnTo>
                <a:lnTo>
                  <a:pt x="66090" y="61700"/>
                </a:lnTo>
                <a:lnTo>
                  <a:pt x="66030" y="61730"/>
                </a:lnTo>
                <a:lnTo>
                  <a:pt x="65970" y="61750"/>
                </a:lnTo>
                <a:lnTo>
                  <a:pt x="65910" y="61760"/>
                </a:lnTo>
                <a:lnTo>
                  <a:pt x="65840" y="61750"/>
                </a:lnTo>
                <a:lnTo>
                  <a:pt x="65840" y="61700"/>
                </a:lnTo>
                <a:lnTo>
                  <a:pt x="65950" y="61610"/>
                </a:lnTo>
                <a:lnTo>
                  <a:pt x="65860" y="61410"/>
                </a:lnTo>
                <a:lnTo>
                  <a:pt x="65680" y="61210"/>
                </a:lnTo>
                <a:lnTo>
                  <a:pt x="65540" y="61120"/>
                </a:lnTo>
                <a:lnTo>
                  <a:pt x="65420" y="61070"/>
                </a:lnTo>
                <a:lnTo>
                  <a:pt x="65060" y="60680"/>
                </a:lnTo>
                <a:lnTo>
                  <a:pt x="64970" y="60640"/>
                </a:lnTo>
                <a:lnTo>
                  <a:pt x="64870" y="60650"/>
                </a:lnTo>
                <a:lnTo>
                  <a:pt x="64700" y="60700"/>
                </a:lnTo>
                <a:lnTo>
                  <a:pt x="64590" y="60680"/>
                </a:lnTo>
                <a:lnTo>
                  <a:pt x="64520" y="60630"/>
                </a:lnTo>
                <a:lnTo>
                  <a:pt x="64440" y="60480"/>
                </a:lnTo>
                <a:lnTo>
                  <a:pt x="64330" y="60370"/>
                </a:lnTo>
                <a:lnTo>
                  <a:pt x="64170" y="60300"/>
                </a:lnTo>
                <a:lnTo>
                  <a:pt x="64110" y="60260"/>
                </a:lnTo>
                <a:lnTo>
                  <a:pt x="64060" y="60200"/>
                </a:lnTo>
                <a:lnTo>
                  <a:pt x="63950" y="60230"/>
                </a:lnTo>
                <a:lnTo>
                  <a:pt x="63850" y="60150"/>
                </a:lnTo>
                <a:lnTo>
                  <a:pt x="63790" y="60120"/>
                </a:lnTo>
                <a:lnTo>
                  <a:pt x="63760" y="59990"/>
                </a:lnTo>
                <a:lnTo>
                  <a:pt x="63910" y="59790"/>
                </a:lnTo>
                <a:lnTo>
                  <a:pt x="63950" y="59620"/>
                </a:lnTo>
                <a:lnTo>
                  <a:pt x="63910" y="59490"/>
                </a:lnTo>
                <a:lnTo>
                  <a:pt x="63910" y="59420"/>
                </a:lnTo>
                <a:lnTo>
                  <a:pt x="63970" y="59380"/>
                </a:lnTo>
                <a:lnTo>
                  <a:pt x="64040" y="59370"/>
                </a:lnTo>
                <a:lnTo>
                  <a:pt x="64100" y="59330"/>
                </a:lnTo>
                <a:lnTo>
                  <a:pt x="64150" y="59280"/>
                </a:lnTo>
                <a:lnTo>
                  <a:pt x="64280" y="59230"/>
                </a:lnTo>
                <a:lnTo>
                  <a:pt x="64310" y="59150"/>
                </a:lnTo>
                <a:lnTo>
                  <a:pt x="64300" y="58930"/>
                </a:lnTo>
                <a:lnTo>
                  <a:pt x="64170" y="58660"/>
                </a:lnTo>
                <a:lnTo>
                  <a:pt x="63660" y="57570"/>
                </a:lnTo>
                <a:lnTo>
                  <a:pt x="63500" y="57310"/>
                </a:lnTo>
                <a:lnTo>
                  <a:pt x="63350" y="57110"/>
                </a:lnTo>
                <a:lnTo>
                  <a:pt x="63190" y="56950"/>
                </a:lnTo>
                <a:lnTo>
                  <a:pt x="63030" y="56820"/>
                </a:lnTo>
                <a:lnTo>
                  <a:pt x="62860" y="56770"/>
                </a:lnTo>
                <a:lnTo>
                  <a:pt x="62670" y="56850"/>
                </a:lnTo>
                <a:lnTo>
                  <a:pt x="62490" y="56980"/>
                </a:lnTo>
                <a:lnTo>
                  <a:pt x="62420" y="57000"/>
                </a:lnTo>
                <a:lnTo>
                  <a:pt x="62120" y="56980"/>
                </a:lnTo>
                <a:lnTo>
                  <a:pt x="62040" y="57010"/>
                </a:lnTo>
                <a:lnTo>
                  <a:pt x="61800" y="57230"/>
                </a:lnTo>
                <a:lnTo>
                  <a:pt x="61640" y="57260"/>
                </a:lnTo>
                <a:lnTo>
                  <a:pt x="61470" y="57210"/>
                </a:lnTo>
                <a:lnTo>
                  <a:pt x="61300" y="57110"/>
                </a:lnTo>
                <a:lnTo>
                  <a:pt x="61210" y="57170"/>
                </a:lnTo>
                <a:lnTo>
                  <a:pt x="60920" y="57240"/>
                </a:lnTo>
                <a:lnTo>
                  <a:pt x="60800" y="57350"/>
                </a:lnTo>
                <a:lnTo>
                  <a:pt x="60530" y="57490"/>
                </a:lnTo>
                <a:lnTo>
                  <a:pt x="60450" y="57590"/>
                </a:lnTo>
                <a:lnTo>
                  <a:pt x="60380" y="57480"/>
                </a:lnTo>
                <a:lnTo>
                  <a:pt x="60370" y="57320"/>
                </a:lnTo>
                <a:lnTo>
                  <a:pt x="60430" y="57180"/>
                </a:lnTo>
                <a:lnTo>
                  <a:pt x="60550" y="57110"/>
                </a:lnTo>
                <a:lnTo>
                  <a:pt x="60670" y="57100"/>
                </a:lnTo>
                <a:lnTo>
                  <a:pt x="60720" y="57080"/>
                </a:lnTo>
                <a:lnTo>
                  <a:pt x="60780" y="57020"/>
                </a:lnTo>
                <a:lnTo>
                  <a:pt x="60820" y="56930"/>
                </a:lnTo>
                <a:lnTo>
                  <a:pt x="61050" y="56700"/>
                </a:lnTo>
                <a:lnTo>
                  <a:pt x="61240" y="56630"/>
                </a:lnTo>
                <a:lnTo>
                  <a:pt x="61260" y="56500"/>
                </a:lnTo>
                <a:lnTo>
                  <a:pt x="61230" y="56360"/>
                </a:lnTo>
                <a:lnTo>
                  <a:pt x="61150" y="56250"/>
                </a:lnTo>
                <a:lnTo>
                  <a:pt x="61040" y="56160"/>
                </a:lnTo>
                <a:lnTo>
                  <a:pt x="60920" y="56200"/>
                </a:lnTo>
                <a:lnTo>
                  <a:pt x="60820" y="56150"/>
                </a:lnTo>
                <a:lnTo>
                  <a:pt x="60760" y="56110"/>
                </a:lnTo>
                <a:lnTo>
                  <a:pt x="60690" y="56030"/>
                </a:lnTo>
                <a:lnTo>
                  <a:pt x="60600" y="55970"/>
                </a:lnTo>
                <a:lnTo>
                  <a:pt x="60490" y="55840"/>
                </a:lnTo>
                <a:lnTo>
                  <a:pt x="60280" y="55600"/>
                </a:lnTo>
                <a:lnTo>
                  <a:pt x="60170" y="55520"/>
                </a:lnTo>
                <a:lnTo>
                  <a:pt x="60060" y="55510"/>
                </a:lnTo>
                <a:lnTo>
                  <a:pt x="59900" y="55520"/>
                </a:lnTo>
                <a:lnTo>
                  <a:pt x="59760" y="55570"/>
                </a:lnTo>
                <a:lnTo>
                  <a:pt x="59690" y="55660"/>
                </a:lnTo>
                <a:lnTo>
                  <a:pt x="59640" y="55810"/>
                </a:lnTo>
                <a:lnTo>
                  <a:pt x="59510" y="55810"/>
                </a:lnTo>
                <a:lnTo>
                  <a:pt x="59420" y="55690"/>
                </a:lnTo>
                <a:lnTo>
                  <a:pt x="59240" y="55670"/>
                </a:lnTo>
                <a:lnTo>
                  <a:pt x="59100" y="55590"/>
                </a:lnTo>
                <a:lnTo>
                  <a:pt x="59010" y="55550"/>
                </a:lnTo>
                <a:lnTo>
                  <a:pt x="58930" y="55570"/>
                </a:lnTo>
                <a:lnTo>
                  <a:pt x="58890" y="55640"/>
                </a:lnTo>
                <a:lnTo>
                  <a:pt x="58900" y="55740"/>
                </a:lnTo>
                <a:lnTo>
                  <a:pt x="58920" y="55840"/>
                </a:lnTo>
                <a:lnTo>
                  <a:pt x="58930" y="55940"/>
                </a:lnTo>
                <a:lnTo>
                  <a:pt x="58890" y="55920"/>
                </a:lnTo>
                <a:lnTo>
                  <a:pt x="58730" y="55900"/>
                </a:lnTo>
                <a:lnTo>
                  <a:pt x="58690" y="55840"/>
                </a:lnTo>
                <a:lnTo>
                  <a:pt x="58750" y="55530"/>
                </a:lnTo>
                <a:lnTo>
                  <a:pt x="58710" y="55240"/>
                </a:lnTo>
                <a:lnTo>
                  <a:pt x="58570" y="54870"/>
                </a:lnTo>
                <a:lnTo>
                  <a:pt x="58500" y="54760"/>
                </a:lnTo>
                <a:lnTo>
                  <a:pt x="58240" y="54290"/>
                </a:lnTo>
                <a:lnTo>
                  <a:pt x="58040" y="54150"/>
                </a:lnTo>
                <a:lnTo>
                  <a:pt x="57960" y="54080"/>
                </a:lnTo>
                <a:lnTo>
                  <a:pt x="57940" y="54010"/>
                </a:lnTo>
                <a:lnTo>
                  <a:pt x="57930" y="53840"/>
                </a:lnTo>
                <a:lnTo>
                  <a:pt x="57920" y="53760"/>
                </a:lnTo>
                <a:lnTo>
                  <a:pt x="57770" y="53450"/>
                </a:lnTo>
                <a:lnTo>
                  <a:pt x="57580" y="53120"/>
                </a:lnTo>
                <a:lnTo>
                  <a:pt x="57220" y="52660"/>
                </a:lnTo>
                <a:lnTo>
                  <a:pt x="56940" y="52410"/>
                </a:lnTo>
                <a:lnTo>
                  <a:pt x="57050" y="52350"/>
                </a:lnTo>
                <a:lnTo>
                  <a:pt x="57100" y="52320"/>
                </a:lnTo>
                <a:lnTo>
                  <a:pt x="57300" y="52290"/>
                </a:lnTo>
                <a:lnTo>
                  <a:pt x="57330" y="52270"/>
                </a:lnTo>
                <a:lnTo>
                  <a:pt x="57350" y="52240"/>
                </a:lnTo>
                <a:lnTo>
                  <a:pt x="57340" y="52200"/>
                </a:lnTo>
                <a:lnTo>
                  <a:pt x="57350" y="52170"/>
                </a:lnTo>
                <a:lnTo>
                  <a:pt x="57370" y="52110"/>
                </a:lnTo>
                <a:lnTo>
                  <a:pt x="57400" y="52080"/>
                </a:lnTo>
                <a:lnTo>
                  <a:pt x="57450" y="52050"/>
                </a:lnTo>
                <a:lnTo>
                  <a:pt x="57490" y="52040"/>
                </a:lnTo>
                <a:lnTo>
                  <a:pt x="57550" y="52020"/>
                </a:lnTo>
                <a:lnTo>
                  <a:pt x="57590" y="51990"/>
                </a:lnTo>
                <a:lnTo>
                  <a:pt x="57620" y="51960"/>
                </a:lnTo>
                <a:lnTo>
                  <a:pt x="57640" y="51930"/>
                </a:lnTo>
                <a:lnTo>
                  <a:pt x="57660" y="51910"/>
                </a:lnTo>
                <a:lnTo>
                  <a:pt x="57670" y="51880"/>
                </a:lnTo>
                <a:lnTo>
                  <a:pt x="57670" y="51860"/>
                </a:lnTo>
                <a:lnTo>
                  <a:pt x="57670" y="51760"/>
                </a:lnTo>
                <a:lnTo>
                  <a:pt x="57700" y="51650"/>
                </a:lnTo>
                <a:lnTo>
                  <a:pt x="57680" y="51470"/>
                </a:lnTo>
                <a:lnTo>
                  <a:pt x="57710" y="51290"/>
                </a:lnTo>
                <a:lnTo>
                  <a:pt x="57720" y="51240"/>
                </a:lnTo>
                <a:lnTo>
                  <a:pt x="57710" y="51200"/>
                </a:lnTo>
                <a:lnTo>
                  <a:pt x="57700" y="51140"/>
                </a:lnTo>
                <a:lnTo>
                  <a:pt x="57620" y="51000"/>
                </a:lnTo>
                <a:lnTo>
                  <a:pt x="57630" y="50970"/>
                </a:lnTo>
                <a:lnTo>
                  <a:pt x="57640" y="50940"/>
                </a:lnTo>
                <a:lnTo>
                  <a:pt x="57660" y="50930"/>
                </a:lnTo>
                <a:lnTo>
                  <a:pt x="57800" y="50890"/>
                </a:lnTo>
                <a:lnTo>
                  <a:pt x="57840" y="50870"/>
                </a:lnTo>
                <a:lnTo>
                  <a:pt x="57910" y="50810"/>
                </a:lnTo>
                <a:lnTo>
                  <a:pt x="57930" y="50810"/>
                </a:lnTo>
                <a:lnTo>
                  <a:pt x="58080" y="50640"/>
                </a:lnTo>
                <a:lnTo>
                  <a:pt x="58120" y="50610"/>
                </a:lnTo>
                <a:lnTo>
                  <a:pt x="58170" y="50600"/>
                </a:lnTo>
                <a:lnTo>
                  <a:pt x="58220" y="50590"/>
                </a:lnTo>
                <a:lnTo>
                  <a:pt x="58360" y="50670"/>
                </a:lnTo>
                <a:lnTo>
                  <a:pt x="58380" y="50690"/>
                </a:lnTo>
                <a:lnTo>
                  <a:pt x="58400" y="50720"/>
                </a:lnTo>
                <a:lnTo>
                  <a:pt x="58410" y="50780"/>
                </a:lnTo>
                <a:lnTo>
                  <a:pt x="58430" y="50830"/>
                </a:lnTo>
                <a:lnTo>
                  <a:pt x="58600" y="51120"/>
                </a:lnTo>
                <a:lnTo>
                  <a:pt x="58630" y="51160"/>
                </a:lnTo>
                <a:lnTo>
                  <a:pt x="58650" y="51180"/>
                </a:lnTo>
                <a:lnTo>
                  <a:pt x="58680" y="51190"/>
                </a:lnTo>
                <a:lnTo>
                  <a:pt x="58800" y="51220"/>
                </a:lnTo>
                <a:lnTo>
                  <a:pt x="58960" y="51230"/>
                </a:lnTo>
                <a:lnTo>
                  <a:pt x="59030" y="51230"/>
                </a:lnTo>
                <a:lnTo>
                  <a:pt x="59060" y="51220"/>
                </a:lnTo>
                <a:lnTo>
                  <a:pt x="59090" y="51200"/>
                </a:lnTo>
                <a:lnTo>
                  <a:pt x="59090" y="51180"/>
                </a:lnTo>
                <a:lnTo>
                  <a:pt x="59080" y="51130"/>
                </a:lnTo>
                <a:lnTo>
                  <a:pt x="59070" y="51090"/>
                </a:lnTo>
                <a:lnTo>
                  <a:pt x="59070" y="51040"/>
                </a:lnTo>
                <a:lnTo>
                  <a:pt x="59070" y="51000"/>
                </a:lnTo>
                <a:lnTo>
                  <a:pt x="59050" y="50960"/>
                </a:lnTo>
                <a:lnTo>
                  <a:pt x="59030" y="50940"/>
                </a:lnTo>
                <a:lnTo>
                  <a:pt x="58970" y="50890"/>
                </a:lnTo>
                <a:lnTo>
                  <a:pt x="58930" y="50850"/>
                </a:lnTo>
                <a:lnTo>
                  <a:pt x="58920" y="50830"/>
                </a:lnTo>
                <a:lnTo>
                  <a:pt x="58920" y="50800"/>
                </a:lnTo>
                <a:lnTo>
                  <a:pt x="58920" y="50770"/>
                </a:lnTo>
                <a:lnTo>
                  <a:pt x="58920" y="50750"/>
                </a:lnTo>
                <a:lnTo>
                  <a:pt x="58930" y="50720"/>
                </a:lnTo>
                <a:lnTo>
                  <a:pt x="58960" y="50670"/>
                </a:lnTo>
                <a:lnTo>
                  <a:pt x="59030" y="50600"/>
                </a:lnTo>
                <a:lnTo>
                  <a:pt x="59050" y="50580"/>
                </a:lnTo>
                <a:lnTo>
                  <a:pt x="59070" y="50530"/>
                </a:lnTo>
                <a:lnTo>
                  <a:pt x="59100" y="50490"/>
                </a:lnTo>
                <a:lnTo>
                  <a:pt x="59130" y="50430"/>
                </a:lnTo>
                <a:lnTo>
                  <a:pt x="59150" y="50400"/>
                </a:lnTo>
                <a:lnTo>
                  <a:pt x="59210" y="50420"/>
                </a:lnTo>
                <a:lnTo>
                  <a:pt x="59410" y="50440"/>
                </a:lnTo>
                <a:lnTo>
                  <a:pt x="59590" y="50410"/>
                </a:lnTo>
                <a:lnTo>
                  <a:pt x="59750" y="50400"/>
                </a:lnTo>
                <a:lnTo>
                  <a:pt x="59850" y="50440"/>
                </a:lnTo>
                <a:lnTo>
                  <a:pt x="60010" y="50480"/>
                </a:lnTo>
                <a:lnTo>
                  <a:pt x="60040" y="50490"/>
                </a:lnTo>
                <a:lnTo>
                  <a:pt x="60060" y="50510"/>
                </a:lnTo>
                <a:lnTo>
                  <a:pt x="60180" y="50600"/>
                </a:lnTo>
                <a:lnTo>
                  <a:pt x="60370" y="50700"/>
                </a:lnTo>
                <a:lnTo>
                  <a:pt x="60620" y="50790"/>
                </a:lnTo>
                <a:lnTo>
                  <a:pt x="60690" y="50820"/>
                </a:lnTo>
                <a:lnTo>
                  <a:pt x="60990" y="50950"/>
                </a:lnTo>
                <a:lnTo>
                  <a:pt x="61050" y="50960"/>
                </a:lnTo>
                <a:lnTo>
                  <a:pt x="61150" y="50970"/>
                </a:lnTo>
                <a:lnTo>
                  <a:pt x="61190" y="50990"/>
                </a:lnTo>
                <a:lnTo>
                  <a:pt x="61230" y="51030"/>
                </a:lnTo>
                <a:lnTo>
                  <a:pt x="61270" y="51120"/>
                </a:lnTo>
                <a:lnTo>
                  <a:pt x="61350" y="51220"/>
                </a:lnTo>
                <a:lnTo>
                  <a:pt x="61460" y="51230"/>
                </a:lnTo>
                <a:lnTo>
                  <a:pt x="61530" y="51240"/>
                </a:lnTo>
                <a:lnTo>
                  <a:pt x="61700" y="51230"/>
                </a:lnTo>
                <a:lnTo>
                  <a:pt x="61740" y="51240"/>
                </a:lnTo>
                <a:lnTo>
                  <a:pt x="61760" y="51260"/>
                </a:lnTo>
                <a:lnTo>
                  <a:pt x="61800" y="51330"/>
                </a:lnTo>
                <a:lnTo>
                  <a:pt x="61820" y="51350"/>
                </a:lnTo>
                <a:lnTo>
                  <a:pt x="61840" y="51360"/>
                </a:lnTo>
                <a:lnTo>
                  <a:pt x="61860" y="51370"/>
                </a:lnTo>
                <a:lnTo>
                  <a:pt x="61890" y="51380"/>
                </a:lnTo>
                <a:lnTo>
                  <a:pt x="61930" y="51370"/>
                </a:lnTo>
                <a:lnTo>
                  <a:pt x="61980" y="51360"/>
                </a:lnTo>
                <a:lnTo>
                  <a:pt x="62240" y="51180"/>
                </a:lnTo>
                <a:lnTo>
                  <a:pt x="62290" y="51130"/>
                </a:lnTo>
                <a:lnTo>
                  <a:pt x="62310" y="51120"/>
                </a:lnTo>
                <a:lnTo>
                  <a:pt x="62350" y="51110"/>
                </a:lnTo>
                <a:lnTo>
                  <a:pt x="62740" y="51100"/>
                </a:lnTo>
                <a:lnTo>
                  <a:pt x="62780" y="51090"/>
                </a:lnTo>
                <a:lnTo>
                  <a:pt x="62830" y="51070"/>
                </a:lnTo>
                <a:lnTo>
                  <a:pt x="62900" y="51020"/>
                </a:lnTo>
                <a:lnTo>
                  <a:pt x="62930" y="50980"/>
                </a:lnTo>
                <a:lnTo>
                  <a:pt x="62950" y="50950"/>
                </a:lnTo>
                <a:lnTo>
                  <a:pt x="62970" y="50860"/>
                </a:lnTo>
                <a:lnTo>
                  <a:pt x="62980" y="50830"/>
                </a:lnTo>
                <a:lnTo>
                  <a:pt x="63000" y="50810"/>
                </a:lnTo>
                <a:lnTo>
                  <a:pt x="63020" y="50800"/>
                </a:lnTo>
                <a:lnTo>
                  <a:pt x="63050" y="50790"/>
                </a:lnTo>
                <a:lnTo>
                  <a:pt x="63090" y="50810"/>
                </a:lnTo>
                <a:lnTo>
                  <a:pt x="63120" y="50820"/>
                </a:lnTo>
                <a:lnTo>
                  <a:pt x="63140" y="50840"/>
                </a:lnTo>
                <a:lnTo>
                  <a:pt x="63180" y="50880"/>
                </a:lnTo>
                <a:lnTo>
                  <a:pt x="63220" y="50910"/>
                </a:lnTo>
                <a:lnTo>
                  <a:pt x="63270" y="50940"/>
                </a:lnTo>
                <a:lnTo>
                  <a:pt x="63300" y="50950"/>
                </a:lnTo>
                <a:lnTo>
                  <a:pt x="63440" y="50900"/>
                </a:lnTo>
                <a:lnTo>
                  <a:pt x="63610" y="50820"/>
                </a:lnTo>
                <a:lnTo>
                  <a:pt x="63840" y="50750"/>
                </a:lnTo>
                <a:lnTo>
                  <a:pt x="63880" y="50740"/>
                </a:lnTo>
                <a:lnTo>
                  <a:pt x="63940" y="50720"/>
                </a:lnTo>
                <a:lnTo>
                  <a:pt x="64280" y="50500"/>
                </a:lnTo>
                <a:lnTo>
                  <a:pt x="64310" y="50520"/>
                </a:lnTo>
                <a:lnTo>
                  <a:pt x="64470" y="50610"/>
                </a:lnTo>
                <a:lnTo>
                  <a:pt x="64580" y="50650"/>
                </a:lnTo>
                <a:lnTo>
                  <a:pt x="64610" y="50670"/>
                </a:lnTo>
                <a:lnTo>
                  <a:pt x="64680" y="50780"/>
                </a:lnTo>
                <a:lnTo>
                  <a:pt x="64710" y="50820"/>
                </a:lnTo>
                <a:lnTo>
                  <a:pt x="64740" y="50850"/>
                </a:lnTo>
                <a:lnTo>
                  <a:pt x="64860" y="50910"/>
                </a:lnTo>
                <a:lnTo>
                  <a:pt x="64880" y="50940"/>
                </a:lnTo>
                <a:lnTo>
                  <a:pt x="64900" y="51000"/>
                </a:lnTo>
                <a:lnTo>
                  <a:pt x="64910" y="51170"/>
                </a:lnTo>
                <a:lnTo>
                  <a:pt x="64910" y="51220"/>
                </a:lnTo>
                <a:lnTo>
                  <a:pt x="64900" y="51240"/>
                </a:lnTo>
                <a:lnTo>
                  <a:pt x="64880" y="51260"/>
                </a:lnTo>
                <a:lnTo>
                  <a:pt x="64830" y="51280"/>
                </a:lnTo>
                <a:lnTo>
                  <a:pt x="64810" y="51300"/>
                </a:lnTo>
                <a:lnTo>
                  <a:pt x="64800" y="51320"/>
                </a:lnTo>
                <a:lnTo>
                  <a:pt x="64800" y="51350"/>
                </a:lnTo>
                <a:lnTo>
                  <a:pt x="64790" y="51370"/>
                </a:lnTo>
                <a:lnTo>
                  <a:pt x="64770" y="51390"/>
                </a:lnTo>
                <a:lnTo>
                  <a:pt x="64750" y="51410"/>
                </a:lnTo>
                <a:lnTo>
                  <a:pt x="64730" y="51420"/>
                </a:lnTo>
                <a:lnTo>
                  <a:pt x="64720" y="51450"/>
                </a:lnTo>
                <a:lnTo>
                  <a:pt x="64700" y="51470"/>
                </a:lnTo>
                <a:lnTo>
                  <a:pt x="64700" y="51510"/>
                </a:lnTo>
                <a:lnTo>
                  <a:pt x="64700" y="51550"/>
                </a:lnTo>
                <a:lnTo>
                  <a:pt x="64730" y="51650"/>
                </a:lnTo>
                <a:lnTo>
                  <a:pt x="64750" y="51690"/>
                </a:lnTo>
                <a:lnTo>
                  <a:pt x="64780" y="51720"/>
                </a:lnTo>
                <a:lnTo>
                  <a:pt x="64850" y="51760"/>
                </a:lnTo>
                <a:lnTo>
                  <a:pt x="64930" y="51790"/>
                </a:lnTo>
                <a:lnTo>
                  <a:pt x="65000" y="51810"/>
                </a:lnTo>
                <a:lnTo>
                  <a:pt x="65060" y="51870"/>
                </a:lnTo>
                <a:lnTo>
                  <a:pt x="65150" y="52130"/>
                </a:lnTo>
                <a:lnTo>
                  <a:pt x="65220" y="52120"/>
                </a:lnTo>
                <a:lnTo>
                  <a:pt x="65240" y="52120"/>
                </a:lnTo>
                <a:lnTo>
                  <a:pt x="65270" y="52100"/>
                </a:lnTo>
                <a:lnTo>
                  <a:pt x="65290" y="52090"/>
                </a:lnTo>
                <a:lnTo>
                  <a:pt x="65340" y="52020"/>
                </a:lnTo>
                <a:lnTo>
                  <a:pt x="65360" y="52010"/>
                </a:lnTo>
                <a:lnTo>
                  <a:pt x="65410" y="52030"/>
                </a:lnTo>
                <a:lnTo>
                  <a:pt x="65610" y="52140"/>
                </a:lnTo>
                <a:lnTo>
                  <a:pt x="65720" y="52190"/>
                </a:lnTo>
                <a:lnTo>
                  <a:pt x="65750" y="52210"/>
                </a:lnTo>
                <a:lnTo>
                  <a:pt x="65790" y="52250"/>
                </a:lnTo>
                <a:lnTo>
                  <a:pt x="65850" y="52340"/>
                </a:lnTo>
                <a:lnTo>
                  <a:pt x="65870" y="52380"/>
                </a:lnTo>
                <a:lnTo>
                  <a:pt x="65880" y="52410"/>
                </a:lnTo>
                <a:lnTo>
                  <a:pt x="65870" y="52430"/>
                </a:lnTo>
                <a:lnTo>
                  <a:pt x="65850" y="52450"/>
                </a:lnTo>
                <a:lnTo>
                  <a:pt x="65830" y="52460"/>
                </a:lnTo>
                <a:lnTo>
                  <a:pt x="65760" y="52480"/>
                </a:lnTo>
                <a:lnTo>
                  <a:pt x="65750" y="52500"/>
                </a:lnTo>
                <a:lnTo>
                  <a:pt x="65750" y="52530"/>
                </a:lnTo>
                <a:lnTo>
                  <a:pt x="65800" y="52600"/>
                </a:lnTo>
                <a:lnTo>
                  <a:pt x="65800" y="52630"/>
                </a:lnTo>
                <a:lnTo>
                  <a:pt x="65790" y="52650"/>
                </a:lnTo>
                <a:lnTo>
                  <a:pt x="65780" y="52680"/>
                </a:lnTo>
                <a:lnTo>
                  <a:pt x="65760" y="52700"/>
                </a:lnTo>
                <a:lnTo>
                  <a:pt x="65710" y="52750"/>
                </a:lnTo>
                <a:lnTo>
                  <a:pt x="65670" y="52780"/>
                </a:lnTo>
                <a:lnTo>
                  <a:pt x="65500" y="52980"/>
                </a:lnTo>
                <a:lnTo>
                  <a:pt x="65490" y="53000"/>
                </a:lnTo>
                <a:lnTo>
                  <a:pt x="65480" y="53020"/>
                </a:lnTo>
                <a:lnTo>
                  <a:pt x="65490" y="53050"/>
                </a:lnTo>
                <a:lnTo>
                  <a:pt x="65500" y="53070"/>
                </a:lnTo>
                <a:lnTo>
                  <a:pt x="65540" y="53100"/>
                </a:lnTo>
                <a:lnTo>
                  <a:pt x="65810" y="53270"/>
                </a:lnTo>
                <a:lnTo>
                  <a:pt x="65830" y="53290"/>
                </a:lnTo>
                <a:lnTo>
                  <a:pt x="65860" y="53330"/>
                </a:lnTo>
                <a:lnTo>
                  <a:pt x="65920" y="53440"/>
                </a:lnTo>
                <a:lnTo>
                  <a:pt x="65950" y="53460"/>
                </a:lnTo>
                <a:lnTo>
                  <a:pt x="66000" y="53470"/>
                </a:lnTo>
                <a:lnTo>
                  <a:pt x="66550" y="53510"/>
                </a:lnTo>
                <a:lnTo>
                  <a:pt x="66610" y="53500"/>
                </a:lnTo>
                <a:lnTo>
                  <a:pt x="66650" y="53460"/>
                </a:lnTo>
                <a:lnTo>
                  <a:pt x="66670" y="53450"/>
                </a:lnTo>
                <a:lnTo>
                  <a:pt x="66690" y="53440"/>
                </a:lnTo>
                <a:lnTo>
                  <a:pt x="66730" y="53460"/>
                </a:lnTo>
                <a:lnTo>
                  <a:pt x="66800" y="53520"/>
                </a:lnTo>
                <a:lnTo>
                  <a:pt x="66980" y="53650"/>
                </a:lnTo>
                <a:lnTo>
                  <a:pt x="67590" y="53840"/>
                </a:lnTo>
                <a:lnTo>
                  <a:pt x="67690" y="54060"/>
                </a:lnTo>
                <a:lnTo>
                  <a:pt x="67700" y="54180"/>
                </a:lnTo>
                <a:lnTo>
                  <a:pt x="67670" y="54280"/>
                </a:lnTo>
                <a:lnTo>
                  <a:pt x="67570" y="54480"/>
                </a:lnTo>
                <a:lnTo>
                  <a:pt x="67500" y="54700"/>
                </a:lnTo>
                <a:lnTo>
                  <a:pt x="67460" y="54780"/>
                </a:lnTo>
                <a:lnTo>
                  <a:pt x="67380" y="54850"/>
                </a:lnTo>
                <a:lnTo>
                  <a:pt x="67180" y="54980"/>
                </a:lnTo>
                <a:lnTo>
                  <a:pt x="67070" y="55030"/>
                </a:lnTo>
                <a:lnTo>
                  <a:pt x="66480" y="55050"/>
                </a:lnTo>
                <a:lnTo>
                  <a:pt x="66450" y="55150"/>
                </a:lnTo>
                <a:lnTo>
                  <a:pt x="66430" y="55230"/>
                </a:lnTo>
                <a:lnTo>
                  <a:pt x="66430" y="55330"/>
                </a:lnTo>
                <a:lnTo>
                  <a:pt x="66430" y="55380"/>
                </a:lnTo>
                <a:lnTo>
                  <a:pt x="66450" y="55450"/>
                </a:lnTo>
                <a:lnTo>
                  <a:pt x="66460" y="55480"/>
                </a:lnTo>
                <a:lnTo>
                  <a:pt x="66430" y="55550"/>
                </a:lnTo>
                <a:lnTo>
                  <a:pt x="66330" y="55660"/>
                </a:lnTo>
                <a:lnTo>
                  <a:pt x="66410" y="55740"/>
                </a:lnTo>
                <a:lnTo>
                  <a:pt x="66440" y="55760"/>
                </a:lnTo>
                <a:lnTo>
                  <a:pt x="66460" y="55780"/>
                </a:lnTo>
                <a:lnTo>
                  <a:pt x="66470" y="55800"/>
                </a:lnTo>
                <a:lnTo>
                  <a:pt x="66470" y="55830"/>
                </a:lnTo>
                <a:lnTo>
                  <a:pt x="66460" y="55850"/>
                </a:lnTo>
                <a:lnTo>
                  <a:pt x="66450" y="55880"/>
                </a:lnTo>
                <a:lnTo>
                  <a:pt x="66470" y="55900"/>
                </a:lnTo>
                <a:lnTo>
                  <a:pt x="66480" y="55920"/>
                </a:lnTo>
                <a:lnTo>
                  <a:pt x="66470" y="55960"/>
                </a:lnTo>
                <a:lnTo>
                  <a:pt x="66470" y="56000"/>
                </a:lnTo>
                <a:lnTo>
                  <a:pt x="66490" y="56060"/>
                </a:lnTo>
                <a:lnTo>
                  <a:pt x="66500" y="56270"/>
                </a:lnTo>
                <a:lnTo>
                  <a:pt x="66510" y="56310"/>
                </a:lnTo>
                <a:lnTo>
                  <a:pt x="66530" y="56360"/>
                </a:lnTo>
                <a:lnTo>
                  <a:pt x="66580" y="56450"/>
                </a:lnTo>
                <a:lnTo>
                  <a:pt x="66600" y="56490"/>
                </a:lnTo>
                <a:lnTo>
                  <a:pt x="66630" y="56520"/>
                </a:lnTo>
                <a:lnTo>
                  <a:pt x="66720" y="56580"/>
                </a:lnTo>
                <a:lnTo>
                  <a:pt x="66760" y="56610"/>
                </a:lnTo>
                <a:lnTo>
                  <a:pt x="66780" y="56630"/>
                </a:lnTo>
                <a:lnTo>
                  <a:pt x="66850" y="56730"/>
                </a:lnTo>
                <a:lnTo>
                  <a:pt x="66860" y="56750"/>
                </a:lnTo>
                <a:lnTo>
                  <a:pt x="67000" y="56830"/>
                </a:lnTo>
                <a:lnTo>
                  <a:pt x="67030" y="56840"/>
                </a:lnTo>
                <a:lnTo>
                  <a:pt x="67130" y="56860"/>
                </a:lnTo>
                <a:lnTo>
                  <a:pt x="67150" y="56870"/>
                </a:lnTo>
                <a:lnTo>
                  <a:pt x="67170" y="56890"/>
                </a:lnTo>
                <a:lnTo>
                  <a:pt x="67180" y="56910"/>
                </a:lnTo>
                <a:lnTo>
                  <a:pt x="67180" y="56950"/>
                </a:lnTo>
                <a:lnTo>
                  <a:pt x="67170" y="57000"/>
                </a:lnTo>
                <a:lnTo>
                  <a:pt x="67150" y="57030"/>
                </a:lnTo>
                <a:lnTo>
                  <a:pt x="67130" y="57050"/>
                </a:lnTo>
                <a:lnTo>
                  <a:pt x="67060" y="57080"/>
                </a:lnTo>
                <a:lnTo>
                  <a:pt x="67040" y="57100"/>
                </a:lnTo>
                <a:lnTo>
                  <a:pt x="67030" y="57120"/>
                </a:lnTo>
                <a:lnTo>
                  <a:pt x="66960" y="57220"/>
                </a:lnTo>
                <a:lnTo>
                  <a:pt x="66940" y="57250"/>
                </a:lnTo>
                <a:lnTo>
                  <a:pt x="66930" y="57280"/>
                </a:lnTo>
                <a:lnTo>
                  <a:pt x="66930" y="57300"/>
                </a:lnTo>
                <a:lnTo>
                  <a:pt x="66920" y="57320"/>
                </a:lnTo>
                <a:lnTo>
                  <a:pt x="66930" y="57350"/>
                </a:lnTo>
                <a:lnTo>
                  <a:pt x="66950" y="57370"/>
                </a:lnTo>
                <a:lnTo>
                  <a:pt x="66980" y="57400"/>
                </a:lnTo>
                <a:lnTo>
                  <a:pt x="67020" y="57410"/>
                </a:lnTo>
                <a:lnTo>
                  <a:pt x="67090" y="57420"/>
                </a:lnTo>
                <a:lnTo>
                  <a:pt x="67150" y="57440"/>
                </a:lnTo>
                <a:lnTo>
                  <a:pt x="67190" y="57470"/>
                </a:lnTo>
                <a:lnTo>
                  <a:pt x="67270" y="57540"/>
                </a:lnTo>
                <a:lnTo>
                  <a:pt x="67330" y="57620"/>
                </a:lnTo>
                <a:lnTo>
                  <a:pt x="67350" y="57640"/>
                </a:lnTo>
                <a:lnTo>
                  <a:pt x="67480" y="57980"/>
                </a:lnTo>
                <a:lnTo>
                  <a:pt x="67480" y="58020"/>
                </a:lnTo>
                <a:lnTo>
                  <a:pt x="67470" y="58070"/>
                </a:lnTo>
                <a:lnTo>
                  <a:pt x="67450" y="58130"/>
                </a:lnTo>
                <a:lnTo>
                  <a:pt x="67450" y="58150"/>
                </a:lnTo>
                <a:lnTo>
                  <a:pt x="67450" y="58180"/>
                </a:lnTo>
                <a:lnTo>
                  <a:pt x="67450" y="58220"/>
                </a:lnTo>
                <a:lnTo>
                  <a:pt x="67470" y="58250"/>
                </a:lnTo>
                <a:lnTo>
                  <a:pt x="67500" y="58310"/>
                </a:lnTo>
                <a:lnTo>
                  <a:pt x="67520" y="58340"/>
                </a:lnTo>
                <a:lnTo>
                  <a:pt x="67540" y="58360"/>
                </a:lnTo>
                <a:lnTo>
                  <a:pt x="67580" y="58390"/>
                </a:lnTo>
                <a:lnTo>
                  <a:pt x="67650" y="58430"/>
                </a:lnTo>
                <a:lnTo>
                  <a:pt x="67690" y="58460"/>
                </a:lnTo>
                <a:lnTo>
                  <a:pt x="67710" y="58500"/>
                </a:lnTo>
                <a:lnTo>
                  <a:pt x="67780" y="58650"/>
                </a:lnTo>
                <a:lnTo>
                  <a:pt x="67820" y="58690"/>
                </a:lnTo>
                <a:lnTo>
                  <a:pt x="67850" y="58700"/>
                </a:lnTo>
                <a:lnTo>
                  <a:pt x="67880" y="58700"/>
                </a:lnTo>
                <a:lnTo>
                  <a:pt x="67910" y="58700"/>
                </a:lnTo>
                <a:lnTo>
                  <a:pt x="67940" y="58710"/>
                </a:lnTo>
                <a:lnTo>
                  <a:pt x="67960" y="58730"/>
                </a:lnTo>
                <a:lnTo>
                  <a:pt x="68000" y="58760"/>
                </a:lnTo>
                <a:lnTo>
                  <a:pt x="68060" y="58840"/>
                </a:lnTo>
                <a:lnTo>
                  <a:pt x="68160" y="58950"/>
                </a:lnTo>
                <a:lnTo>
                  <a:pt x="68180" y="58970"/>
                </a:lnTo>
                <a:lnTo>
                  <a:pt x="68200" y="58980"/>
                </a:lnTo>
                <a:lnTo>
                  <a:pt x="68230" y="58990"/>
                </a:lnTo>
                <a:lnTo>
                  <a:pt x="68320" y="58990"/>
                </a:lnTo>
                <a:lnTo>
                  <a:pt x="68350" y="59000"/>
                </a:lnTo>
                <a:lnTo>
                  <a:pt x="68370" y="59010"/>
                </a:lnTo>
                <a:lnTo>
                  <a:pt x="68390" y="59030"/>
                </a:lnTo>
                <a:lnTo>
                  <a:pt x="68420" y="59060"/>
                </a:lnTo>
                <a:lnTo>
                  <a:pt x="68450" y="59100"/>
                </a:lnTo>
                <a:lnTo>
                  <a:pt x="68460" y="59150"/>
                </a:lnTo>
                <a:lnTo>
                  <a:pt x="68480" y="59430"/>
                </a:lnTo>
                <a:lnTo>
                  <a:pt x="68500" y="59490"/>
                </a:lnTo>
                <a:lnTo>
                  <a:pt x="68520" y="59530"/>
                </a:lnTo>
                <a:lnTo>
                  <a:pt x="68530" y="59550"/>
                </a:lnTo>
                <a:lnTo>
                  <a:pt x="68550" y="59570"/>
                </a:lnTo>
                <a:lnTo>
                  <a:pt x="68590" y="59610"/>
                </a:lnTo>
                <a:lnTo>
                  <a:pt x="68700" y="59670"/>
                </a:lnTo>
                <a:lnTo>
                  <a:pt x="68720" y="59690"/>
                </a:lnTo>
                <a:lnTo>
                  <a:pt x="68740" y="59710"/>
                </a:lnTo>
                <a:lnTo>
                  <a:pt x="68770" y="59770"/>
                </a:lnTo>
                <a:lnTo>
                  <a:pt x="68790" y="59790"/>
                </a:lnTo>
                <a:lnTo>
                  <a:pt x="68810" y="59810"/>
                </a:lnTo>
                <a:lnTo>
                  <a:pt x="68880" y="59880"/>
                </a:lnTo>
                <a:lnTo>
                  <a:pt x="68920" y="59920"/>
                </a:lnTo>
                <a:lnTo>
                  <a:pt x="68930" y="59940"/>
                </a:lnTo>
                <a:lnTo>
                  <a:pt x="68940" y="59970"/>
                </a:lnTo>
                <a:lnTo>
                  <a:pt x="68950" y="60010"/>
                </a:lnTo>
                <a:lnTo>
                  <a:pt x="68950" y="60050"/>
                </a:lnTo>
                <a:lnTo>
                  <a:pt x="68940" y="60080"/>
                </a:lnTo>
                <a:lnTo>
                  <a:pt x="68940" y="60110"/>
                </a:lnTo>
                <a:lnTo>
                  <a:pt x="68910" y="60180"/>
                </a:lnTo>
                <a:lnTo>
                  <a:pt x="68860" y="60290"/>
                </a:lnTo>
                <a:lnTo>
                  <a:pt x="68790" y="60330"/>
                </a:lnTo>
                <a:lnTo>
                  <a:pt x="68750" y="60360"/>
                </a:lnTo>
                <a:lnTo>
                  <a:pt x="68710" y="60420"/>
                </a:lnTo>
                <a:lnTo>
                  <a:pt x="68680" y="60450"/>
                </a:lnTo>
                <a:lnTo>
                  <a:pt x="68650" y="60470"/>
                </a:lnTo>
                <a:lnTo>
                  <a:pt x="68600" y="60490"/>
                </a:lnTo>
                <a:lnTo>
                  <a:pt x="68560" y="60510"/>
                </a:lnTo>
                <a:lnTo>
                  <a:pt x="68540" y="60530"/>
                </a:lnTo>
                <a:lnTo>
                  <a:pt x="68510" y="60550"/>
                </a:lnTo>
                <a:lnTo>
                  <a:pt x="68450" y="60630"/>
                </a:lnTo>
                <a:lnTo>
                  <a:pt x="68410" y="60680"/>
                </a:lnTo>
                <a:lnTo>
                  <a:pt x="68390" y="60700"/>
                </a:lnTo>
                <a:lnTo>
                  <a:pt x="68380" y="60740"/>
                </a:lnTo>
                <a:lnTo>
                  <a:pt x="68380" y="60790"/>
                </a:lnTo>
                <a:lnTo>
                  <a:pt x="68400" y="60880"/>
                </a:lnTo>
                <a:lnTo>
                  <a:pt x="68400" y="60920"/>
                </a:lnTo>
                <a:lnTo>
                  <a:pt x="68380" y="60980"/>
                </a:lnTo>
                <a:lnTo>
                  <a:pt x="68230" y="61230"/>
                </a:lnTo>
                <a:lnTo>
                  <a:pt x="68180" y="61300"/>
                </a:lnTo>
                <a:lnTo>
                  <a:pt x="68120" y="61360"/>
                </a:lnTo>
                <a:lnTo>
                  <a:pt x="68120" y="61380"/>
                </a:lnTo>
                <a:lnTo>
                  <a:pt x="68130" y="61420"/>
                </a:lnTo>
                <a:lnTo>
                  <a:pt x="68150" y="61440"/>
                </a:lnTo>
                <a:lnTo>
                  <a:pt x="68170" y="61450"/>
                </a:lnTo>
                <a:lnTo>
                  <a:pt x="68190" y="61460"/>
                </a:lnTo>
                <a:lnTo>
                  <a:pt x="68210" y="61470"/>
                </a:lnTo>
                <a:lnTo>
                  <a:pt x="68200" y="61510"/>
                </a:lnTo>
                <a:lnTo>
                  <a:pt x="68100" y="61620"/>
                </a:lnTo>
                <a:close/>
                <a:moveTo>
                  <a:pt x="57800" y="56640"/>
                </a:moveTo>
                <a:lnTo>
                  <a:pt x="57750" y="56590"/>
                </a:lnTo>
                <a:lnTo>
                  <a:pt x="57620" y="56530"/>
                </a:lnTo>
                <a:lnTo>
                  <a:pt x="57560" y="56470"/>
                </a:lnTo>
                <a:lnTo>
                  <a:pt x="57600" y="56320"/>
                </a:lnTo>
                <a:lnTo>
                  <a:pt x="57630" y="56250"/>
                </a:lnTo>
                <a:lnTo>
                  <a:pt x="57680" y="56210"/>
                </a:lnTo>
                <a:lnTo>
                  <a:pt x="57670" y="56180"/>
                </a:lnTo>
                <a:lnTo>
                  <a:pt x="57640" y="56110"/>
                </a:lnTo>
                <a:lnTo>
                  <a:pt x="57760" y="56110"/>
                </a:lnTo>
                <a:lnTo>
                  <a:pt x="58130" y="56240"/>
                </a:lnTo>
                <a:lnTo>
                  <a:pt x="58250" y="56320"/>
                </a:lnTo>
                <a:lnTo>
                  <a:pt x="58230" y="56370"/>
                </a:lnTo>
                <a:lnTo>
                  <a:pt x="58220" y="56410"/>
                </a:lnTo>
                <a:lnTo>
                  <a:pt x="58250" y="56470"/>
                </a:lnTo>
                <a:lnTo>
                  <a:pt x="58200" y="56500"/>
                </a:lnTo>
                <a:lnTo>
                  <a:pt x="58120" y="56580"/>
                </a:lnTo>
                <a:lnTo>
                  <a:pt x="58060" y="56550"/>
                </a:lnTo>
                <a:lnTo>
                  <a:pt x="57970" y="56560"/>
                </a:lnTo>
                <a:lnTo>
                  <a:pt x="57880" y="56590"/>
                </a:lnTo>
                <a:lnTo>
                  <a:pt x="57800" y="5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