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Calabria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Calab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930" y="61070"/>
                </a:moveTo>
                <a:lnTo>
                  <a:pt x="73840" y="61150"/>
                </a:lnTo>
                <a:lnTo>
                  <a:pt x="73720" y="61330"/>
                </a:lnTo>
                <a:lnTo>
                  <a:pt x="73680" y="61620"/>
                </a:lnTo>
                <a:lnTo>
                  <a:pt x="73690" y="61720"/>
                </a:lnTo>
                <a:lnTo>
                  <a:pt x="73770" y="62000"/>
                </a:lnTo>
                <a:lnTo>
                  <a:pt x="73880" y="62240"/>
                </a:lnTo>
                <a:lnTo>
                  <a:pt x="73820" y="62330"/>
                </a:lnTo>
                <a:lnTo>
                  <a:pt x="73730" y="62410"/>
                </a:lnTo>
                <a:lnTo>
                  <a:pt x="73630" y="62590"/>
                </a:lnTo>
                <a:lnTo>
                  <a:pt x="73360" y="62850"/>
                </a:lnTo>
                <a:lnTo>
                  <a:pt x="73160" y="63220"/>
                </a:lnTo>
                <a:lnTo>
                  <a:pt x="73060" y="63470"/>
                </a:lnTo>
                <a:lnTo>
                  <a:pt x="73050" y="63700"/>
                </a:lnTo>
                <a:lnTo>
                  <a:pt x="73120" y="63910"/>
                </a:lnTo>
                <a:lnTo>
                  <a:pt x="73280" y="64110"/>
                </a:lnTo>
                <a:lnTo>
                  <a:pt x="73280" y="64160"/>
                </a:lnTo>
                <a:lnTo>
                  <a:pt x="73200" y="64350"/>
                </a:lnTo>
                <a:lnTo>
                  <a:pt x="73380" y="64570"/>
                </a:lnTo>
                <a:lnTo>
                  <a:pt x="73640" y="64750"/>
                </a:lnTo>
                <a:lnTo>
                  <a:pt x="73840" y="64840"/>
                </a:lnTo>
                <a:lnTo>
                  <a:pt x="74570" y="64880"/>
                </a:lnTo>
                <a:lnTo>
                  <a:pt x="74770" y="64940"/>
                </a:lnTo>
                <a:lnTo>
                  <a:pt x="74860" y="65010"/>
                </a:lnTo>
                <a:lnTo>
                  <a:pt x="74960" y="65100"/>
                </a:lnTo>
                <a:lnTo>
                  <a:pt x="75050" y="65210"/>
                </a:lnTo>
                <a:lnTo>
                  <a:pt x="75090" y="65330"/>
                </a:lnTo>
                <a:lnTo>
                  <a:pt x="75140" y="65390"/>
                </a:lnTo>
                <a:lnTo>
                  <a:pt x="75490" y="65570"/>
                </a:lnTo>
                <a:lnTo>
                  <a:pt x="75770" y="65800"/>
                </a:lnTo>
                <a:lnTo>
                  <a:pt x="75870" y="65830"/>
                </a:lnTo>
                <a:lnTo>
                  <a:pt x="76010" y="65850"/>
                </a:lnTo>
                <a:lnTo>
                  <a:pt x="76110" y="65900"/>
                </a:lnTo>
                <a:lnTo>
                  <a:pt x="76150" y="65950"/>
                </a:lnTo>
                <a:lnTo>
                  <a:pt x="76180" y="65980"/>
                </a:lnTo>
                <a:lnTo>
                  <a:pt x="76250" y="66090"/>
                </a:lnTo>
                <a:lnTo>
                  <a:pt x="76380" y="66240"/>
                </a:lnTo>
                <a:lnTo>
                  <a:pt x="76560" y="66380"/>
                </a:lnTo>
                <a:lnTo>
                  <a:pt x="76770" y="66480"/>
                </a:lnTo>
                <a:lnTo>
                  <a:pt x="76970" y="66500"/>
                </a:lnTo>
                <a:lnTo>
                  <a:pt x="76760" y="67020"/>
                </a:lnTo>
                <a:lnTo>
                  <a:pt x="76720" y="67440"/>
                </a:lnTo>
                <a:lnTo>
                  <a:pt x="76710" y="67540"/>
                </a:lnTo>
                <a:lnTo>
                  <a:pt x="76730" y="67640"/>
                </a:lnTo>
                <a:lnTo>
                  <a:pt x="76770" y="67730"/>
                </a:lnTo>
                <a:lnTo>
                  <a:pt x="76870" y="67900"/>
                </a:lnTo>
                <a:lnTo>
                  <a:pt x="76900" y="67990"/>
                </a:lnTo>
                <a:lnTo>
                  <a:pt x="76860" y="68230"/>
                </a:lnTo>
                <a:lnTo>
                  <a:pt x="76760" y="68670"/>
                </a:lnTo>
                <a:lnTo>
                  <a:pt x="76770" y="68890"/>
                </a:lnTo>
                <a:lnTo>
                  <a:pt x="76910" y="69170"/>
                </a:lnTo>
                <a:lnTo>
                  <a:pt x="76930" y="69230"/>
                </a:lnTo>
                <a:lnTo>
                  <a:pt x="76970" y="69270"/>
                </a:lnTo>
                <a:lnTo>
                  <a:pt x="77170" y="69340"/>
                </a:lnTo>
                <a:lnTo>
                  <a:pt x="77250" y="69360"/>
                </a:lnTo>
                <a:lnTo>
                  <a:pt x="77140" y="69440"/>
                </a:lnTo>
                <a:lnTo>
                  <a:pt x="77080" y="69490"/>
                </a:lnTo>
                <a:lnTo>
                  <a:pt x="77050" y="69540"/>
                </a:lnTo>
                <a:lnTo>
                  <a:pt x="77050" y="69840"/>
                </a:lnTo>
                <a:lnTo>
                  <a:pt x="77050" y="69880"/>
                </a:lnTo>
                <a:lnTo>
                  <a:pt x="76860" y="70060"/>
                </a:lnTo>
                <a:lnTo>
                  <a:pt x="76830" y="70090"/>
                </a:lnTo>
                <a:lnTo>
                  <a:pt x="76790" y="70120"/>
                </a:lnTo>
                <a:lnTo>
                  <a:pt x="76740" y="70190"/>
                </a:lnTo>
                <a:lnTo>
                  <a:pt x="76650" y="70340"/>
                </a:lnTo>
                <a:lnTo>
                  <a:pt x="76600" y="70190"/>
                </a:lnTo>
                <a:lnTo>
                  <a:pt x="76450" y="70160"/>
                </a:lnTo>
                <a:lnTo>
                  <a:pt x="76290" y="70210"/>
                </a:lnTo>
                <a:lnTo>
                  <a:pt x="76170" y="70290"/>
                </a:lnTo>
                <a:lnTo>
                  <a:pt x="76020" y="70110"/>
                </a:lnTo>
                <a:lnTo>
                  <a:pt x="75930" y="70050"/>
                </a:lnTo>
                <a:lnTo>
                  <a:pt x="75790" y="70030"/>
                </a:lnTo>
                <a:lnTo>
                  <a:pt x="75660" y="70040"/>
                </a:lnTo>
                <a:lnTo>
                  <a:pt x="75410" y="70110"/>
                </a:lnTo>
                <a:lnTo>
                  <a:pt x="75090" y="70200"/>
                </a:lnTo>
                <a:lnTo>
                  <a:pt x="74440" y="70490"/>
                </a:lnTo>
                <a:lnTo>
                  <a:pt x="74210" y="70670"/>
                </a:lnTo>
                <a:lnTo>
                  <a:pt x="74160" y="70730"/>
                </a:lnTo>
                <a:lnTo>
                  <a:pt x="74110" y="70780"/>
                </a:lnTo>
                <a:lnTo>
                  <a:pt x="73760" y="70960"/>
                </a:lnTo>
                <a:lnTo>
                  <a:pt x="73610" y="71100"/>
                </a:lnTo>
                <a:lnTo>
                  <a:pt x="73540" y="71200"/>
                </a:lnTo>
                <a:lnTo>
                  <a:pt x="73480" y="71410"/>
                </a:lnTo>
                <a:lnTo>
                  <a:pt x="73410" y="71530"/>
                </a:lnTo>
                <a:lnTo>
                  <a:pt x="73340" y="71660"/>
                </a:lnTo>
                <a:lnTo>
                  <a:pt x="73310" y="71840"/>
                </a:lnTo>
                <a:lnTo>
                  <a:pt x="73380" y="71890"/>
                </a:lnTo>
                <a:lnTo>
                  <a:pt x="73400" y="71910"/>
                </a:lnTo>
                <a:lnTo>
                  <a:pt x="73390" y="72050"/>
                </a:lnTo>
                <a:lnTo>
                  <a:pt x="73450" y="72620"/>
                </a:lnTo>
                <a:lnTo>
                  <a:pt x="73560" y="73130"/>
                </a:lnTo>
                <a:lnTo>
                  <a:pt x="73560" y="73320"/>
                </a:lnTo>
                <a:lnTo>
                  <a:pt x="73540" y="73580"/>
                </a:lnTo>
                <a:lnTo>
                  <a:pt x="73520" y="73870"/>
                </a:lnTo>
                <a:lnTo>
                  <a:pt x="73470" y="73970"/>
                </a:lnTo>
                <a:lnTo>
                  <a:pt x="73240" y="74180"/>
                </a:lnTo>
                <a:lnTo>
                  <a:pt x="73160" y="74300"/>
                </a:lnTo>
                <a:lnTo>
                  <a:pt x="73090" y="74320"/>
                </a:lnTo>
                <a:lnTo>
                  <a:pt x="72920" y="74470"/>
                </a:lnTo>
                <a:lnTo>
                  <a:pt x="72730" y="74540"/>
                </a:lnTo>
                <a:lnTo>
                  <a:pt x="72170" y="74830"/>
                </a:lnTo>
                <a:lnTo>
                  <a:pt x="71970" y="75010"/>
                </a:lnTo>
                <a:lnTo>
                  <a:pt x="71170" y="76010"/>
                </a:lnTo>
                <a:lnTo>
                  <a:pt x="71070" y="76250"/>
                </a:lnTo>
                <a:lnTo>
                  <a:pt x="70910" y="77040"/>
                </a:lnTo>
                <a:lnTo>
                  <a:pt x="70830" y="77270"/>
                </a:lnTo>
                <a:lnTo>
                  <a:pt x="70770" y="77370"/>
                </a:lnTo>
                <a:lnTo>
                  <a:pt x="70700" y="77450"/>
                </a:lnTo>
                <a:lnTo>
                  <a:pt x="70630" y="77520"/>
                </a:lnTo>
                <a:lnTo>
                  <a:pt x="70550" y="77570"/>
                </a:lnTo>
                <a:lnTo>
                  <a:pt x="70270" y="77630"/>
                </a:lnTo>
                <a:lnTo>
                  <a:pt x="70180" y="77680"/>
                </a:lnTo>
                <a:lnTo>
                  <a:pt x="69840" y="77570"/>
                </a:lnTo>
                <a:lnTo>
                  <a:pt x="68780" y="77630"/>
                </a:lnTo>
                <a:lnTo>
                  <a:pt x="68620" y="77590"/>
                </a:lnTo>
                <a:lnTo>
                  <a:pt x="68460" y="77510"/>
                </a:lnTo>
                <a:lnTo>
                  <a:pt x="68320" y="77420"/>
                </a:lnTo>
                <a:lnTo>
                  <a:pt x="68220" y="77320"/>
                </a:lnTo>
                <a:lnTo>
                  <a:pt x="68100" y="77160"/>
                </a:lnTo>
                <a:lnTo>
                  <a:pt x="68040" y="77010"/>
                </a:lnTo>
                <a:lnTo>
                  <a:pt x="68050" y="76870"/>
                </a:lnTo>
                <a:lnTo>
                  <a:pt x="68170" y="76760"/>
                </a:lnTo>
                <a:lnTo>
                  <a:pt x="68020" y="76520"/>
                </a:lnTo>
                <a:lnTo>
                  <a:pt x="67970" y="76390"/>
                </a:lnTo>
                <a:lnTo>
                  <a:pt x="67990" y="76270"/>
                </a:lnTo>
                <a:lnTo>
                  <a:pt x="68070" y="76140"/>
                </a:lnTo>
                <a:lnTo>
                  <a:pt x="68110" y="76010"/>
                </a:lnTo>
                <a:lnTo>
                  <a:pt x="68100" y="75870"/>
                </a:lnTo>
                <a:lnTo>
                  <a:pt x="68050" y="75690"/>
                </a:lnTo>
                <a:lnTo>
                  <a:pt x="68020" y="75430"/>
                </a:lnTo>
                <a:lnTo>
                  <a:pt x="68130" y="75280"/>
                </a:lnTo>
                <a:lnTo>
                  <a:pt x="68320" y="75190"/>
                </a:lnTo>
                <a:lnTo>
                  <a:pt x="68920" y="75000"/>
                </a:lnTo>
                <a:lnTo>
                  <a:pt x="68980" y="74940"/>
                </a:lnTo>
                <a:lnTo>
                  <a:pt x="68990" y="74910"/>
                </a:lnTo>
                <a:lnTo>
                  <a:pt x="69080" y="74830"/>
                </a:lnTo>
                <a:lnTo>
                  <a:pt x="69100" y="74790"/>
                </a:lnTo>
                <a:lnTo>
                  <a:pt x="69180" y="74460"/>
                </a:lnTo>
                <a:lnTo>
                  <a:pt x="69620" y="73530"/>
                </a:lnTo>
                <a:lnTo>
                  <a:pt x="69670" y="73300"/>
                </a:lnTo>
                <a:lnTo>
                  <a:pt x="69690" y="73210"/>
                </a:lnTo>
                <a:lnTo>
                  <a:pt x="69680" y="72960"/>
                </a:lnTo>
                <a:lnTo>
                  <a:pt x="69590" y="72750"/>
                </a:lnTo>
                <a:lnTo>
                  <a:pt x="69420" y="72560"/>
                </a:lnTo>
                <a:lnTo>
                  <a:pt x="69380" y="72530"/>
                </a:lnTo>
                <a:lnTo>
                  <a:pt x="69300" y="72490"/>
                </a:lnTo>
                <a:lnTo>
                  <a:pt x="69260" y="72460"/>
                </a:lnTo>
                <a:lnTo>
                  <a:pt x="69210" y="72380"/>
                </a:lnTo>
                <a:lnTo>
                  <a:pt x="69200" y="72340"/>
                </a:lnTo>
                <a:lnTo>
                  <a:pt x="69210" y="72300"/>
                </a:lnTo>
                <a:lnTo>
                  <a:pt x="69220" y="72220"/>
                </a:lnTo>
                <a:lnTo>
                  <a:pt x="69260" y="72140"/>
                </a:lnTo>
                <a:lnTo>
                  <a:pt x="69370" y="72080"/>
                </a:lnTo>
                <a:lnTo>
                  <a:pt x="69620" y="71990"/>
                </a:lnTo>
                <a:lnTo>
                  <a:pt x="69990" y="71740"/>
                </a:lnTo>
                <a:lnTo>
                  <a:pt x="70190" y="71650"/>
                </a:lnTo>
                <a:lnTo>
                  <a:pt x="70460" y="71630"/>
                </a:lnTo>
                <a:lnTo>
                  <a:pt x="70880" y="71680"/>
                </a:lnTo>
                <a:lnTo>
                  <a:pt x="70970" y="71660"/>
                </a:lnTo>
                <a:lnTo>
                  <a:pt x="71070" y="71610"/>
                </a:lnTo>
                <a:lnTo>
                  <a:pt x="71230" y="71480"/>
                </a:lnTo>
                <a:lnTo>
                  <a:pt x="71350" y="71260"/>
                </a:lnTo>
                <a:lnTo>
                  <a:pt x="71430" y="71010"/>
                </a:lnTo>
                <a:lnTo>
                  <a:pt x="71440" y="70980"/>
                </a:lnTo>
                <a:lnTo>
                  <a:pt x="71480" y="70660"/>
                </a:lnTo>
                <a:lnTo>
                  <a:pt x="71470" y="70340"/>
                </a:lnTo>
                <a:lnTo>
                  <a:pt x="71440" y="70190"/>
                </a:lnTo>
                <a:lnTo>
                  <a:pt x="71380" y="70080"/>
                </a:lnTo>
                <a:lnTo>
                  <a:pt x="71290" y="70010"/>
                </a:lnTo>
                <a:lnTo>
                  <a:pt x="71170" y="69980"/>
                </a:lnTo>
                <a:lnTo>
                  <a:pt x="71080" y="69920"/>
                </a:lnTo>
                <a:lnTo>
                  <a:pt x="70990" y="69780"/>
                </a:lnTo>
                <a:lnTo>
                  <a:pt x="70740" y="69200"/>
                </a:lnTo>
                <a:lnTo>
                  <a:pt x="70660" y="69010"/>
                </a:lnTo>
                <a:lnTo>
                  <a:pt x="70420" y="67230"/>
                </a:lnTo>
                <a:lnTo>
                  <a:pt x="70380" y="66970"/>
                </a:lnTo>
                <a:lnTo>
                  <a:pt x="70150" y="66260"/>
                </a:lnTo>
                <a:lnTo>
                  <a:pt x="69930" y="65960"/>
                </a:lnTo>
                <a:lnTo>
                  <a:pt x="69780" y="65690"/>
                </a:lnTo>
                <a:lnTo>
                  <a:pt x="69620" y="65520"/>
                </a:lnTo>
                <a:lnTo>
                  <a:pt x="69450" y="65400"/>
                </a:lnTo>
                <a:lnTo>
                  <a:pt x="69400" y="65310"/>
                </a:lnTo>
                <a:lnTo>
                  <a:pt x="69350" y="65120"/>
                </a:lnTo>
                <a:lnTo>
                  <a:pt x="69300" y="64920"/>
                </a:lnTo>
                <a:lnTo>
                  <a:pt x="69220" y="64630"/>
                </a:lnTo>
                <a:lnTo>
                  <a:pt x="69090" y="64430"/>
                </a:lnTo>
                <a:lnTo>
                  <a:pt x="69040" y="64300"/>
                </a:lnTo>
                <a:lnTo>
                  <a:pt x="68940" y="63530"/>
                </a:lnTo>
                <a:lnTo>
                  <a:pt x="68940" y="63580"/>
                </a:lnTo>
                <a:lnTo>
                  <a:pt x="68910" y="63430"/>
                </a:lnTo>
                <a:lnTo>
                  <a:pt x="68880" y="63350"/>
                </a:lnTo>
                <a:lnTo>
                  <a:pt x="68830" y="63320"/>
                </a:lnTo>
                <a:lnTo>
                  <a:pt x="68830" y="63280"/>
                </a:lnTo>
                <a:lnTo>
                  <a:pt x="68900" y="62980"/>
                </a:lnTo>
                <a:lnTo>
                  <a:pt x="68850" y="62810"/>
                </a:lnTo>
                <a:lnTo>
                  <a:pt x="68680" y="62550"/>
                </a:lnTo>
                <a:lnTo>
                  <a:pt x="68700" y="62530"/>
                </a:lnTo>
                <a:lnTo>
                  <a:pt x="68790" y="62400"/>
                </a:lnTo>
                <a:lnTo>
                  <a:pt x="68820" y="62320"/>
                </a:lnTo>
                <a:lnTo>
                  <a:pt x="68840" y="62270"/>
                </a:lnTo>
                <a:lnTo>
                  <a:pt x="68870" y="62240"/>
                </a:lnTo>
                <a:lnTo>
                  <a:pt x="69240" y="61950"/>
                </a:lnTo>
                <a:lnTo>
                  <a:pt x="69300" y="61920"/>
                </a:lnTo>
                <a:lnTo>
                  <a:pt x="69340" y="61920"/>
                </a:lnTo>
                <a:lnTo>
                  <a:pt x="69460" y="61980"/>
                </a:lnTo>
                <a:lnTo>
                  <a:pt x="69480" y="62000"/>
                </a:lnTo>
                <a:lnTo>
                  <a:pt x="69520" y="62030"/>
                </a:lnTo>
                <a:lnTo>
                  <a:pt x="69530" y="62050"/>
                </a:lnTo>
                <a:lnTo>
                  <a:pt x="69550" y="62070"/>
                </a:lnTo>
                <a:lnTo>
                  <a:pt x="69570" y="62080"/>
                </a:lnTo>
                <a:lnTo>
                  <a:pt x="69610" y="62090"/>
                </a:lnTo>
                <a:lnTo>
                  <a:pt x="69630" y="62070"/>
                </a:lnTo>
                <a:lnTo>
                  <a:pt x="69660" y="61980"/>
                </a:lnTo>
                <a:lnTo>
                  <a:pt x="69680" y="61960"/>
                </a:lnTo>
                <a:lnTo>
                  <a:pt x="69710" y="61950"/>
                </a:lnTo>
                <a:lnTo>
                  <a:pt x="69810" y="61930"/>
                </a:lnTo>
                <a:lnTo>
                  <a:pt x="69860" y="61930"/>
                </a:lnTo>
                <a:lnTo>
                  <a:pt x="69890" y="61940"/>
                </a:lnTo>
                <a:lnTo>
                  <a:pt x="69910" y="61960"/>
                </a:lnTo>
                <a:lnTo>
                  <a:pt x="69920" y="61970"/>
                </a:lnTo>
                <a:lnTo>
                  <a:pt x="70000" y="62090"/>
                </a:lnTo>
                <a:lnTo>
                  <a:pt x="70020" y="62110"/>
                </a:lnTo>
                <a:lnTo>
                  <a:pt x="70040" y="62130"/>
                </a:lnTo>
                <a:lnTo>
                  <a:pt x="70070" y="62140"/>
                </a:lnTo>
                <a:lnTo>
                  <a:pt x="70120" y="62150"/>
                </a:lnTo>
                <a:lnTo>
                  <a:pt x="70160" y="62130"/>
                </a:lnTo>
                <a:lnTo>
                  <a:pt x="70270" y="62080"/>
                </a:lnTo>
                <a:lnTo>
                  <a:pt x="70300" y="62080"/>
                </a:lnTo>
                <a:lnTo>
                  <a:pt x="70310" y="62090"/>
                </a:lnTo>
                <a:lnTo>
                  <a:pt x="70310" y="62120"/>
                </a:lnTo>
                <a:lnTo>
                  <a:pt x="70260" y="62220"/>
                </a:lnTo>
                <a:lnTo>
                  <a:pt x="70240" y="62270"/>
                </a:lnTo>
                <a:lnTo>
                  <a:pt x="70240" y="62300"/>
                </a:lnTo>
                <a:lnTo>
                  <a:pt x="70240" y="62330"/>
                </a:lnTo>
                <a:lnTo>
                  <a:pt x="70250" y="62350"/>
                </a:lnTo>
                <a:lnTo>
                  <a:pt x="70270" y="62370"/>
                </a:lnTo>
                <a:lnTo>
                  <a:pt x="70400" y="62520"/>
                </a:lnTo>
                <a:lnTo>
                  <a:pt x="70470" y="62620"/>
                </a:lnTo>
                <a:lnTo>
                  <a:pt x="70490" y="62640"/>
                </a:lnTo>
                <a:lnTo>
                  <a:pt x="70520" y="62670"/>
                </a:lnTo>
                <a:lnTo>
                  <a:pt x="70580" y="62690"/>
                </a:lnTo>
                <a:lnTo>
                  <a:pt x="70620" y="62700"/>
                </a:lnTo>
                <a:lnTo>
                  <a:pt x="70650" y="62700"/>
                </a:lnTo>
                <a:lnTo>
                  <a:pt x="70710" y="62690"/>
                </a:lnTo>
                <a:lnTo>
                  <a:pt x="71330" y="62630"/>
                </a:lnTo>
                <a:lnTo>
                  <a:pt x="71390" y="62610"/>
                </a:lnTo>
                <a:lnTo>
                  <a:pt x="71400" y="62560"/>
                </a:lnTo>
                <a:lnTo>
                  <a:pt x="71420" y="62540"/>
                </a:lnTo>
                <a:lnTo>
                  <a:pt x="71440" y="62520"/>
                </a:lnTo>
                <a:lnTo>
                  <a:pt x="71540" y="62470"/>
                </a:lnTo>
                <a:lnTo>
                  <a:pt x="71660" y="62420"/>
                </a:lnTo>
                <a:lnTo>
                  <a:pt x="71720" y="62420"/>
                </a:lnTo>
                <a:lnTo>
                  <a:pt x="71950" y="62460"/>
                </a:lnTo>
                <a:lnTo>
                  <a:pt x="71980" y="62470"/>
                </a:lnTo>
                <a:lnTo>
                  <a:pt x="72000" y="62480"/>
                </a:lnTo>
                <a:lnTo>
                  <a:pt x="72030" y="62520"/>
                </a:lnTo>
                <a:lnTo>
                  <a:pt x="72050" y="62540"/>
                </a:lnTo>
                <a:lnTo>
                  <a:pt x="72100" y="62570"/>
                </a:lnTo>
                <a:lnTo>
                  <a:pt x="72120" y="62580"/>
                </a:lnTo>
                <a:lnTo>
                  <a:pt x="72130" y="62600"/>
                </a:lnTo>
                <a:lnTo>
                  <a:pt x="72140" y="62620"/>
                </a:lnTo>
                <a:lnTo>
                  <a:pt x="72160" y="62670"/>
                </a:lnTo>
                <a:lnTo>
                  <a:pt x="72180" y="62690"/>
                </a:lnTo>
                <a:lnTo>
                  <a:pt x="72210" y="62720"/>
                </a:lnTo>
                <a:lnTo>
                  <a:pt x="72250" y="62740"/>
                </a:lnTo>
                <a:lnTo>
                  <a:pt x="72270" y="62730"/>
                </a:lnTo>
                <a:lnTo>
                  <a:pt x="72290" y="62700"/>
                </a:lnTo>
                <a:lnTo>
                  <a:pt x="72290" y="62670"/>
                </a:lnTo>
                <a:lnTo>
                  <a:pt x="72280" y="62580"/>
                </a:lnTo>
                <a:lnTo>
                  <a:pt x="72270" y="62560"/>
                </a:lnTo>
                <a:lnTo>
                  <a:pt x="72260" y="62530"/>
                </a:lnTo>
                <a:lnTo>
                  <a:pt x="72240" y="62520"/>
                </a:lnTo>
                <a:lnTo>
                  <a:pt x="72220" y="62510"/>
                </a:lnTo>
                <a:lnTo>
                  <a:pt x="72200" y="62490"/>
                </a:lnTo>
                <a:lnTo>
                  <a:pt x="72190" y="62470"/>
                </a:lnTo>
                <a:lnTo>
                  <a:pt x="72200" y="62450"/>
                </a:lnTo>
                <a:lnTo>
                  <a:pt x="72210" y="62430"/>
                </a:lnTo>
                <a:lnTo>
                  <a:pt x="72250" y="62390"/>
                </a:lnTo>
                <a:lnTo>
                  <a:pt x="72260" y="62370"/>
                </a:lnTo>
                <a:lnTo>
                  <a:pt x="72270" y="62350"/>
                </a:lnTo>
                <a:lnTo>
                  <a:pt x="72280" y="62320"/>
                </a:lnTo>
                <a:lnTo>
                  <a:pt x="72300" y="62230"/>
                </a:lnTo>
                <a:lnTo>
                  <a:pt x="72320" y="62170"/>
                </a:lnTo>
                <a:lnTo>
                  <a:pt x="72330" y="62150"/>
                </a:lnTo>
                <a:lnTo>
                  <a:pt x="72350" y="62130"/>
                </a:lnTo>
                <a:lnTo>
                  <a:pt x="72380" y="62090"/>
                </a:lnTo>
                <a:lnTo>
                  <a:pt x="72410" y="62050"/>
                </a:lnTo>
                <a:lnTo>
                  <a:pt x="72430" y="62030"/>
                </a:lnTo>
                <a:lnTo>
                  <a:pt x="72450" y="61980"/>
                </a:lnTo>
                <a:lnTo>
                  <a:pt x="72450" y="61970"/>
                </a:lnTo>
                <a:lnTo>
                  <a:pt x="72450" y="61940"/>
                </a:lnTo>
                <a:lnTo>
                  <a:pt x="72460" y="61910"/>
                </a:lnTo>
                <a:lnTo>
                  <a:pt x="72440" y="61760"/>
                </a:lnTo>
                <a:lnTo>
                  <a:pt x="72450" y="61730"/>
                </a:lnTo>
                <a:lnTo>
                  <a:pt x="72450" y="61710"/>
                </a:lnTo>
                <a:lnTo>
                  <a:pt x="72470" y="61650"/>
                </a:lnTo>
                <a:lnTo>
                  <a:pt x="72500" y="61600"/>
                </a:lnTo>
                <a:lnTo>
                  <a:pt x="72510" y="61550"/>
                </a:lnTo>
                <a:lnTo>
                  <a:pt x="72560" y="61440"/>
                </a:lnTo>
                <a:lnTo>
                  <a:pt x="72580" y="61340"/>
                </a:lnTo>
                <a:lnTo>
                  <a:pt x="72580" y="61150"/>
                </a:lnTo>
                <a:lnTo>
                  <a:pt x="72590" y="61090"/>
                </a:lnTo>
                <a:lnTo>
                  <a:pt x="72600" y="61040"/>
                </a:lnTo>
                <a:lnTo>
                  <a:pt x="72610" y="61020"/>
                </a:lnTo>
                <a:lnTo>
                  <a:pt x="72620" y="60990"/>
                </a:lnTo>
                <a:lnTo>
                  <a:pt x="72650" y="60960"/>
                </a:lnTo>
                <a:lnTo>
                  <a:pt x="72680" y="60930"/>
                </a:lnTo>
                <a:lnTo>
                  <a:pt x="72710" y="60930"/>
                </a:lnTo>
                <a:lnTo>
                  <a:pt x="72730" y="60940"/>
                </a:lnTo>
                <a:lnTo>
                  <a:pt x="72750" y="60980"/>
                </a:lnTo>
                <a:lnTo>
                  <a:pt x="72770" y="61000"/>
                </a:lnTo>
                <a:lnTo>
                  <a:pt x="72790" y="61020"/>
                </a:lnTo>
                <a:lnTo>
                  <a:pt x="72820" y="61020"/>
                </a:lnTo>
                <a:lnTo>
                  <a:pt x="72990" y="61010"/>
                </a:lnTo>
                <a:lnTo>
                  <a:pt x="73210" y="61050"/>
                </a:lnTo>
                <a:lnTo>
                  <a:pt x="73240" y="61050"/>
                </a:lnTo>
                <a:lnTo>
                  <a:pt x="73270" y="61050"/>
                </a:lnTo>
                <a:lnTo>
                  <a:pt x="73450" y="61010"/>
                </a:lnTo>
                <a:lnTo>
                  <a:pt x="73820" y="61040"/>
                </a:lnTo>
                <a:lnTo>
                  <a:pt x="73930" y="6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