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Basilicata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Basilica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240" y="58980"/>
                </a:moveTo>
                <a:lnTo>
                  <a:pt x="74770" y="59660"/>
                </a:lnTo>
                <a:lnTo>
                  <a:pt x="74640" y="59910"/>
                </a:lnTo>
                <a:lnTo>
                  <a:pt x="74500" y="60360"/>
                </a:lnTo>
                <a:lnTo>
                  <a:pt x="74460" y="60440"/>
                </a:lnTo>
                <a:lnTo>
                  <a:pt x="74380" y="60490"/>
                </a:lnTo>
                <a:lnTo>
                  <a:pt x="74160" y="60860"/>
                </a:lnTo>
                <a:lnTo>
                  <a:pt x="73930" y="61070"/>
                </a:lnTo>
                <a:lnTo>
                  <a:pt x="73820" y="61040"/>
                </a:lnTo>
                <a:lnTo>
                  <a:pt x="73450" y="61010"/>
                </a:lnTo>
                <a:lnTo>
                  <a:pt x="73270" y="61050"/>
                </a:lnTo>
                <a:lnTo>
                  <a:pt x="73240" y="61050"/>
                </a:lnTo>
                <a:lnTo>
                  <a:pt x="73210" y="61050"/>
                </a:lnTo>
                <a:lnTo>
                  <a:pt x="72990" y="61010"/>
                </a:lnTo>
                <a:lnTo>
                  <a:pt x="72820" y="61020"/>
                </a:lnTo>
                <a:lnTo>
                  <a:pt x="72790" y="61020"/>
                </a:lnTo>
                <a:lnTo>
                  <a:pt x="72770" y="61000"/>
                </a:lnTo>
                <a:lnTo>
                  <a:pt x="72750" y="60980"/>
                </a:lnTo>
                <a:lnTo>
                  <a:pt x="72730" y="60940"/>
                </a:lnTo>
                <a:lnTo>
                  <a:pt x="72710" y="60930"/>
                </a:lnTo>
                <a:lnTo>
                  <a:pt x="72680" y="60930"/>
                </a:lnTo>
                <a:lnTo>
                  <a:pt x="72650" y="60960"/>
                </a:lnTo>
                <a:lnTo>
                  <a:pt x="72620" y="60990"/>
                </a:lnTo>
                <a:lnTo>
                  <a:pt x="72610" y="61020"/>
                </a:lnTo>
                <a:lnTo>
                  <a:pt x="72600" y="61040"/>
                </a:lnTo>
                <a:lnTo>
                  <a:pt x="72590" y="61090"/>
                </a:lnTo>
                <a:lnTo>
                  <a:pt x="72580" y="61150"/>
                </a:lnTo>
                <a:lnTo>
                  <a:pt x="72580" y="61340"/>
                </a:lnTo>
                <a:lnTo>
                  <a:pt x="72560" y="61440"/>
                </a:lnTo>
                <a:lnTo>
                  <a:pt x="72510" y="61550"/>
                </a:lnTo>
                <a:lnTo>
                  <a:pt x="72500" y="61600"/>
                </a:lnTo>
                <a:lnTo>
                  <a:pt x="72470" y="61650"/>
                </a:lnTo>
                <a:lnTo>
                  <a:pt x="72450" y="61710"/>
                </a:lnTo>
                <a:lnTo>
                  <a:pt x="72450" y="61730"/>
                </a:lnTo>
                <a:lnTo>
                  <a:pt x="72440" y="61760"/>
                </a:lnTo>
                <a:lnTo>
                  <a:pt x="72460" y="61910"/>
                </a:lnTo>
                <a:lnTo>
                  <a:pt x="72450" y="61940"/>
                </a:lnTo>
                <a:lnTo>
                  <a:pt x="72450" y="61970"/>
                </a:lnTo>
                <a:lnTo>
                  <a:pt x="72450" y="61980"/>
                </a:lnTo>
                <a:lnTo>
                  <a:pt x="72430" y="62030"/>
                </a:lnTo>
                <a:lnTo>
                  <a:pt x="72410" y="62050"/>
                </a:lnTo>
                <a:lnTo>
                  <a:pt x="72380" y="62090"/>
                </a:lnTo>
                <a:lnTo>
                  <a:pt x="72350" y="62130"/>
                </a:lnTo>
                <a:lnTo>
                  <a:pt x="72330" y="62150"/>
                </a:lnTo>
                <a:lnTo>
                  <a:pt x="72320" y="62170"/>
                </a:lnTo>
                <a:lnTo>
                  <a:pt x="72300" y="62230"/>
                </a:lnTo>
                <a:lnTo>
                  <a:pt x="72280" y="62320"/>
                </a:lnTo>
                <a:lnTo>
                  <a:pt x="72270" y="62350"/>
                </a:lnTo>
                <a:lnTo>
                  <a:pt x="72260" y="62370"/>
                </a:lnTo>
                <a:lnTo>
                  <a:pt x="72250" y="62390"/>
                </a:lnTo>
                <a:lnTo>
                  <a:pt x="72210" y="62430"/>
                </a:lnTo>
                <a:lnTo>
                  <a:pt x="72200" y="62450"/>
                </a:lnTo>
                <a:lnTo>
                  <a:pt x="72190" y="62470"/>
                </a:lnTo>
                <a:lnTo>
                  <a:pt x="72200" y="62490"/>
                </a:lnTo>
                <a:lnTo>
                  <a:pt x="72220" y="62510"/>
                </a:lnTo>
                <a:lnTo>
                  <a:pt x="72240" y="62520"/>
                </a:lnTo>
                <a:lnTo>
                  <a:pt x="72260" y="62530"/>
                </a:lnTo>
                <a:lnTo>
                  <a:pt x="72270" y="62560"/>
                </a:lnTo>
                <a:lnTo>
                  <a:pt x="72280" y="62580"/>
                </a:lnTo>
                <a:lnTo>
                  <a:pt x="72290" y="62670"/>
                </a:lnTo>
                <a:lnTo>
                  <a:pt x="72290" y="62700"/>
                </a:lnTo>
                <a:lnTo>
                  <a:pt x="72270" y="62730"/>
                </a:lnTo>
                <a:lnTo>
                  <a:pt x="72250" y="62740"/>
                </a:lnTo>
                <a:lnTo>
                  <a:pt x="72210" y="62720"/>
                </a:lnTo>
                <a:lnTo>
                  <a:pt x="72180" y="62690"/>
                </a:lnTo>
                <a:lnTo>
                  <a:pt x="72160" y="62670"/>
                </a:lnTo>
                <a:lnTo>
                  <a:pt x="72140" y="62620"/>
                </a:lnTo>
                <a:lnTo>
                  <a:pt x="72130" y="62600"/>
                </a:lnTo>
                <a:lnTo>
                  <a:pt x="72120" y="62580"/>
                </a:lnTo>
                <a:lnTo>
                  <a:pt x="72100" y="62570"/>
                </a:lnTo>
                <a:lnTo>
                  <a:pt x="72050" y="62540"/>
                </a:lnTo>
                <a:lnTo>
                  <a:pt x="72030" y="62520"/>
                </a:lnTo>
                <a:lnTo>
                  <a:pt x="72000" y="62480"/>
                </a:lnTo>
                <a:lnTo>
                  <a:pt x="71980" y="62470"/>
                </a:lnTo>
                <a:lnTo>
                  <a:pt x="71950" y="62460"/>
                </a:lnTo>
                <a:lnTo>
                  <a:pt x="71720" y="62420"/>
                </a:lnTo>
                <a:lnTo>
                  <a:pt x="71660" y="62420"/>
                </a:lnTo>
                <a:lnTo>
                  <a:pt x="71540" y="62470"/>
                </a:lnTo>
                <a:lnTo>
                  <a:pt x="71440" y="62520"/>
                </a:lnTo>
                <a:lnTo>
                  <a:pt x="71420" y="62540"/>
                </a:lnTo>
                <a:lnTo>
                  <a:pt x="71400" y="62560"/>
                </a:lnTo>
                <a:lnTo>
                  <a:pt x="71390" y="62610"/>
                </a:lnTo>
                <a:lnTo>
                  <a:pt x="71330" y="62630"/>
                </a:lnTo>
                <a:lnTo>
                  <a:pt x="70710" y="62690"/>
                </a:lnTo>
                <a:lnTo>
                  <a:pt x="70650" y="62700"/>
                </a:lnTo>
                <a:lnTo>
                  <a:pt x="70620" y="62700"/>
                </a:lnTo>
                <a:lnTo>
                  <a:pt x="70580" y="62690"/>
                </a:lnTo>
                <a:lnTo>
                  <a:pt x="70520" y="62670"/>
                </a:lnTo>
                <a:lnTo>
                  <a:pt x="70490" y="62640"/>
                </a:lnTo>
                <a:lnTo>
                  <a:pt x="70470" y="62620"/>
                </a:lnTo>
                <a:lnTo>
                  <a:pt x="70400" y="62520"/>
                </a:lnTo>
                <a:lnTo>
                  <a:pt x="70270" y="62370"/>
                </a:lnTo>
                <a:lnTo>
                  <a:pt x="70250" y="62350"/>
                </a:lnTo>
                <a:lnTo>
                  <a:pt x="70240" y="62330"/>
                </a:lnTo>
                <a:lnTo>
                  <a:pt x="70240" y="62300"/>
                </a:lnTo>
                <a:lnTo>
                  <a:pt x="70240" y="62270"/>
                </a:lnTo>
                <a:lnTo>
                  <a:pt x="70260" y="62220"/>
                </a:lnTo>
                <a:lnTo>
                  <a:pt x="70310" y="62120"/>
                </a:lnTo>
                <a:lnTo>
                  <a:pt x="70310" y="62090"/>
                </a:lnTo>
                <a:lnTo>
                  <a:pt x="70300" y="62080"/>
                </a:lnTo>
                <a:lnTo>
                  <a:pt x="70270" y="62080"/>
                </a:lnTo>
                <a:lnTo>
                  <a:pt x="70160" y="62130"/>
                </a:lnTo>
                <a:lnTo>
                  <a:pt x="70120" y="62150"/>
                </a:lnTo>
                <a:lnTo>
                  <a:pt x="70070" y="62140"/>
                </a:lnTo>
                <a:lnTo>
                  <a:pt x="70040" y="62130"/>
                </a:lnTo>
                <a:lnTo>
                  <a:pt x="70020" y="62110"/>
                </a:lnTo>
                <a:lnTo>
                  <a:pt x="70000" y="62090"/>
                </a:lnTo>
                <a:lnTo>
                  <a:pt x="69920" y="61970"/>
                </a:lnTo>
                <a:lnTo>
                  <a:pt x="69910" y="61960"/>
                </a:lnTo>
                <a:lnTo>
                  <a:pt x="69890" y="61940"/>
                </a:lnTo>
                <a:lnTo>
                  <a:pt x="69860" y="61930"/>
                </a:lnTo>
                <a:lnTo>
                  <a:pt x="69810" y="61930"/>
                </a:lnTo>
                <a:lnTo>
                  <a:pt x="69710" y="61950"/>
                </a:lnTo>
                <a:lnTo>
                  <a:pt x="69680" y="61960"/>
                </a:lnTo>
                <a:lnTo>
                  <a:pt x="69660" y="61980"/>
                </a:lnTo>
                <a:lnTo>
                  <a:pt x="69630" y="62070"/>
                </a:lnTo>
                <a:lnTo>
                  <a:pt x="69610" y="62090"/>
                </a:lnTo>
                <a:lnTo>
                  <a:pt x="69570" y="62080"/>
                </a:lnTo>
                <a:lnTo>
                  <a:pt x="69550" y="62070"/>
                </a:lnTo>
                <a:lnTo>
                  <a:pt x="69530" y="62050"/>
                </a:lnTo>
                <a:lnTo>
                  <a:pt x="69520" y="62030"/>
                </a:lnTo>
                <a:lnTo>
                  <a:pt x="69480" y="62000"/>
                </a:lnTo>
                <a:lnTo>
                  <a:pt x="69460" y="61980"/>
                </a:lnTo>
                <a:lnTo>
                  <a:pt x="69340" y="61920"/>
                </a:lnTo>
                <a:lnTo>
                  <a:pt x="69300" y="61920"/>
                </a:lnTo>
                <a:lnTo>
                  <a:pt x="69240" y="61950"/>
                </a:lnTo>
                <a:lnTo>
                  <a:pt x="68870" y="62240"/>
                </a:lnTo>
                <a:lnTo>
                  <a:pt x="68840" y="62270"/>
                </a:lnTo>
                <a:lnTo>
                  <a:pt x="68820" y="62320"/>
                </a:lnTo>
                <a:lnTo>
                  <a:pt x="68790" y="62400"/>
                </a:lnTo>
                <a:lnTo>
                  <a:pt x="68700" y="62530"/>
                </a:lnTo>
                <a:lnTo>
                  <a:pt x="68680" y="62550"/>
                </a:lnTo>
                <a:lnTo>
                  <a:pt x="68660" y="62520"/>
                </a:lnTo>
                <a:lnTo>
                  <a:pt x="68620" y="62410"/>
                </a:lnTo>
                <a:lnTo>
                  <a:pt x="68580" y="62250"/>
                </a:lnTo>
                <a:lnTo>
                  <a:pt x="68490" y="62120"/>
                </a:lnTo>
                <a:lnTo>
                  <a:pt x="68290" y="61910"/>
                </a:lnTo>
                <a:lnTo>
                  <a:pt x="68130" y="61640"/>
                </a:lnTo>
                <a:lnTo>
                  <a:pt x="68100" y="61620"/>
                </a:lnTo>
                <a:lnTo>
                  <a:pt x="68200" y="61510"/>
                </a:lnTo>
                <a:lnTo>
                  <a:pt x="68210" y="61470"/>
                </a:lnTo>
                <a:lnTo>
                  <a:pt x="68190" y="61460"/>
                </a:lnTo>
                <a:lnTo>
                  <a:pt x="68170" y="61450"/>
                </a:lnTo>
                <a:lnTo>
                  <a:pt x="68150" y="61440"/>
                </a:lnTo>
                <a:lnTo>
                  <a:pt x="68130" y="61420"/>
                </a:lnTo>
                <a:lnTo>
                  <a:pt x="68120" y="61380"/>
                </a:lnTo>
                <a:lnTo>
                  <a:pt x="68120" y="61360"/>
                </a:lnTo>
                <a:lnTo>
                  <a:pt x="68180" y="61300"/>
                </a:lnTo>
                <a:lnTo>
                  <a:pt x="68230" y="61230"/>
                </a:lnTo>
                <a:lnTo>
                  <a:pt x="68380" y="60980"/>
                </a:lnTo>
                <a:lnTo>
                  <a:pt x="68400" y="60920"/>
                </a:lnTo>
                <a:lnTo>
                  <a:pt x="68400" y="60880"/>
                </a:lnTo>
                <a:lnTo>
                  <a:pt x="68380" y="60790"/>
                </a:lnTo>
                <a:lnTo>
                  <a:pt x="68380" y="60740"/>
                </a:lnTo>
                <a:lnTo>
                  <a:pt x="68390" y="60700"/>
                </a:lnTo>
                <a:lnTo>
                  <a:pt x="68410" y="60680"/>
                </a:lnTo>
                <a:lnTo>
                  <a:pt x="68450" y="60630"/>
                </a:lnTo>
                <a:lnTo>
                  <a:pt x="68510" y="60550"/>
                </a:lnTo>
                <a:lnTo>
                  <a:pt x="68540" y="60530"/>
                </a:lnTo>
                <a:lnTo>
                  <a:pt x="68560" y="60510"/>
                </a:lnTo>
                <a:lnTo>
                  <a:pt x="68600" y="60490"/>
                </a:lnTo>
                <a:lnTo>
                  <a:pt x="68650" y="60470"/>
                </a:lnTo>
                <a:lnTo>
                  <a:pt x="68680" y="60450"/>
                </a:lnTo>
                <a:lnTo>
                  <a:pt x="68710" y="60420"/>
                </a:lnTo>
                <a:lnTo>
                  <a:pt x="68750" y="60360"/>
                </a:lnTo>
                <a:lnTo>
                  <a:pt x="68790" y="60330"/>
                </a:lnTo>
                <a:lnTo>
                  <a:pt x="68860" y="60290"/>
                </a:lnTo>
                <a:lnTo>
                  <a:pt x="68910" y="60180"/>
                </a:lnTo>
                <a:lnTo>
                  <a:pt x="68940" y="60110"/>
                </a:lnTo>
                <a:lnTo>
                  <a:pt x="68940" y="60080"/>
                </a:lnTo>
                <a:lnTo>
                  <a:pt x="68950" y="60050"/>
                </a:lnTo>
                <a:lnTo>
                  <a:pt x="68950" y="60010"/>
                </a:lnTo>
                <a:lnTo>
                  <a:pt x="68940" y="59970"/>
                </a:lnTo>
                <a:lnTo>
                  <a:pt x="68930" y="59940"/>
                </a:lnTo>
                <a:lnTo>
                  <a:pt x="68920" y="59920"/>
                </a:lnTo>
                <a:lnTo>
                  <a:pt x="68880" y="59880"/>
                </a:lnTo>
                <a:lnTo>
                  <a:pt x="68810" y="59810"/>
                </a:lnTo>
                <a:lnTo>
                  <a:pt x="68790" y="59790"/>
                </a:lnTo>
                <a:lnTo>
                  <a:pt x="68770" y="59770"/>
                </a:lnTo>
                <a:lnTo>
                  <a:pt x="68740" y="59710"/>
                </a:lnTo>
                <a:lnTo>
                  <a:pt x="68720" y="59690"/>
                </a:lnTo>
                <a:lnTo>
                  <a:pt x="68700" y="59670"/>
                </a:lnTo>
                <a:lnTo>
                  <a:pt x="68590" y="59610"/>
                </a:lnTo>
                <a:lnTo>
                  <a:pt x="68550" y="59570"/>
                </a:lnTo>
                <a:lnTo>
                  <a:pt x="68530" y="59550"/>
                </a:lnTo>
                <a:lnTo>
                  <a:pt x="68520" y="59530"/>
                </a:lnTo>
                <a:lnTo>
                  <a:pt x="68500" y="59490"/>
                </a:lnTo>
                <a:lnTo>
                  <a:pt x="68480" y="59430"/>
                </a:lnTo>
                <a:lnTo>
                  <a:pt x="68460" y="59150"/>
                </a:lnTo>
                <a:lnTo>
                  <a:pt x="68450" y="59100"/>
                </a:lnTo>
                <a:lnTo>
                  <a:pt x="68420" y="59060"/>
                </a:lnTo>
                <a:lnTo>
                  <a:pt x="68390" y="59030"/>
                </a:lnTo>
                <a:lnTo>
                  <a:pt x="68370" y="59010"/>
                </a:lnTo>
                <a:lnTo>
                  <a:pt x="68350" y="59000"/>
                </a:lnTo>
                <a:lnTo>
                  <a:pt x="68320" y="58990"/>
                </a:lnTo>
                <a:lnTo>
                  <a:pt x="68230" y="58990"/>
                </a:lnTo>
                <a:lnTo>
                  <a:pt x="68200" y="58980"/>
                </a:lnTo>
                <a:lnTo>
                  <a:pt x="68180" y="58970"/>
                </a:lnTo>
                <a:lnTo>
                  <a:pt x="68160" y="58950"/>
                </a:lnTo>
                <a:lnTo>
                  <a:pt x="68060" y="58840"/>
                </a:lnTo>
                <a:lnTo>
                  <a:pt x="68000" y="58760"/>
                </a:lnTo>
                <a:lnTo>
                  <a:pt x="67960" y="58730"/>
                </a:lnTo>
                <a:lnTo>
                  <a:pt x="67940" y="58710"/>
                </a:lnTo>
                <a:lnTo>
                  <a:pt x="67910" y="58700"/>
                </a:lnTo>
                <a:lnTo>
                  <a:pt x="67880" y="58700"/>
                </a:lnTo>
                <a:lnTo>
                  <a:pt x="67850" y="58700"/>
                </a:lnTo>
                <a:lnTo>
                  <a:pt x="67820" y="58690"/>
                </a:lnTo>
                <a:lnTo>
                  <a:pt x="67780" y="58650"/>
                </a:lnTo>
                <a:lnTo>
                  <a:pt x="67710" y="58500"/>
                </a:lnTo>
                <a:lnTo>
                  <a:pt x="67690" y="58460"/>
                </a:lnTo>
                <a:lnTo>
                  <a:pt x="67650" y="58430"/>
                </a:lnTo>
                <a:lnTo>
                  <a:pt x="67580" y="58390"/>
                </a:lnTo>
                <a:lnTo>
                  <a:pt x="67540" y="58360"/>
                </a:lnTo>
                <a:lnTo>
                  <a:pt x="67520" y="58340"/>
                </a:lnTo>
                <a:lnTo>
                  <a:pt x="67500" y="58310"/>
                </a:lnTo>
                <a:lnTo>
                  <a:pt x="67470" y="58250"/>
                </a:lnTo>
                <a:lnTo>
                  <a:pt x="67450" y="58220"/>
                </a:lnTo>
                <a:lnTo>
                  <a:pt x="67450" y="58180"/>
                </a:lnTo>
                <a:lnTo>
                  <a:pt x="67450" y="58150"/>
                </a:lnTo>
                <a:lnTo>
                  <a:pt x="67450" y="58130"/>
                </a:lnTo>
                <a:lnTo>
                  <a:pt x="67470" y="58070"/>
                </a:lnTo>
                <a:lnTo>
                  <a:pt x="67480" y="58020"/>
                </a:lnTo>
                <a:lnTo>
                  <a:pt x="67480" y="57980"/>
                </a:lnTo>
                <a:lnTo>
                  <a:pt x="67350" y="57640"/>
                </a:lnTo>
                <a:lnTo>
                  <a:pt x="67330" y="57620"/>
                </a:lnTo>
                <a:lnTo>
                  <a:pt x="67270" y="57540"/>
                </a:lnTo>
                <a:lnTo>
                  <a:pt x="67190" y="57470"/>
                </a:lnTo>
                <a:lnTo>
                  <a:pt x="67150" y="57440"/>
                </a:lnTo>
                <a:lnTo>
                  <a:pt x="67090" y="57420"/>
                </a:lnTo>
                <a:lnTo>
                  <a:pt x="67020" y="57410"/>
                </a:lnTo>
                <a:lnTo>
                  <a:pt x="66980" y="57400"/>
                </a:lnTo>
                <a:lnTo>
                  <a:pt x="66950" y="57370"/>
                </a:lnTo>
                <a:lnTo>
                  <a:pt x="66930" y="57350"/>
                </a:lnTo>
                <a:lnTo>
                  <a:pt x="66920" y="57320"/>
                </a:lnTo>
                <a:lnTo>
                  <a:pt x="66930" y="57300"/>
                </a:lnTo>
                <a:lnTo>
                  <a:pt x="66930" y="57280"/>
                </a:lnTo>
                <a:lnTo>
                  <a:pt x="66940" y="57250"/>
                </a:lnTo>
                <a:lnTo>
                  <a:pt x="66960" y="57220"/>
                </a:lnTo>
                <a:lnTo>
                  <a:pt x="67030" y="57120"/>
                </a:lnTo>
                <a:lnTo>
                  <a:pt x="67040" y="57100"/>
                </a:lnTo>
                <a:lnTo>
                  <a:pt x="67060" y="57080"/>
                </a:lnTo>
                <a:lnTo>
                  <a:pt x="67130" y="57050"/>
                </a:lnTo>
                <a:lnTo>
                  <a:pt x="67150" y="57030"/>
                </a:lnTo>
                <a:lnTo>
                  <a:pt x="67170" y="57000"/>
                </a:lnTo>
                <a:lnTo>
                  <a:pt x="67180" y="56950"/>
                </a:lnTo>
                <a:lnTo>
                  <a:pt x="67180" y="56910"/>
                </a:lnTo>
                <a:lnTo>
                  <a:pt x="67170" y="56890"/>
                </a:lnTo>
                <a:lnTo>
                  <a:pt x="67150" y="56870"/>
                </a:lnTo>
                <a:lnTo>
                  <a:pt x="67130" y="56860"/>
                </a:lnTo>
                <a:lnTo>
                  <a:pt x="67030" y="56840"/>
                </a:lnTo>
                <a:lnTo>
                  <a:pt x="67000" y="56830"/>
                </a:lnTo>
                <a:lnTo>
                  <a:pt x="66860" y="56750"/>
                </a:lnTo>
                <a:lnTo>
                  <a:pt x="66850" y="56730"/>
                </a:lnTo>
                <a:lnTo>
                  <a:pt x="66780" y="56630"/>
                </a:lnTo>
                <a:lnTo>
                  <a:pt x="66760" y="56610"/>
                </a:lnTo>
                <a:lnTo>
                  <a:pt x="66720" y="56580"/>
                </a:lnTo>
                <a:lnTo>
                  <a:pt x="66630" y="56520"/>
                </a:lnTo>
                <a:lnTo>
                  <a:pt x="66600" y="56490"/>
                </a:lnTo>
                <a:lnTo>
                  <a:pt x="66580" y="56450"/>
                </a:lnTo>
                <a:lnTo>
                  <a:pt x="66530" y="56360"/>
                </a:lnTo>
                <a:lnTo>
                  <a:pt x="66510" y="56310"/>
                </a:lnTo>
                <a:lnTo>
                  <a:pt x="66500" y="56270"/>
                </a:lnTo>
                <a:lnTo>
                  <a:pt x="66490" y="56060"/>
                </a:lnTo>
                <a:lnTo>
                  <a:pt x="66470" y="56000"/>
                </a:lnTo>
                <a:lnTo>
                  <a:pt x="66470" y="55960"/>
                </a:lnTo>
                <a:lnTo>
                  <a:pt x="66480" y="55920"/>
                </a:lnTo>
                <a:lnTo>
                  <a:pt x="66470" y="55900"/>
                </a:lnTo>
                <a:lnTo>
                  <a:pt x="66450" y="55880"/>
                </a:lnTo>
                <a:lnTo>
                  <a:pt x="66460" y="55850"/>
                </a:lnTo>
                <a:lnTo>
                  <a:pt x="66470" y="55830"/>
                </a:lnTo>
                <a:lnTo>
                  <a:pt x="66470" y="55800"/>
                </a:lnTo>
                <a:lnTo>
                  <a:pt x="66460" y="55780"/>
                </a:lnTo>
                <a:lnTo>
                  <a:pt x="66440" y="55760"/>
                </a:lnTo>
                <a:lnTo>
                  <a:pt x="66410" y="55740"/>
                </a:lnTo>
                <a:lnTo>
                  <a:pt x="66330" y="55660"/>
                </a:lnTo>
                <a:lnTo>
                  <a:pt x="66430" y="55550"/>
                </a:lnTo>
                <a:lnTo>
                  <a:pt x="66460" y="55480"/>
                </a:lnTo>
                <a:lnTo>
                  <a:pt x="66450" y="55450"/>
                </a:lnTo>
                <a:lnTo>
                  <a:pt x="66430" y="55380"/>
                </a:lnTo>
                <a:lnTo>
                  <a:pt x="66430" y="55330"/>
                </a:lnTo>
                <a:lnTo>
                  <a:pt x="66430" y="55230"/>
                </a:lnTo>
                <a:lnTo>
                  <a:pt x="66450" y="55150"/>
                </a:lnTo>
                <a:lnTo>
                  <a:pt x="66480" y="55050"/>
                </a:lnTo>
                <a:lnTo>
                  <a:pt x="67070" y="55030"/>
                </a:lnTo>
                <a:lnTo>
                  <a:pt x="67180" y="54980"/>
                </a:lnTo>
                <a:lnTo>
                  <a:pt x="67380" y="54850"/>
                </a:lnTo>
                <a:lnTo>
                  <a:pt x="67460" y="54780"/>
                </a:lnTo>
                <a:lnTo>
                  <a:pt x="67500" y="54700"/>
                </a:lnTo>
                <a:lnTo>
                  <a:pt x="67570" y="54480"/>
                </a:lnTo>
                <a:lnTo>
                  <a:pt x="67670" y="54280"/>
                </a:lnTo>
                <a:lnTo>
                  <a:pt x="67700" y="54180"/>
                </a:lnTo>
                <a:lnTo>
                  <a:pt x="67690" y="54060"/>
                </a:lnTo>
                <a:lnTo>
                  <a:pt x="67590" y="53840"/>
                </a:lnTo>
                <a:lnTo>
                  <a:pt x="67560" y="53730"/>
                </a:lnTo>
                <a:lnTo>
                  <a:pt x="67600" y="53590"/>
                </a:lnTo>
                <a:lnTo>
                  <a:pt x="67660" y="53510"/>
                </a:lnTo>
                <a:lnTo>
                  <a:pt x="67730" y="53450"/>
                </a:lnTo>
                <a:lnTo>
                  <a:pt x="67810" y="53410"/>
                </a:lnTo>
                <a:lnTo>
                  <a:pt x="68730" y="53470"/>
                </a:lnTo>
                <a:lnTo>
                  <a:pt x="68830" y="53450"/>
                </a:lnTo>
                <a:lnTo>
                  <a:pt x="69290" y="53240"/>
                </a:lnTo>
                <a:lnTo>
                  <a:pt x="69340" y="53200"/>
                </a:lnTo>
                <a:lnTo>
                  <a:pt x="69390" y="53250"/>
                </a:lnTo>
                <a:lnTo>
                  <a:pt x="69490" y="53400"/>
                </a:lnTo>
                <a:lnTo>
                  <a:pt x="69570" y="53460"/>
                </a:lnTo>
                <a:lnTo>
                  <a:pt x="69590" y="53480"/>
                </a:lnTo>
                <a:lnTo>
                  <a:pt x="69770" y="53530"/>
                </a:lnTo>
                <a:lnTo>
                  <a:pt x="69900" y="53600"/>
                </a:lnTo>
                <a:lnTo>
                  <a:pt x="69960" y="53640"/>
                </a:lnTo>
                <a:lnTo>
                  <a:pt x="70020" y="53710"/>
                </a:lnTo>
                <a:lnTo>
                  <a:pt x="70080" y="53790"/>
                </a:lnTo>
                <a:lnTo>
                  <a:pt x="70320" y="54070"/>
                </a:lnTo>
                <a:lnTo>
                  <a:pt x="70360" y="54130"/>
                </a:lnTo>
                <a:lnTo>
                  <a:pt x="70350" y="54160"/>
                </a:lnTo>
                <a:lnTo>
                  <a:pt x="70320" y="54260"/>
                </a:lnTo>
                <a:lnTo>
                  <a:pt x="70300" y="54330"/>
                </a:lnTo>
                <a:lnTo>
                  <a:pt x="70280" y="54390"/>
                </a:lnTo>
                <a:lnTo>
                  <a:pt x="70270" y="54420"/>
                </a:lnTo>
                <a:lnTo>
                  <a:pt x="70240" y="54460"/>
                </a:lnTo>
                <a:lnTo>
                  <a:pt x="70210" y="54500"/>
                </a:lnTo>
                <a:lnTo>
                  <a:pt x="70200" y="54520"/>
                </a:lnTo>
                <a:lnTo>
                  <a:pt x="70180" y="54530"/>
                </a:lnTo>
                <a:lnTo>
                  <a:pt x="70160" y="54530"/>
                </a:lnTo>
                <a:lnTo>
                  <a:pt x="70140" y="54540"/>
                </a:lnTo>
                <a:lnTo>
                  <a:pt x="70120" y="54530"/>
                </a:lnTo>
                <a:lnTo>
                  <a:pt x="70090" y="54540"/>
                </a:lnTo>
                <a:lnTo>
                  <a:pt x="70070" y="54560"/>
                </a:lnTo>
                <a:lnTo>
                  <a:pt x="70070" y="54610"/>
                </a:lnTo>
                <a:lnTo>
                  <a:pt x="70080" y="54630"/>
                </a:lnTo>
                <a:lnTo>
                  <a:pt x="70100" y="54650"/>
                </a:lnTo>
                <a:lnTo>
                  <a:pt x="70730" y="54960"/>
                </a:lnTo>
                <a:lnTo>
                  <a:pt x="70800" y="55000"/>
                </a:lnTo>
                <a:lnTo>
                  <a:pt x="70820" y="55010"/>
                </a:lnTo>
                <a:lnTo>
                  <a:pt x="70850" y="55010"/>
                </a:lnTo>
                <a:lnTo>
                  <a:pt x="70870" y="55010"/>
                </a:lnTo>
                <a:lnTo>
                  <a:pt x="70890" y="54990"/>
                </a:lnTo>
                <a:lnTo>
                  <a:pt x="70910" y="54970"/>
                </a:lnTo>
                <a:lnTo>
                  <a:pt x="70940" y="54930"/>
                </a:lnTo>
                <a:lnTo>
                  <a:pt x="70960" y="54910"/>
                </a:lnTo>
                <a:lnTo>
                  <a:pt x="70980" y="54900"/>
                </a:lnTo>
                <a:lnTo>
                  <a:pt x="71000" y="54890"/>
                </a:lnTo>
                <a:lnTo>
                  <a:pt x="71110" y="54860"/>
                </a:lnTo>
                <a:lnTo>
                  <a:pt x="71140" y="54860"/>
                </a:lnTo>
                <a:lnTo>
                  <a:pt x="71190" y="54880"/>
                </a:lnTo>
                <a:lnTo>
                  <a:pt x="71240" y="54900"/>
                </a:lnTo>
                <a:lnTo>
                  <a:pt x="71330" y="54950"/>
                </a:lnTo>
                <a:lnTo>
                  <a:pt x="71370" y="54980"/>
                </a:lnTo>
                <a:lnTo>
                  <a:pt x="71400" y="55010"/>
                </a:lnTo>
                <a:lnTo>
                  <a:pt x="71420" y="55060"/>
                </a:lnTo>
                <a:lnTo>
                  <a:pt x="71440" y="55110"/>
                </a:lnTo>
                <a:lnTo>
                  <a:pt x="71510" y="55350"/>
                </a:lnTo>
                <a:lnTo>
                  <a:pt x="71550" y="55450"/>
                </a:lnTo>
                <a:lnTo>
                  <a:pt x="71620" y="55530"/>
                </a:lnTo>
                <a:lnTo>
                  <a:pt x="72170" y="56190"/>
                </a:lnTo>
                <a:lnTo>
                  <a:pt x="72500" y="56490"/>
                </a:lnTo>
                <a:lnTo>
                  <a:pt x="72580" y="56540"/>
                </a:lnTo>
                <a:lnTo>
                  <a:pt x="72640" y="56570"/>
                </a:lnTo>
                <a:lnTo>
                  <a:pt x="72690" y="56540"/>
                </a:lnTo>
                <a:lnTo>
                  <a:pt x="72730" y="56520"/>
                </a:lnTo>
                <a:lnTo>
                  <a:pt x="72840" y="56410"/>
                </a:lnTo>
                <a:lnTo>
                  <a:pt x="72970" y="56260"/>
                </a:lnTo>
                <a:lnTo>
                  <a:pt x="73100" y="56140"/>
                </a:lnTo>
                <a:lnTo>
                  <a:pt x="73110" y="56130"/>
                </a:lnTo>
                <a:lnTo>
                  <a:pt x="73130" y="56120"/>
                </a:lnTo>
                <a:lnTo>
                  <a:pt x="73160" y="56120"/>
                </a:lnTo>
                <a:lnTo>
                  <a:pt x="73190" y="56130"/>
                </a:lnTo>
                <a:lnTo>
                  <a:pt x="73200" y="56150"/>
                </a:lnTo>
                <a:lnTo>
                  <a:pt x="73220" y="56190"/>
                </a:lnTo>
                <a:lnTo>
                  <a:pt x="73260" y="56270"/>
                </a:lnTo>
                <a:lnTo>
                  <a:pt x="73310" y="56330"/>
                </a:lnTo>
                <a:lnTo>
                  <a:pt x="73350" y="56350"/>
                </a:lnTo>
                <a:lnTo>
                  <a:pt x="73380" y="56360"/>
                </a:lnTo>
                <a:lnTo>
                  <a:pt x="73400" y="56340"/>
                </a:lnTo>
                <a:lnTo>
                  <a:pt x="73400" y="56320"/>
                </a:lnTo>
                <a:lnTo>
                  <a:pt x="73390" y="56290"/>
                </a:lnTo>
                <a:lnTo>
                  <a:pt x="73380" y="56270"/>
                </a:lnTo>
                <a:lnTo>
                  <a:pt x="73330" y="56210"/>
                </a:lnTo>
                <a:lnTo>
                  <a:pt x="73320" y="56190"/>
                </a:lnTo>
                <a:lnTo>
                  <a:pt x="73320" y="56170"/>
                </a:lnTo>
                <a:lnTo>
                  <a:pt x="73330" y="56150"/>
                </a:lnTo>
                <a:lnTo>
                  <a:pt x="73370" y="56130"/>
                </a:lnTo>
                <a:lnTo>
                  <a:pt x="73410" y="56150"/>
                </a:lnTo>
                <a:lnTo>
                  <a:pt x="73520" y="56210"/>
                </a:lnTo>
                <a:lnTo>
                  <a:pt x="73550" y="56210"/>
                </a:lnTo>
                <a:lnTo>
                  <a:pt x="73560" y="56190"/>
                </a:lnTo>
                <a:lnTo>
                  <a:pt x="73550" y="56170"/>
                </a:lnTo>
                <a:lnTo>
                  <a:pt x="73550" y="56140"/>
                </a:lnTo>
                <a:lnTo>
                  <a:pt x="73570" y="56120"/>
                </a:lnTo>
                <a:lnTo>
                  <a:pt x="73620" y="56110"/>
                </a:lnTo>
                <a:lnTo>
                  <a:pt x="73820" y="56140"/>
                </a:lnTo>
                <a:lnTo>
                  <a:pt x="73860" y="56160"/>
                </a:lnTo>
                <a:lnTo>
                  <a:pt x="73890" y="56180"/>
                </a:lnTo>
                <a:lnTo>
                  <a:pt x="74010" y="56250"/>
                </a:lnTo>
                <a:lnTo>
                  <a:pt x="74190" y="56300"/>
                </a:lnTo>
                <a:lnTo>
                  <a:pt x="74230" y="56310"/>
                </a:lnTo>
                <a:lnTo>
                  <a:pt x="74250" y="56330"/>
                </a:lnTo>
                <a:lnTo>
                  <a:pt x="74370" y="56470"/>
                </a:lnTo>
                <a:lnTo>
                  <a:pt x="74370" y="56540"/>
                </a:lnTo>
                <a:lnTo>
                  <a:pt x="74270" y="56590"/>
                </a:lnTo>
                <a:lnTo>
                  <a:pt x="74260" y="56610"/>
                </a:lnTo>
                <a:lnTo>
                  <a:pt x="74260" y="56630"/>
                </a:lnTo>
                <a:lnTo>
                  <a:pt x="74280" y="56650"/>
                </a:lnTo>
                <a:lnTo>
                  <a:pt x="74300" y="56670"/>
                </a:lnTo>
                <a:lnTo>
                  <a:pt x="74330" y="56680"/>
                </a:lnTo>
                <a:lnTo>
                  <a:pt x="74350" y="56710"/>
                </a:lnTo>
                <a:lnTo>
                  <a:pt x="74380" y="56730"/>
                </a:lnTo>
                <a:lnTo>
                  <a:pt x="74400" y="56790"/>
                </a:lnTo>
                <a:lnTo>
                  <a:pt x="74400" y="56830"/>
                </a:lnTo>
                <a:lnTo>
                  <a:pt x="74400" y="56870"/>
                </a:lnTo>
                <a:lnTo>
                  <a:pt x="74340" y="57080"/>
                </a:lnTo>
                <a:lnTo>
                  <a:pt x="74360" y="57390"/>
                </a:lnTo>
                <a:lnTo>
                  <a:pt x="74350" y="57740"/>
                </a:lnTo>
                <a:lnTo>
                  <a:pt x="74350" y="57770"/>
                </a:lnTo>
                <a:lnTo>
                  <a:pt x="74380" y="57840"/>
                </a:lnTo>
                <a:lnTo>
                  <a:pt x="74450" y="58250"/>
                </a:lnTo>
                <a:lnTo>
                  <a:pt x="74460" y="58310"/>
                </a:lnTo>
                <a:lnTo>
                  <a:pt x="74500" y="58370"/>
                </a:lnTo>
                <a:lnTo>
                  <a:pt x="74520" y="58380"/>
                </a:lnTo>
                <a:lnTo>
                  <a:pt x="74550" y="58390"/>
                </a:lnTo>
                <a:lnTo>
                  <a:pt x="74580" y="58390"/>
                </a:lnTo>
                <a:lnTo>
                  <a:pt x="74710" y="58340"/>
                </a:lnTo>
                <a:lnTo>
                  <a:pt x="74730" y="58340"/>
                </a:lnTo>
                <a:lnTo>
                  <a:pt x="74790" y="58340"/>
                </a:lnTo>
                <a:lnTo>
                  <a:pt x="74820" y="58370"/>
                </a:lnTo>
                <a:lnTo>
                  <a:pt x="74850" y="58420"/>
                </a:lnTo>
                <a:lnTo>
                  <a:pt x="74940" y="58630"/>
                </a:lnTo>
                <a:lnTo>
                  <a:pt x="74970" y="58670"/>
                </a:lnTo>
                <a:lnTo>
                  <a:pt x="74990" y="58690"/>
                </a:lnTo>
                <a:lnTo>
                  <a:pt x="75050" y="58740"/>
                </a:lnTo>
                <a:lnTo>
                  <a:pt x="75070" y="58760"/>
                </a:lnTo>
                <a:lnTo>
                  <a:pt x="75090" y="58800"/>
                </a:lnTo>
                <a:lnTo>
                  <a:pt x="75130" y="58860"/>
                </a:lnTo>
                <a:lnTo>
                  <a:pt x="75150" y="58890"/>
                </a:lnTo>
                <a:lnTo>
                  <a:pt x="75190" y="58930"/>
                </a:lnTo>
                <a:lnTo>
                  <a:pt x="75240" y="58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