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Abruzzo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Abruzz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890" y="39270"/>
                </a:moveTo>
                <a:lnTo>
                  <a:pt x="58120" y="40090"/>
                </a:lnTo>
                <a:lnTo>
                  <a:pt x="58330" y="40640"/>
                </a:lnTo>
                <a:lnTo>
                  <a:pt x="58450" y="40890"/>
                </a:lnTo>
                <a:lnTo>
                  <a:pt x="58820" y="41480"/>
                </a:lnTo>
                <a:lnTo>
                  <a:pt x="58850" y="41600"/>
                </a:lnTo>
                <a:lnTo>
                  <a:pt x="58890" y="41680"/>
                </a:lnTo>
                <a:lnTo>
                  <a:pt x="59330" y="42220"/>
                </a:lnTo>
                <a:lnTo>
                  <a:pt x="59740" y="42710"/>
                </a:lnTo>
                <a:lnTo>
                  <a:pt x="59950" y="42900"/>
                </a:lnTo>
                <a:lnTo>
                  <a:pt x="60110" y="43040"/>
                </a:lnTo>
                <a:lnTo>
                  <a:pt x="60530" y="43320"/>
                </a:lnTo>
                <a:lnTo>
                  <a:pt x="60720" y="43480"/>
                </a:lnTo>
                <a:lnTo>
                  <a:pt x="60960" y="43890"/>
                </a:lnTo>
                <a:lnTo>
                  <a:pt x="61730" y="44650"/>
                </a:lnTo>
                <a:lnTo>
                  <a:pt x="61940" y="44780"/>
                </a:lnTo>
                <a:lnTo>
                  <a:pt x="62280" y="44920"/>
                </a:lnTo>
                <a:lnTo>
                  <a:pt x="62510" y="44970"/>
                </a:lnTo>
                <a:lnTo>
                  <a:pt x="62610" y="45050"/>
                </a:lnTo>
                <a:lnTo>
                  <a:pt x="62650" y="45170"/>
                </a:lnTo>
                <a:lnTo>
                  <a:pt x="62680" y="45490"/>
                </a:lnTo>
                <a:lnTo>
                  <a:pt x="62720" y="45650"/>
                </a:lnTo>
                <a:lnTo>
                  <a:pt x="62790" y="45760"/>
                </a:lnTo>
                <a:lnTo>
                  <a:pt x="62890" y="45810"/>
                </a:lnTo>
                <a:lnTo>
                  <a:pt x="62920" y="45820"/>
                </a:lnTo>
                <a:lnTo>
                  <a:pt x="62920" y="45840"/>
                </a:lnTo>
                <a:lnTo>
                  <a:pt x="62920" y="45920"/>
                </a:lnTo>
                <a:lnTo>
                  <a:pt x="62920" y="45940"/>
                </a:lnTo>
                <a:lnTo>
                  <a:pt x="62900" y="45980"/>
                </a:lnTo>
                <a:lnTo>
                  <a:pt x="62870" y="46030"/>
                </a:lnTo>
                <a:lnTo>
                  <a:pt x="62840" y="46100"/>
                </a:lnTo>
                <a:lnTo>
                  <a:pt x="62830" y="46140"/>
                </a:lnTo>
                <a:lnTo>
                  <a:pt x="62830" y="46200"/>
                </a:lnTo>
                <a:lnTo>
                  <a:pt x="62840" y="46260"/>
                </a:lnTo>
                <a:lnTo>
                  <a:pt x="62830" y="46290"/>
                </a:lnTo>
                <a:lnTo>
                  <a:pt x="62810" y="46330"/>
                </a:lnTo>
                <a:lnTo>
                  <a:pt x="62400" y="46750"/>
                </a:lnTo>
                <a:lnTo>
                  <a:pt x="62340" y="46800"/>
                </a:lnTo>
                <a:lnTo>
                  <a:pt x="62260" y="46820"/>
                </a:lnTo>
                <a:lnTo>
                  <a:pt x="62240" y="46850"/>
                </a:lnTo>
                <a:lnTo>
                  <a:pt x="62230" y="46900"/>
                </a:lnTo>
                <a:lnTo>
                  <a:pt x="62230" y="46930"/>
                </a:lnTo>
                <a:lnTo>
                  <a:pt x="62240" y="46990"/>
                </a:lnTo>
                <a:lnTo>
                  <a:pt x="62250" y="47030"/>
                </a:lnTo>
                <a:lnTo>
                  <a:pt x="62230" y="47070"/>
                </a:lnTo>
                <a:lnTo>
                  <a:pt x="62170" y="47160"/>
                </a:lnTo>
                <a:lnTo>
                  <a:pt x="62020" y="47320"/>
                </a:lnTo>
                <a:lnTo>
                  <a:pt x="61830" y="47570"/>
                </a:lnTo>
                <a:lnTo>
                  <a:pt x="61710" y="47760"/>
                </a:lnTo>
                <a:lnTo>
                  <a:pt x="61570" y="47950"/>
                </a:lnTo>
                <a:lnTo>
                  <a:pt x="61540" y="48000"/>
                </a:lnTo>
                <a:lnTo>
                  <a:pt x="61520" y="48050"/>
                </a:lnTo>
                <a:lnTo>
                  <a:pt x="61490" y="48090"/>
                </a:lnTo>
                <a:lnTo>
                  <a:pt x="61460" y="48120"/>
                </a:lnTo>
                <a:lnTo>
                  <a:pt x="61320" y="48200"/>
                </a:lnTo>
                <a:lnTo>
                  <a:pt x="61220" y="48250"/>
                </a:lnTo>
                <a:lnTo>
                  <a:pt x="61130" y="48280"/>
                </a:lnTo>
                <a:lnTo>
                  <a:pt x="61100" y="48280"/>
                </a:lnTo>
                <a:lnTo>
                  <a:pt x="61080" y="48270"/>
                </a:lnTo>
                <a:lnTo>
                  <a:pt x="61070" y="48240"/>
                </a:lnTo>
                <a:lnTo>
                  <a:pt x="61070" y="48210"/>
                </a:lnTo>
                <a:lnTo>
                  <a:pt x="61090" y="48160"/>
                </a:lnTo>
                <a:lnTo>
                  <a:pt x="61100" y="48130"/>
                </a:lnTo>
                <a:lnTo>
                  <a:pt x="61090" y="48100"/>
                </a:lnTo>
                <a:lnTo>
                  <a:pt x="61090" y="48080"/>
                </a:lnTo>
                <a:lnTo>
                  <a:pt x="61060" y="48030"/>
                </a:lnTo>
                <a:lnTo>
                  <a:pt x="61030" y="47990"/>
                </a:lnTo>
                <a:lnTo>
                  <a:pt x="61000" y="47950"/>
                </a:lnTo>
                <a:lnTo>
                  <a:pt x="60990" y="47930"/>
                </a:lnTo>
                <a:lnTo>
                  <a:pt x="60980" y="47900"/>
                </a:lnTo>
                <a:lnTo>
                  <a:pt x="60980" y="47870"/>
                </a:lnTo>
                <a:lnTo>
                  <a:pt x="61000" y="47770"/>
                </a:lnTo>
                <a:lnTo>
                  <a:pt x="60990" y="47740"/>
                </a:lnTo>
                <a:lnTo>
                  <a:pt x="60980" y="47720"/>
                </a:lnTo>
                <a:lnTo>
                  <a:pt x="60970" y="47700"/>
                </a:lnTo>
                <a:lnTo>
                  <a:pt x="60960" y="47680"/>
                </a:lnTo>
                <a:lnTo>
                  <a:pt x="60920" y="47640"/>
                </a:lnTo>
                <a:lnTo>
                  <a:pt x="60720" y="47490"/>
                </a:lnTo>
                <a:lnTo>
                  <a:pt x="60690" y="47470"/>
                </a:lnTo>
                <a:lnTo>
                  <a:pt x="60680" y="47450"/>
                </a:lnTo>
                <a:lnTo>
                  <a:pt x="60650" y="47430"/>
                </a:lnTo>
                <a:lnTo>
                  <a:pt x="60630" y="47430"/>
                </a:lnTo>
                <a:lnTo>
                  <a:pt x="60590" y="47460"/>
                </a:lnTo>
                <a:lnTo>
                  <a:pt x="60550" y="47520"/>
                </a:lnTo>
                <a:lnTo>
                  <a:pt x="60520" y="47530"/>
                </a:lnTo>
                <a:lnTo>
                  <a:pt x="60490" y="47520"/>
                </a:lnTo>
                <a:lnTo>
                  <a:pt x="60430" y="47490"/>
                </a:lnTo>
                <a:lnTo>
                  <a:pt x="60400" y="47470"/>
                </a:lnTo>
                <a:lnTo>
                  <a:pt x="60380" y="47440"/>
                </a:lnTo>
                <a:lnTo>
                  <a:pt x="60370" y="47420"/>
                </a:lnTo>
                <a:lnTo>
                  <a:pt x="60330" y="47350"/>
                </a:lnTo>
                <a:lnTo>
                  <a:pt x="60320" y="47330"/>
                </a:lnTo>
                <a:lnTo>
                  <a:pt x="60300" y="47310"/>
                </a:lnTo>
                <a:lnTo>
                  <a:pt x="60280" y="47290"/>
                </a:lnTo>
                <a:lnTo>
                  <a:pt x="60170" y="47250"/>
                </a:lnTo>
                <a:lnTo>
                  <a:pt x="60140" y="47220"/>
                </a:lnTo>
                <a:lnTo>
                  <a:pt x="60120" y="47200"/>
                </a:lnTo>
                <a:lnTo>
                  <a:pt x="60110" y="47190"/>
                </a:lnTo>
                <a:lnTo>
                  <a:pt x="60100" y="47170"/>
                </a:lnTo>
                <a:lnTo>
                  <a:pt x="60070" y="47180"/>
                </a:lnTo>
                <a:lnTo>
                  <a:pt x="60040" y="47190"/>
                </a:lnTo>
                <a:lnTo>
                  <a:pt x="59790" y="47400"/>
                </a:lnTo>
                <a:lnTo>
                  <a:pt x="59780" y="47410"/>
                </a:lnTo>
                <a:lnTo>
                  <a:pt x="59720" y="47530"/>
                </a:lnTo>
                <a:lnTo>
                  <a:pt x="59700" y="47560"/>
                </a:lnTo>
                <a:lnTo>
                  <a:pt x="59690" y="47580"/>
                </a:lnTo>
                <a:lnTo>
                  <a:pt x="59570" y="47700"/>
                </a:lnTo>
                <a:lnTo>
                  <a:pt x="59530" y="47700"/>
                </a:lnTo>
                <a:lnTo>
                  <a:pt x="59390" y="47680"/>
                </a:lnTo>
                <a:lnTo>
                  <a:pt x="59350" y="47700"/>
                </a:lnTo>
                <a:lnTo>
                  <a:pt x="59320" y="47730"/>
                </a:lnTo>
                <a:lnTo>
                  <a:pt x="59280" y="47820"/>
                </a:lnTo>
                <a:lnTo>
                  <a:pt x="59280" y="47860"/>
                </a:lnTo>
                <a:lnTo>
                  <a:pt x="59290" y="47890"/>
                </a:lnTo>
                <a:lnTo>
                  <a:pt x="59320" y="47940"/>
                </a:lnTo>
                <a:lnTo>
                  <a:pt x="59350" y="47970"/>
                </a:lnTo>
                <a:lnTo>
                  <a:pt x="59370" y="48020"/>
                </a:lnTo>
                <a:lnTo>
                  <a:pt x="59380" y="48080"/>
                </a:lnTo>
                <a:lnTo>
                  <a:pt x="59390" y="48100"/>
                </a:lnTo>
                <a:lnTo>
                  <a:pt x="59420" y="48140"/>
                </a:lnTo>
                <a:lnTo>
                  <a:pt x="59440" y="48160"/>
                </a:lnTo>
                <a:lnTo>
                  <a:pt x="59500" y="48210"/>
                </a:lnTo>
                <a:lnTo>
                  <a:pt x="59520" y="48230"/>
                </a:lnTo>
                <a:lnTo>
                  <a:pt x="59540" y="48240"/>
                </a:lnTo>
                <a:lnTo>
                  <a:pt x="59540" y="48260"/>
                </a:lnTo>
                <a:lnTo>
                  <a:pt x="59540" y="48280"/>
                </a:lnTo>
                <a:lnTo>
                  <a:pt x="59520" y="48300"/>
                </a:lnTo>
                <a:lnTo>
                  <a:pt x="59470" y="48320"/>
                </a:lnTo>
                <a:lnTo>
                  <a:pt x="59350" y="48360"/>
                </a:lnTo>
                <a:lnTo>
                  <a:pt x="59260" y="48410"/>
                </a:lnTo>
                <a:lnTo>
                  <a:pt x="59110" y="48500"/>
                </a:lnTo>
                <a:lnTo>
                  <a:pt x="59020" y="48600"/>
                </a:lnTo>
                <a:lnTo>
                  <a:pt x="59000" y="48610"/>
                </a:lnTo>
                <a:lnTo>
                  <a:pt x="58960" y="48600"/>
                </a:lnTo>
                <a:lnTo>
                  <a:pt x="58880" y="48550"/>
                </a:lnTo>
                <a:lnTo>
                  <a:pt x="58850" y="48550"/>
                </a:lnTo>
                <a:lnTo>
                  <a:pt x="58810" y="48570"/>
                </a:lnTo>
                <a:lnTo>
                  <a:pt x="58760" y="48620"/>
                </a:lnTo>
                <a:lnTo>
                  <a:pt x="58650" y="48770"/>
                </a:lnTo>
                <a:lnTo>
                  <a:pt x="58620" y="48790"/>
                </a:lnTo>
                <a:lnTo>
                  <a:pt x="58520" y="48850"/>
                </a:lnTo>
                <a:lnTo>
                  <a:pt x="58490" y="48880"/>
                </a:lnTo>
                <a:lnTo>
                  <a:pt x="58450" y="48890"/>
                </a:lnTo>
                <a:lnTo>
                  <a:pt x="58410" y="48900"/>
                </a:lnTo>
                <a:lnTo>
                  <a:pt x="58240" y="48860"/>
                </a:lnTo>
                <a:lnTo>
                  <a:pt x="58130" y="48890"/>
                </a:lnTo>
                <a:lnTo>
                  <a:pt x="57810" y="48610"/>
                </a:lnTo>
                <a:lnTo>
                  <a:pt x="57700" y="48550"/>
                </a:lnTo>
                <a:lnTo>
                  <a:pt x="57620" y="48560"/>
                </a:lnTo>
                <a:lnTo>
                  <a:pt x="57520" y="48530"/>
                </a:lnTo>
                <a:lnTo>
                  <a:pt x="57450" y="48490"/>
                </a:lnTo>
                <a:lnTo>
                  <a:pt x="57330" y="48410"/>
                </a:lnTo>
                <a:lnTo>
                  <a:pt x="57280" y="48380"/>
                </a:lnTo>
                <a:lnTo>
                  <a:pt x="57240" y="48370"/>
                </a:lnTo>
                <a:lnTo>
                  <a:pt x="57210" y="48390"/>
                </a:lnTo>
                <a:lnTo>
                  <a:pt x="57200" y="48410"/>
                </a:lnTo>
                <a:lnTo>
                  <a:pt x="57160" y="48420"/>
                </a:lnTo>
                <a:lnTo>
                  <a:pt x="57120" y="48420"/>
                </a:lnTo>
                <a:lnTo>
                  <a:pt x="57030" y="48410"/>
                </a:lnTo>
                <a:lnTo>
                  <a:pt x="56980" y="48390"/>
                </a:lnTo>
                <a:lnTo>
                  <a:pt x="56950" y="48370"/>
                </a:lnTo>
                <a:lnTo>
                  <a:pt x="56930" y="48340"/>
                </a:lnTo>
                <a:lnTo>
                  <a:pt x="56920" y="48320"/>
                </a:lnTo>
                <a:lnTo>
                  <a:pt x="56900" y="48270"/>
                </a:lnTo>
                <a:lnTo>
                  <a:pt x="56860" y="48170"/>
                </a:lnTo>
                <a:lnTo>
                  <a:pt x="56850" y="48130"/>
                </a:lnTo>
                <a:lnTo>
                  <a:pt x="56820" y="48100"/>
                </a:lnTo>
                <a:lnTo>
                  <a:pt x="56770" y="48050"/>
                </a:lnTo>
                <a:lnTo>
                  <a:pt x="56430" y="47930"/>
                </a:lnTo>
                <a:lnTo>
                  <a:pt x="56370" y="47930"/>
                </a:lnTo>
                <a:lnTo>
                  <a:pt x="56350" y="47940"/>
                </a:lnTo>
                <a:lnTo>
                  <a:pt x="56330" y="47950"/>
                </a:lnTo>
                <a:lnTo>
                  <a:pt x="56290" y="47980"/>
                </a:lnTo>
                <a:lnTo>
                  <a:pt x="56190" y="48100"/>
                </a:lnTo>
                <a:lnTo>
                  <a:pt x="56090" y="48180"/>
                </a:lnTo>
                <a:lnTo>
                  <a:pt x="55980" y="48250"/>
                </a:lnTo>
                <a:lnTo>
                  <a:pt x="55880" y="48260"/>
                </a:lnTo>
                <a:lnTo>
                  <a:pt x="55780" y="48260"/>
                </a:lnTo>
                <a:lnTo>
                  <a:pt x="55720" y="48250"/>
                </a:lnTo>
                <a:lnTo>
                  <a:pt x="55680" y="48240"/>
                </a:lnTo>
                <a:lnTo>
                  <a:pt x="55660" y="48220"/>
                </a:lnTo>
                <a:lnTo>
                  <a:pt x="55640" y="48210"/>
                </a:lnTo>
                <a:lnTo>
                  <a:pt x="55620" y="48190"/>
                </a:lnTo>
                <a:lnTo>
                  <a:pt x="55610" y="48160"/>
                </a:lnTo>
                <a:lnTo>
                  <a:pt x="55600" y="48140"/>
                </a:lnTo>
                <a:lnTo>
                  <a:pt x="55590" y="48120"/>
                </a:lnTo>
                <a:lnTo>
                  <a:pt x="55570" y="48080"/>
                </a:lnTo>
                <a:lnTo>
                  <a:pt x="55520" y="48040"/>
                </a:lnTo>
                <a:lnTo>
                  <a:pt x="54960" y="47760"/>
                </a:lnTo>
                <a:lnTo>
                  <a:pt x="54930" y="47760"/>
                </a:lnTo>
                <a:lnTo>
                  <a:pt x="54900" y="47760"/>
                </a:lnTo>
                <a:lnTo>
                  <a:pt x="54870" y="47760"/>
                </a:lnTo>
                <a:lnTo>
                  <a:pt x="54790" y="47780"/>
                </a:lnTo>
                <a:lnTo>
                  <a:pt x="54730" y="47790"/>
                </a:lnTo>
                <a:lnTo>
                  <a:pt x="54700" y="47780"/>
                </a:lnTo>
                <a:lnTo>
                  <a:pt x="54670" y="47770"/>
                </a:lnTo>
                <a:lnTo>
                  <a:pt x="54660" y="47740"/>
                </a:lnTo>
                <a:lnTo>
                  <a:pt x="54660" y="47710"/>
                </a:lnTo>
                <a:lnTo>
                  <a:pt x="54650" y="47680"/>
                </a:lnTo>
                <a:lnTo>
                  <a:pt x="54650" y="47650"/>
                </a:lnTo>
                <a:lnTo>
                  <a:pt x="54660" y="47450"/>
                </a:lnTo>
                <a:lnTo>
                  <a:pt x="54670" y="47410"/>
                </a:lnTo>
                <a:lnTo>
                  <a:pt x="54680" y="47390"/>
                </a:lnTo>
                <a:lnTo>
                  <a:pt x="54730" y="47290"/>
                </a:lnTo>
                <a:lnTo>
                  <a:pt x="54740" y="47260"/>
                </a:lnTo>
                <a:lnTo>
                  <a:pt x="54750" y="47230"/>
                </a:lnTo>
                <a:lnTo>
                  <a:pt x="54750" y="47200"/>
                </a:lnTo>
                <a:lnTo>
                  <a:pt x="54740" y="47160"/>
                </a:lnTo>
                <a:lnTo>
                  <a:pt x="54710" y="47120"/>
                </a:lnTo>
                <a:lnTo>
                  <a:pt x="54650" y="47070"/>
                </a:lnTo>
                <a:lnTo>
                  <a:pt x="54580" y="47050"/>
                </a:lnTo>
                <a:lnTo>
                  <a:pt x="54520" y="47010"/>
                </a:lnTo>
                <a:lnTo>
                  <a:pt x="54440" y="46900"/>
                </a:lnTo>
                <a:lnTo>
                  <a:pt x="54410" y="46880"/>
                </a:lnTo>
                <a:lnTo>
                  <a:pt x="54380" y="46860"/>
                </a:lnTo>
                <a:lnTo>
                  <a:pt x="54330" y="46850"/>
                </a:lnTo>
                <a:lnTo>
                  <a:pt x="54310" y="46850"/>
                </a:lnTo>
                <a:lnTo>
                  <a:pt x="54220" y="46850"/>
                </a:lnTo>
                <a:lnTo>
                  <a:pt x="53150" y="46250"/>
                </a:lnTo>
                <a:lnTo>
                  <a:pt x="53120" y="46250"/>
                </a:lnTo>
                <a:lnTo>
                  <a:pt x="53100" y="46270"/>
                </a:lnTo>
                <a:lnTo>
                  <a:pt x="53060" y="46280"/>
                </a:lnTo>
                <a:lnTo>
                  <a:pt x="53000" y="46280"/>
                </a:lnTo>
                <a:lnTo>
                  <a:pt x="52870" y="46250"/>
                </a:lnTo>
                <a:lnTo>
                  <a:pt x="52790" y="46210"/>
                </a:lnTo>
                <a:lnTo>
                  <a:pt x="52750" y="46180"/>
                </a:lnTo>
                <a:lnTo>
                  <a:pt x="52730" y="46160"/>
                </a:lnTo>
                <a:lnTo>
                  <a:pt x="52720" y="46130"/>
                </a:lnTo>
                <a:lnTo>
                  <a:pt x="52690" y="46030"/>
                </a:lnTo>
                <a:lnTo>
                  <a:pt x="52680" y="46000"/>
                </a:lnTo>
                <a:lnTo>
                  <a:pt x="52650" y="45650"/>
                </a:lnTo>
                <a:lnTo>
                  <a:pt x="52650" y="45630"/>
                </a:lnTo>
                <a:lnTo>
                  <a:pt x="52660" y="45580"/>
                </a:lnTo>
                <a:lnTo>
                  <a:pt x="52750" y="45520"/>
                </a:lnTo>
                <a:lnTo>
                  <a:pt x="52760" y="45520"/>
                </a:lnTo>
                <a:lnTo>
                  <a:pt x="52880" y="45440"/>
                </a:lnTo>
                <a:lnTo>
                  <a:pt x="53010" y="45320"/>
                </a:lnTo>
                <a:lnTo>
                  <a:pt x="53030" y="45280"/>
                </a:lnTo>
                <a:lnTo>
                  <a:pt x="53050" y="45260"/>
                </a:lnTo>
                <a:lnTo>
                  <a:pt x="53060" y="45230"/>
                </a:lnTo>
                <a:lnTo>
                  <a:pt x="53080" y="45150"/>
                </a:lnTo>
                <a:lnTo>
                  <a:pt x="53110" y="45090"/>
                </a:lnTo>
                <a:lnTo>
                  <a:pt x="53130" y="45060"/>
                </a:lnTo>
                <a:lnTo>
                  <a:pt x="53160" y="45060"/>
                </a:lnTo>
                <a:lnTo>
                  <a:pt x="53420" y="45180"/>
                </a:lnTo>
                <a:lnTo>
                  <a:pt x="53600" y="45220"/>
                </a:lnTo>
                <a:lnTo>
                  <a:pt x="53690" y="45280"/>
                </a:lnTo>
                <a:lnTo>
                  <a:pt x="53800" y="45360"/>
                </a:lnTo>
                <a:lnTo>
                  <a:pt x="53830" y="45380"/>
                </a:lnTo>
                <a:lnTo>
                  <a:pt x="53870" y="45390"/>
                </a:lnTo>
                <a:lnTo>
                  <a:pt x="53950" y="45410"/>
                </a:lnTo>
                <a:lnTo>
                  <a:pt x="54000" y="45410"/>
                </a:lnTo>
                <a:lnTo>
                  <a:pt x="54030" y="45400"/>
                </a:lnTo>
                <a:lnTo>
                  <a:pt x="54070" y="45360"/>
                </a:lnTo>
                <a:lnTo>
                  <a:pt x="54110" y="45340"/>
                </a:lnTo>
                <a:lnTo>
                  <a:pt x="54130" y="45340"/>
                </a:lnTo>
                <a:lnTo>
                  <a:pt x="54190" y="45380"/>
                </a:lnTo>
                <a:lnTo>
                  <a:pt x="54250" y="45390"/>
                </a:lnTo>
                <a:lnTo>
                  <a:pt x="54280" y="45390"/>
                </a:lnTo>
                <a:lnTo>
                  <a:pt x="54310" y="45380"/>
                </a:lnTo>
                <a:lnTo>
                  <a:pt x="54330" y="45360"/>
                </a:lnTo>
                <a:lnTo>
                  <a:pt x="54350" y="45350"/>
                </a:lnTo>
                <a:lnTo>
                  <a:pt x="54370" y="45330"/>
                </a:lnTo>
                <a:lnTo>
                  <a:pt x="54380" y="45300"/>
                </a:lnTo>
                <a:lnTo>
                  <a:pt x="54380" y="45280"/>
                </a:lnTo>
                <a:lnTo>
                  <a:pt x="54370" y="45250"/>
                </a:lnTo>
                <a:lnTo>
                  <a:pt x="54350" y="45210"/>
                </a:lnTo>
                <a:lnTo>
                  <a:pt x="54340" y="45180"/>
                </a:lnTo>
                <a:lnTo>
                  <a:pt x="54350" y="45140"/>
                </a:lnTo>
                <a:lnTo>
                  <a:pt x="54370" y="45110"/>
                </a:lnTo>
                <a:lnTo>
                  <a:pt x="54440" y="45070"/>
                </a:lnTo>
                <a:lnTo>
                  <a:pt x="54660" y="45020"/>
                </a:lnTo>
                <a:lnTo>
                  <a:pt x="54710" y="45000"/>
                </a:lnTo>
                <a:lnTo>
                  <a:pt x="54740" y="44970"/>
                </a:lnTo>
                <a:lnTo>
                  <a:pt x="54720" y="44950"/>
                </a:lnTo>
                <a:lnTo>
                  <a:pt x="54700" y="44930"/>
                </a:lnTo>
                <a:lnTo>
                  <a:pt x="54680" y="44920"/>
                </a:lnTo>
                <a:lnTo>
                  <a:pt x="54640" y="44920"/>
                </a:lnTo>
                <a:lnTo>
                  <a:pt x="54550" y="44920"/>
                </a:lnTo>
                <a:lnTo>
                  <a:pt x="54480" y="44900"/>
                </a:lnTo>
                <a:lnTo>
                  <a:pt x="54460" y="44890"/>
                </a:lnTo>
                <a:lnTo>
                  <a:pt x="54440" y="44880"/>
                </a:lnTo>
                <a:lnTo>
                  <a:pt x="54430" y="44850"/>
                </a:lnTo>
                <a:lnTo>
                  <a:pt x="54420" y="44830"/>
                </a:lnTo>
                <a:lnTo>
                  <a:pt x="54400" y="44770"/>
                </a:lnTo>
                <a:lnTo>
                  <a:pt x="54400" y="44740"/>
                </a:lnTo>
                <a:lnTo>
                  <a:pt x="54380" y="44720"/>
                </a:lnTo>
                <a:lnTo>
                  <a:pt x="54370" y="44700"/>
                </a:lnTo>
                <a:lnTo>
                  <a:pt x="54360" y="44690"/>
                </a:lnTo>
                <a:lnTo>
                  <a:pt x="54340" y="44680"/>
                </a:lnTo>
                <a:lnTo>
                  <a:pt x="54230" y="44650"/>
                </a:lnTo>
                <a:lnTo>
                  <a:pt x="54200" y="44640"/>
                </a:lnTo>
                <a:lnTo>
                  <a:pt x="54180" y="44620"/>
                </a:lnTo>
                <a:lnTo>
                  <a:pt x="54160" y="44610"/>
                </a:lnTo>
                <a:lnTo>
                  <a:pt x="54150" y="44590"/>
                </a:lnTo>
                <a:lnTo>
                  <a:pt x="54080" y="44440"/>
                </a:lnTo>
                <a:lnTo>
                  <a:pt x="54060" y="44420"/>
                </a:lnTo>
                <a:lnTo>
                  <a:pt x="54050" y="44400"/>
                </a:lnTo>
                <a:lnTo>
                  <a:pt x="53930" y="44300"/>
                </a:lnTo>
                <a:lnTo>
                  <a:pt x="53910" y="44280"/>
                </a:lnTo>
                <a:lnTo>
                  <a:pt x="53890" y="44230"/>
                </a:lnTo>
                <a:lnTo>
                  <a:pt x="53870" y="44180"/>
                </a:lnTo>
                <a:lnTo>
                  <a:pt x="53860" y="44120"/>
                </a:lnTo>
                <a:lnTo>
                  <a:pt x="53840" y="44000"/>
                </a:lnTo>
                <a:lnTo>
                  <a:pt x="53830" y="43980"/>
                </a:lnTo>
                <a:lnTo>
                  <a:pt x="53820" y="43950"/>
                </a:lnTo>
                <a:lnTo>
                  <a:pt x="53790" y="43910"/>
                </a:lnTo>
                <a:lnTo>
                  <a:pt x="53750" y="43870"/>
                </a:lnTo>
                <a:lnTo>
                  <a:pt x="53690" y="43830"/>
                </a:lnTo>
                <a:lnTo>
                  <a:pt x="53540" y="43750"/>
                </a:lnTo>
                <a:lnTo>
                  <a:pt x="53520" y="43740"/>
                </a:lnTo>
                <a:lnTo>
                  <a:pt x="53500" y="43710"/>
                </a:lnTo>
                <a:lnTo>
                  <a:pt x="53500" y="43670"/>
                </a:lnTo>
                <a:lnTo>
                  <a:pt x="53490" y="43600"/>
                </a:lnTo>
                <a:lnTo>
                  <a:pt x="53500" y="43570"/>
                </a:lnTo>
                <a:lnTo>
                  <a:pt x="53520" y="43530"/>
                </a:lnTo>
                <a:lnTo>
                  <a:pt x="53610" y="43370"/>
                </a:lnTo>
                <a:lnTo>
                  <a:pt x="53630" y="43310"/>
                </a:lnTo>
                <a:lnTo>
                  <a:pt x="53630" y="43270"/>
                </a:lnTo>
                <a:lnTo>
                  <a:pt x="53610" y="43250"/>
                </a:lnTo>
                <a:lnTo>
                  <a:pt x="53590" y="43230"/>
                </a:lnTo>
                <a:lnTo>
                  <a:pt x="53480" y="43190"/>
                </a:lnTo>
                <a:lnTo>
                  <a:pt x="53430" y="43160"/>
                </a:lnTo>
                <a:lnTo>
                  <a:pt x="53410" y="43140"/>
                </a:lnTo>
                <a:lnTo>
                  <a:pt x="53380" y="43100"/>
                </a:lnTo>
                <a:lnTo>
                  <a:pt x="53360" y="43060"/>
                </a:lnTo>
                <a:lnTo>
                  <a:pt x="53350" y="43020"/>
                </a:lnTo>
                <a:lnTo>
                  <a:pt x="53340" y="42980"/>
                </a:lnTo>
                <a:lnTo>
                  <a:pt x="53330" y="42910"/>
                </a:lnTo>
                <a:lnTo>
                  <a:pt x="53340" y="42860"/>
                </a:lnTo>
                <a:lnTo>
                  <a:pt x="53350" y="42830"/>
                </a:lnTo>
                <a:lnTo>
                  <a:pt x="53370" y="42810"/>
                </a:lnTo>
                <a:lnTo>
                  <a:pt x="53450" y="42750"/>
                </a:lnTo>
                <a:lnTo>
                  <a:pt x="53480" y="42730"/>
                </a:lnTo>
                <a:lnTo>
                  <a:pt x="53510" y="42690"/>
                </a:lnTo>
                <a:lnTo>
                  <a:pt x="53550" y="42630"/>
                </a:lnTo>
                <a:lnTo>
                  <a:pt x="53560" y="42590"/>
                </a:lnTo>
                <a:lnTo>
                  <a:pt x="53560" y="42550"/>
                </a:lnTo>
                <a:lnTo>
                  <a:pt x="53550" y="42500"/>
                </a:lnTo>
                <a:lnTo>
                  <a:pt x="53550" y="42480"/>
                </a:lnTo>
                <a:lnTo>
                  <a:pt x="53550" y="42430"/>
                </a:lnTo>
                <a:lnTo>
                  <a:pt x="53550" y="42400"/>
                </a:lnTo>
                <a:lnTo>
                  <a:pt x="53540" y="42370"/>
                </a:lnTo>
                <a:lnTo>
                  <a:pt x="53530" y="42350"/>
                </a:lnTo>
                <a:lnTo>
                  <a:pt x="53510" y="42330"/>
                </a:lnTo>
                <a:lnTo>
                  <a:pt x="53490" y="42310"/>
                </a:lnTo>
                <a:lnTo>
                  <a:pt x="53420" y="42270"/>
                </a:lnTo>
                <a:lnTo>
                  <a:pt x="53400" y="42240"/>
                </a:lnTo>
                <a:lnTo>
                  <a:pt x="53390" y="42210"/>
                </a:lnTo>
                <a:lnTo>
                  <a:pt x="53370" y="42170"/>
                </a:lnTo>
                <a:lnTo>
                  <a:pt x="53380" y="42130"/>
                </a:lnTo>
                <a:lnTo>
                  <a:pt x="53390" y="42110"/>
                </a:lnTo>
                <a:lnTo>
                  <a:pt x="53410" y="42090"/>
                </a:lnTo>
                <a:lnTo>
                  <a:pt x="53440" y="42080"/>
                </a:lnTo>
                <a:lnTo>
                  <a:pt x="53530" y="42070"/>
                </a:lnTo>
                <a:lnTo>
                  <a:pt x="53570" y="42060"/>
                </a:lnTo>
                <a:lnTo>
                  <a:pt x="53600" y="42010"/>
                </a:lnTo>
                <a:lnTo>
                  <a:pt x="53620" y="41960"/>
                </a:lnTo>
                <a:lnTo>
                  <a:pt x="53630" y="41850"/>
                </a:lnTo>
                <a:lnTo>
                  <a:pt x="53650" y="41810"/>
                </a:lnTo>
                <a:lnTo>
                  <a:pt x="53670" y="41780"/>
                </a:lnTo>
                <a:lnTo>
                  <a:pt x="53700" y="41770"/>
                </a:lnTo>
                <a:lnTo>
                  <a:pt x="53730" y="41770"/>
                </a:lnTo>
                <a:lnTo>
                  <a:pt x="53790" y="41790"/>
                </a:lnTo>
                <a:lnTo>
                  <a:pt x="53870" y="41820"/>
                </a:lnTo>
                <a:lnTo>
                  <a:pt x="53930" y="41830"/>
                </a:lnTo>
                <a:lnTo>
                  <a:pt x="54100" y="41840"/>
                </a:lnTo>
                <a:lnTo>
                  <a:pt x="54130" y="41840"/>
                </a:lnTo>
                <a:lnTo>
                  <a:pt x="54180" y="41870"/>
                </a:lnTo>
                <a:lnTo>
                  <a:pt x="54200" y="41880"/>
                </a:lnTo>
                <a:lnTo>
                  <a:pt x="54260" y="41900"/>
                </a:lnTo>
                <a:lnTo>
                  <a:pt x="54290" y="41900"/>
                </a:lnTo>
                <a:lnTo>
                  <a:pt x="54380" y="41880"/>
                </a:lnTo>
                <a:lnTo>
                  <a:pt x="54500" y="41890"/>
                </a:lnTo>
                <a:lnTo>
                  <a:pt x="54540" y="41890"/>
                </a:lnTo>
                <a:lnTo>
                  <a:pt x="54560" y="41880"/>
                </a:lnTo>
                <a:lnTo>
                  <a:pt x="54740" y="41790"/>
                </a:lnTo>
                <a:lnTo>
                  <a:pt x="54780" y="41650"/>
                </a:lnTo>
                <a:lnTo>
                  <a:pt x="54850" y="41430"/>
                </a:lnTo>
                <a:lnTo>
                  <a:pt x="54850" y="41380"/>
                </a:lnTo>
                <a:lnTo>
                  <a:pt x="54850" y="41320"/>
                </a:lnTo>
                <a:lnTo>
                  <a:pt x="54830" y="41300"/>
                </a:lnTo>
                <a:lnTo>
                  <a:pt x="54810" y="41290"/>
                </a:lnTo>
                <a:lnTo>
                  <a:pt x="54780" y="41270"/>
                </a:lnTo>
                <a:lnTo>
                  <a:pt x="54760" y="41260"/>
                </a:lnTo>
                <a:lnTo>
                  <a:pt x="54690" y="41250"/>
                </a:lnTo>
                <a:lnTo>
                  <a:pt x="54670" y="41240"/>
                </a:lnTo>
                <a:lnTo>
                  <a:pt x="54640" y="41220"/>
                </a:lnTo>
                <a:lnTo>
                  <a:pt x="54620" y="41200"/>
                </a:lnTo>
                <a:lnTo>
                  <a:pt x="54600" y="41170"/>
                </a:lnTo>
                <a:lnTo>
                  <a:pt x="54560" y="41120"/>
                </a:lnTo>
                <a:lnTo>
                  <a:pt x="54550" y="41070"/>
                </a:lnTo>
                <a:lnTo>
                  <a:pt x="54550" y="41040"/>
                </a:lnTo>
                <a:lnTo>
                  <a:pt x="54560" y="40980"/>
                </a:lnTo>
                <a:lnTo>
                  <a:pt x="54990" y="40920"/>
                </a:lnTo>
                <a:lnTo>
                  <a:pt x="55040" y="40900"/>
                </a:lnTo>
                <a:lnTo>
                  <a:pt x="55100" y="40860"/>
                </a:lnTo>
                <a:lnTo>
                  <a:pt x="55110" y="40800"/>
                </a:lnTo>
                <a:lnTo>
                  <a:pt x="55120" y="40760"/>
                </a:lnTo>
                <a:lnTo>
                  <a:pt x="55140" y="40710"/>
                </a:lnTo>
                <a:lnTo>
                  <a:pt x="55180" y="40650"/>
                </a:lnTo>
                <a:lnTo>
                  <a:pt x="55230" y="40620"/>
                </a:lnTo>
                <a:lnTo>
                  <a:pt x="55290" y="40600"/>
                </a:lnTo>
                <a:lnTo>
                  <a:pt x="55380" y="40570"/>
                </a:lnTo>
                <a:lnTo>
                  <a:pt x="55430" y="40550"/>
                </a:lnTo>
                <a:lnTo>
                  <a:pt x="55450" y="40530"/>
                </a:lnTo>
                <a:lnTo>
                  <a:pt x="55460" y="40500"/>
                </a:lnTo>
                <a:lnTo>
                  <a:pt x="55470" y="40460"/>
                </a:lnTo>
                <a:lnTo>
                  <a:pt x="55480" y="40400"/>
                </a:lnTo>
                <a:lnTo>
                  <a:pt x="55490" y="40370"/>
                </a:lnTo>
                <a:lnTo>
                  <a:pt x="55500" y="40340"/>
                </a:lnTo>
                <a:lnTo>
                  <a:pt x="55510" y="40320"/>
                </a:lnTo>
                <a:lnTo>
                  <a:pt x="55560" y="40250"/>
                </a:lnTo>
                <a:lnTo>
                  <a:pt x="55580" y="40230"/>
                </a:lnTo>
                <a:lnTo>
                  <a:pt x="55640" y="40090"/>
                </a:lnTo>
                <a:lnTo>
                  <a:pt x="55690" y="40020"/>
                </a:lnTo>
                <a:lnTo>
                  <a:pt x="55730" y="39990"/>
                </a:lnTo>
                <a:lnTo>
                  <a:pt x="55760" y="39980"/>
                </a:lnTo>
                <a:lnTo>
                  <a:pt x="55790" y="39990"/>
                </a:lnTo>
                <a:lnTo>
                  <a:pt x="55810" y="40000"/>
                </a:lnTo>
                <a:lnTo>
                  <a:pt x="55850" y="40040"/>
                </a:lnTo>
                <a:lnTo>
                  <a:pt x="55870" y="40050"/>
                </a:lnTo>
                <a:lnTo>
                  <a:pt x="55900" y="40060"/>
                </a:lnTo>
                <a:lnTo>
                  <a:pt x="55930" y="40060"/>
                </a:lnTo>
                <a:lnTo>
                  <a:pt x="55970" y="40050"/>
                </a:lnTo>
                <a:lnTo>
                  <a:pt x="56130" y="39990"/>
                </a:lnTo>
                <a:lnTo>
                  <a:pt x="56160" y="39990"/>
                </a:lnTo>
                <a:lnTo>
                  <a:pt x="56190" y="39990"/>
                </a:lnTo>
                <a:lnTo>
                  <a:pt x="56250" y="40010"/>
                </a:lnTo>
                <a:lnTo>
                  <a:pt x="56280" y="40020"/>
                </a:lnTo>
                <a:lnTo>
                  <a:pt x="56320" y="40020"/>
                </a:lnTo>
                <a:lnTo>
                  <a:pt x="56480" y="39990"/>
                </a:lnTo>
                <a:lnTo>
                  <a:pt x="56580" y="39940"/>
                </a:lnTo>
                <a:lnTo>
                  <a:pt x="56620" y="39910"/>
                </a:lnTo>
                <a:lnTo>
                  <a:pt x="56640" y="39890"/>
                </a:lnTo>
                <a:lnTo>
                  <a:pt x="56650" y="39870"/>
                </a:lnTo>
                <a:lnTo>
                  <a:pt x="56660" y="39840"/>
                </a:lnTo>
                <a:lnTo>
                  <a:pt x="56670" y="39810"/>
                </a:lnTo>
                <a:lnTo>
                  <a:pt x="56670" y="39730"/>
                </a:lnTo>
                <a:lnTo>
                  <a:pt x="56690" y="39700"/>
                </a:lnTo>
                <a:lnTo>
                  <a:pt x="56710" y="39660"/>
                </a:lnTo>
                <a:lnTo>
                  <a:pt x="56760" y="39600"/>
                </a:lnTo>
                <a:lnTo>
                  <a:pt x="56800" y="39570"/>
                </a:lnTo>
                <a:lnTo>
                  <a:pt x="56830" y="39560"/>
                </a:lnTo>
                <a:lnTo>
                  <a:pt x="56920" y="39570"/>
                </a:lnTo>
                <a:lnTo>
                  <a:pt x="57040" y="39530"/>
                </a:lnTo>
                <a:lnTo>
                  <a:pt x="57370" y="39380"/>
                </a:lnTo>
                <a:lnTo>
                  <a:pt x="57790" y="39280"/>
                </a:lnTo>
                <a:lnTo>
                  <a:pt x="57890" y="39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