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Italy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Valle d'Aos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2370" y="14310"/>
                </a:moveTo>
                <a:lnTo>
                  <a:pt x="22410" y="14480"/>
                </a:lnTo>
                <a:lnTo>
                  <a:pt x="22370" y="14490"/>
                </a:lnTo>
                <a:lnTo>
                  <a:pt x="22360" y="14520"/>
                </a:lnTo>
                <a:lnTo>
                  <a:pt x="22360" y="14580"/>
                </a:lnTo>
                <a:lnTo>
                  <a:pt x="22430" y="15050"/>
                </a:lnTo>
                <a:lnTo>
                  <a:pt x="22450" y="15300"/>
                </a:lnTo>
                <a:lnTo>
                  <a:pt x="22450" y="15440"/>
                </a:lnTo>
                <a:lnTo>
                  <a:pt x="22480" y="15610"/>
                </a:lnTo>
                <a:lnTo>
                  <a:pt x="22500" y="15650"/>
                </a:lnTo>
                <a:lnTo>
                  <a:pt x="22520" y="15790"/>
                </a:lnTo>
                <a:lnTo>
                  <a:pt x="22530" y="15830"/>
                </a:lnTo>
                <a:lnTo>
                  <a:pt x="22550" y="15860"/>
                </a:lnTo>
                <a:lnTo>
                  <a:pt x="22560" y="15880"/>
                </a:lnTo>
                <a:lnTo>
                  <a:pt x="22610" y="15920"/>
                </a:lnTo>
                <a:lnTo>
                  <a:pt x="22740" y="15990"/>
                </a:lnTo>
                <a:lnTo>
                  <a:pt x="22760" y="16000"/>
                </a:lnTo>
                <a:lnTo>
                  <a:pt x="22760" y="16080"/>
                </a:lnTo>
                <a:lnTo>
                  <a:pt x="22760" y="16190"/>
                </a:lnTo>
                <a:lnTo>
                  <a:pt x="22730" y="16460"/>
                </a:lnTo>
                <a:lnTo>
                  <a:pt x="22730" y="16570"/>
                </a:lnTo>
                <a:lnTo>
                  <a:pt x="22740" y="16650"/>
                </a:lnTo>
                <a:lnTo>
                  <a:pt x="22770" y="16700"/>
                </a:lnTo>
                <a:lnTo>
                  <a:pt x="22780" y="16720"/>
                </a:lnTo>
                <a:lnTo>
                  <a:pt x="22780" y="16750"/>
                </a:lnTo>
                <a:lnTo>
                  <a:pt x="22740" y="16860"/>
                </a:lnTo>
                <a:lnTo>
                  <a:pt x="22550" y="17140"/>
                </a:lnTo>
                <a:lnTo>
                  <a:pt x="21990" y="17320"/>
                </a:lnTo>
                <a:lnTo>
                  <a:pt x="21830" y="17440"/>
                </a:lnTo>
                <a:lnTo>
                  <a:pt x="21780" y="17470"/>
                </a:lnTo>
                <a:lnTo>
                  <a:pt x="21740" y="17480"/>
                </a:lnTo>
                <a:lnTo>
                  <a:pt x="21680" y="17490"/>
                </a:lnTo>
                <a:lnTo>
                  <a:pt x="21340" y="17470"/>
                </a:lnTo>
                <a:lnTo>
                  <a:pt x="21280" y="17450"/>
                </a:lnTo>
                <a:lnTo>
                  <a:pt x="21210" y="17400"/>
                </a:lnTo>
                <a:lnTo>
                  <a:pt x="21190" y="17390"/>
                </a:lnTo>
                <a:lnTo>
                  <a:pt x="21160" y="17380"/>
                </a:lnTo>
                <a:lnTo>
                  <a:pt x="20590" y="17250"/>
                </a:lnTo>
                <a:lnTo>
                  <a:pt x="20540" y="17260"/>
                </a:lnTo>
                <a:lnTo>
                  <a:pt x="20490" y="17280"/>
                </a:lnTo>
                <a:lnTo>
                  <a:pt x="20410" y="17320"/>
                </a:lnTo>
                <a:lnTo>
                  <a:pt x="20360" y="17340"/>
                </a:lnTo>
                <a:lnTo>
                  <a:pt x="20310" y="17360"/>
                </a:lnTo>
                <a:lnTo>
                  <a:pt x="20200" y="17350"/>
                </a:lnTo>
                <a:lnTo>
                  <a:pt x="20150" y="17360"/>
                </a:lnTo>
                <a:lnTo>
                  <a:pt x="20110" y="17380"/>
                </a:lnTo>
                <a:lnTo>
                  <a:pt x="20000" y="17490"/>
                </a:lnTo>
                <a:lnTo>
                  <a:pt x="19930" y="17580"/>
                </a:lnTo>
                <a:lnTo>
                  <a:pt x="19890" y="17620"/>
                </a:lnTo>
                <a:lnTo>
                  <a:pt x="19770" y="17690"/>
                </a:lnTo>
                <a:lnTo>
                  <a:pt x="19750" y="17700"/>
                </a:lnTo>
                <a:lnTo>
                  <a:pt x="19670" y="17780"/>
                </a:lnTo>
                <a:lnTo>
                  <a:pt x="19650" y="17800"/>
                </a:lnTo>
                <a:lnTo>
                  <a:pt x="18790" y="18090"/>
                </a:lnTo>
                <a:lnTo>
                  <a:pt x="18750" y="18120"/>
                </a:lnTo>
                <a:lnTo>
                  <a:pt x="18710" y="18130"/>
                </a:lnTo>
                <a:lnTo>
                  <a:pt x="18630" y="18140"/>
                </a:lnTo>
                <a:lnTo>
                  <a:pt x="18350" y="18100"/>
                </a:lnTo>
                <a:lnTo>
                  <a:pt x="18250" y="18070"/>
                </a:lnTo>
                <a:lnTo>
                  <a:pt x="18230" y="18060"/>
                </a:lnTo>
                <a:lnTo>
                  <a:pt x="18210" y="18040"/>
                </a:lnTo>
                <a:lnTo>
                  <a:pt x="18210" y="18020"/>
                </a:lnTo>
                <a:lnTo>
                  <a:pt x="18200" y="18010"/>
                </a:lnTo>
                <a:lnTo>
                  <a:pt x="18200" y="18000"/>
                </a:lnTo>
                <a:lnTo>
                  <a:pt x="18230" y="17930"/>
                </a:lnTo>
                <a:lnTo>
                  <a:pt x="18230" y="17900"/>
                </a:lnTo>
                <a:lnTo>
                  <a:pt x="18200" y="17900"/>
                </a:lnTo>
                <a:lnTo>
                  <a:pt x="18160" y="17920"/>
                </a:lnTo>
                <a:lnTo>
                  <a:pt x="17910" y="18190"/>
                </a:lnTo>
                <a:lnTo>
                  <a:pt x="17830" y="18280"/>
                </a:lnTo>
                <a:lnTo>
                  <a:pt x="17810" y="18250"/>
                </a:lnTo>
                <a:lnTo>
                  <a:pt x="17560" y="18060"/>
                </a:lnTo>
                <a:lnTo>
                  <a:pt x="17290" y="17910"/>
                </a:lnTo>
                <a:lnTo>
                  <a:pt x="17240" y="17790"/>
                </a:lnTo>
                <a:lnTo>
                  <a:pt x="17210" y="17440"/>
                </a:lnTo>
                <a:lnTo>
                  <a:pt x="17190" y="17380"/>
                </a:lnTo>
                <a:lnTo>
                  <a:pt x="17120" y="17280"/>
                </a:lnTo>
                <a:lnTo>
                  <a:pt x="17110" y="17210"/>
                </a:lnTo>
                <a:lnTo>
                  <a:pt x="17130" y="17140"/>
                </a:lnTo>
                <a:lnTo>
                  <a:pt x="17200" y="17000"/>
                </a:lnTo>
                <a:lnTo>
                  <a:pt x="17210" y="16950"/>
                </a:lnTo>
                <a:lnTo>
                  <a:pt x="17170" y="16820"/>
                </a:lnTo>
                <a:lnTo>
                  <a:pt x="17100" y="16770"/>
                </a:lnTo>
                <a:lnTo>
                  <a:pt x="16910" y="16720"/>
                </a:lnTo>
                <a:lnTo>
                  <a:pt x="16830" y="16660"/>
                </a:lnTo>
                <a:lnTo>
                  <a:pt x="16700" y="16530"/>
                </a:lnTo>
                <a:lnTo>
                  <a:pt x="16620" y="16500"/>
                </a:lnTo>
                <a:lnTo>
                  <a:pt x="16470" y="16470"/>
                </a:lnTo>
                <a:lnTo>
                  <a:pt x="16310" y="16350"/>
                </a:lnTo>
                <a:lnTo>
                  <a:pt x="16190" y="16170"/>
                </a:lnTo>
                <a:lnTo>
                  <a:pt x="16130" y="15830"/>
                </a:lnTo>
                <a:lnTo>
                  <a:pt x="16120" y="15780"/>
                </a:lnTo>
                <a:lnTo>
                  <a:pt x="16110" y="15670"/>
                </a:lnTo>
                <a:lnTo>
                  <a:pt x="16110" y="15530"/>
                </a:lnTo>
                <a:lnTo>
                  <a:pt x="16150" y="15390"/>
                </a:lnTo>
                <a:lnTo>
                  <a:pt x="16220" y="15260"/>
                </a:lnTo>
                <a:lnTo>
                  <a:pt x="16310" y="15210"/>
                </a:lnTo>
                <a:lnTo>
                  <a:pt x="16470" y="15160"/>
                </a:lnTo>
                <a:lnTo>
                  <a:pt x="16520" y="15180"/>
                </a:lnTo>
                <a:lnTo>
                  <a:pt x="16560" y="15200"/>
                </a:lnTo>
                <a:lnTo>
                  <a:pt x="16590" y="15260"/>
                </a:lnTo>
                <a:lnTo>
                  <a:pt x="16630" y="15250"/>
                </a:lnTo>
                <a:lnTo>
                  <a:pt x="16640" y="15210"/>
                </a:lnTo>
                <a:lnTo>
                  <a:pt x="16640" y="15150"/>
                </a:lnTo>
                <a:lnTo>
                  <a:pt x="16650" y="15110"/>
                </a:lnTo>
                <a:lnTo>
                  <a:pt x="16690" y="15100"/>
                </a:lnTo>
                <a:lnTo>
                  <a:pt x="16830" y="15100"/>
                </a:lnTo>
                <a:lnTo>
                  <a:pt x="16960" y="15070"/>
                </a:lnTo>
                <a:lnTo>
                  <a:pt x="17090" y="15000"/>
                </a:lnTo>
                <a:lnTo>
                  <a:pt x="17210" y="14900"/>
                </a:lnTo>
                <a:lnTo>
                  <a:pt x="17290" y="14760"/>
                </a:lnTo>
                <a:lnTo>
                  <a:pt x="17330" y="14650"/>
                </a:lnTo>
                <a:lnTo>
                  <a:pt x="17370" y="14550"/>
                </a:lnTo>
                <a:lnTo>
                  <a:pt x="17430" y="14470"/>
                </a:lnTo>
                <a:lnTo>
                  <a:pt x="17520" y="14430"/>
                </a:lnTo>
                <a:lnTo>
                  <a:pt x="17780" y="14730"/>
                </a:lnTo>
                <a:lnTo>
                  <a:pt x="17920" y="14810"/>
                </a:lnTo>
                <a:lnTo>
                  <a:pt x="18100" y="14840"/>
                </a:lnTo>
                <a:lnTo>
                  <a:pt x="18290" y="14840"/>
                </a:lnTo>
                <a:lnTo>
                  <a:pt x="18470" y="14810"/>
                </a:lnTo>
                <a:lnTo>
                  <a:pt x="18830" y="14660"/>
                </a:lnTo>
                <a:lnTo>
                  <a:pt x="18990" y="14560"/>
                </a:lnTo>
                <a:lnTo>
                  <a:pt x="19070" y="14530"/>
                </a:lnTo>
                <a:lnTo>
                  <a:pt x="19510" y="14580"/>
                </a:lnTo>
                <a:lnTo>
                  <a:pt x="19700" y="14510"/>
                </a:lnTo>
                <a:lnTo>
                  <a:pt x="20050" y="14260"/>
                </a:lnTo>
                <a:lnTo>
                  <a:pt x="20220" y="14180"/>
                </a:lnTo>
                <a:lnTo>
                  <a:pt x="20340" y="14170"/>
                </a:lnTo>
                <a:lnTo>
                  <a:pt x="20410" y="14080"/>
                </a:lnTo>
                <a:lnTo>
                  <a:pt x="20460" y="13980"/>
                </a:lnTo>
                <a:lnTo>
                  <a:pt x="20560" y="13930"/>
                </a:lnTo>
                <a:lnTo>
                  <a:pt x="21160" y="14080"/>
                </a:lnTo>
                <a:lnTo>
                  <a:pt x="21250" y="14140"/>
                </a:lnTo>
                <a:lnTo>
                  <a:pt x="21340" y="14220"/>
                </a:lnTo>
                <a:lnTo>
                  <a:pt x="21450" y="14380"/>
                </a:lnTo>
                <a:lnTo>
                  <a:pt x="21460" y="14400"/>
                </a:lnTo>
                <a:lnTo>
                  <a:pt x="21530" y="14430"/>
                </a:lnTo>
                <a:lnTo>
                  <a:pt x="21580" y="14410"/>
                </a:lnTo>
                <a:lnTo>
                  <a:pt x="21620" y="14390"/>
                </a:lnTo>
                <a:lnTo>
                  <a:pt x="21680" y="14390"/>
                </a:lnTo>
                <a:lnTo>
                  <a:pt x="21960" y="14490"/>
                </a:lnTo>
                <a:lnTo>
                  <a:pt x="22130" y="14490"/>
                </a:lnTo>
                <a:lnTo>
                  <a:pt x="22230" y="14520"/>
                </a:lnTo>
                <a:lnTo>
                  <a:pt x="22260" y="14520"/>
                </a:lnTo>
                <a:lnTo>
                  <a:pt x="22340" y="14480"/>
                </a:lnTo>
                <a:lnTo>
                  <a:pt x="22350" y="14450"/>
                </a:lnTo>
                <a:lnTo>
                  <a:pt x="22350" y="14410"/>
                </a:lnTo>
                <a:lnTo>
                  <a:pt x="22370" y="14320"/>
                </a:lnTo>
                <a:lnTo>
                  <a:pt x="22370" y="14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Piedmon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530" y="12890"/>
                </a:moveTo>
                <a:lnTo>
                  <a:pt x="27560" y="13410"/>
                </a:lnTo>
                <a:lnTo>
                  <a:pt x="27560" y="13450"/>
                </a:lnTo>
                <a:lnTo>
                  <a:pt x="27550" y="13510"/>
                </a:lnTo>
                <a:lnTo>
                  <a:pt x="27530" y="13610"/>
                </a:lnTo>
                <a:lnTo>
                  <a:pt x="27500" y="13660"/>
                </a:lnTo>
                <a:lnTo>
                  <a:pt x="27480" y="13700"/>
                </a:lnTo>
                <a:lnTo>
                  <a:pt x="26730" y="14500"/>
                </a:lnTo>
                <a:lnTo>
                  <a:pt x="26720" y="14520"/>
                </a:lnTo>
                <a:lnTo>
                  <a:pt x="26710" y="14560"/>
                </a:lnTo>
                <a:lnTo>
                  <a:pt x="26710" y="14620"/>
                </a:lnTo>
                <a:lnTo>
                  <a:pt x="26720" y="14750"/>
                </a:lnTo>
                <a:lnTo>
                  <a:pt x="26760" y="14910"/>
                </a:lnTo>
                <a:lnTo>
                  <a:pt x="26790" y="15160"/>
                </a:lnTo>
                <a:lnTo>
                  <a:pt x="26790" y="15210"/>
                </a:lnTo>
                <a:lnTo>
                  <a:pt x="26780" y="15240"/>
                </a:lnTo>
                <a:lnTo>
                  <a:pt x="26760" y="15270"/>
                </a:lnTo>
                <a:lnTo>
                  <a:pt x="26750" y="15290"/>
                </a:lnTo>
                <a:lnTo>
                  <a:pt x="26730" y="15320"/>
                </a:lnTo>
                <a:lnTo>
                  <a:pt x="26610" y="15420"/>
                </a:lnTo>
                <a:lnTo>
                  <a:pt x="26600" y="15450"/>
                </a:lnTo>
                <a:lnTo>
                  <a:pt x="26580" y="15470"/>
                </a:lnTo>
                <a:lnTo>
                  <a:pt x="26570" y="15500"/>
                </a:lnTo>
                <a:lnTo>
                  <a:pt x="26590" y="15570"/>
                </a:lnTo>
                <a:lnTo>
                  <a:pt x="26630" y="15690"/>
                </a:lnTo>
                <a:lnTo>
                  <a:pt x="26760" y="15940"/>
                </a:lnTo>
                <a:lnTo>
                  <a:pt x="26830" y="16040"/>
                </a:lnTo>
                <a:lnTo>
                  <a:pt x="26880" y="16090"/>
                </a:lnTo>
                <a:lnTo>
                  <a:pt x="27000" y="16130"/>
                </a:lnTo>
                <a:lnTo>
                  <a:pt x="27040" y="16150"/>
                </a:lnTo>
                <a:lnTo>
                  <a:pt x="27060" y="16180"/>
                </a:lnTo>
                <a:lnTo>
                  <a:pt x="27070" y="16220"/>
                </a:lnTo>
                <a:lnTo>
                  <a:pt x="27070" y="16300"/>
                </a:lnTo>
                <a:lnTo>
                  <a:pt x="27060" y="16350"/>
                </a:lnTo>
                <a:lnTo>
                  <a:pt x="27040" y="16420"/>
                </a:lnTo>
                <a:lnTo>
                  <a:pt x="27050" y="16450"/>
                </a:lnTo>
                <a:lnTo>
                  <a:pt x="27060" y="16490"/>
                </a:lnTo>
                <a:lnTo>
                  <a:pt x="27100" y="16520"/>
                </a:lnTo>
                <a:lnTo>
                  <a:pt x="27130" y="16530"/>
                </a:lnTo>
                <a:lnTo>
                  <a:pt x="27190" y="16520"/>
                </a:lnTo>
                <a:lnTo>
                  <a:pt x="27210" y="16520"/>
                </a:lnTo>
                <a:lnTo>
                  <a:pt x="27220" y="16550"/>
                </a:lnTo>
                <a:lnTo>
                  <a:pt x="27220" y="16610"/>
                </a:lnTo>
                <a:lnTo>
                  <a:pt x="27220" y="16660"/>
                </a:lnTo>
                <a:lnTo>
                  <a:pt x="27230" y="16710"/>
                </a:lnTo>
                <a:lnTo>
                  <a:pt x="27250" y="16760"/>
                </a:lnTo>
                <a:lnTo>
                  <a:pt x="27260" y="16790"/>
                </a:lnTo>
                <a:lnTo>
                  <a:pt x="27230" y="16830"/>
                </a:lnTo>
                <a:lnTo>
                  <a:pt x="27210" y="16830"/>
                </a:lnTo>
                <a:lnTo>
                  <a:pt x="27180" y="16830"/>
                </a:lnTo>
                <a:lnTo>
                  <a:pt x="27150" y="16830"/>
                </a:lnTo>
                <a:lnTo>
                  <a:pt x="27150" y="16870"/>
                </a:lnTo>
                <a:lnTo>
                  <a:pt x="27170" y="16920"/>
                </a:lnTo>
                <a:lnTo>
                  <a:pt x="27330" y="17110"/>
                </a:lnTo>
                <a:lnTo>
                  <a:pt x="27340" y="17140"/>
                </a:lnTo>
                <a:lnTo>
                  <a:pt x="27350" y="17180"/>
                </a:lnTo>
                <a:lnTo>
                  <a:pt x="27340" y="17330"/>
                </a:lnTo>
                <a:lnTo>
                  <a:pt x="27390" y="17400"/>
                </a:lnTo>
                <a:lnTo>
                  <a:pt x="27380" y="17490"/>
                </a:lnTo>
                <a:lnTo>
                  <a:pt x="27390" y="17530"/>
                </a:lnTo>
                <a:lnTo>
                  <a:pt x="27410" y="17580"/>
                </a:lnTo>
                <a:lnTo>
                  <a:pt x="27440" y="17670"/>
                </a:lnTo>
                <a:lnTo>
                  <a:pt x="27450" y="17730"/>
                </a:lnTo>
                <a:lnTo>
                  <a:pt x="27460" y="17810"/>
                </a:lnTo>
                <a:lnTo>
                  <a:pt x="27480" y="17850"/>
                </a:lnTo>
                <a:lnTo>
                  <a:pt x="27520" y="17900"/>
                </a:lnTo>
                <a:lnTo>
                  <a:pt x="27640" y="18000"/>
                </a:lnTo>
                <a:lnTo>
                  <a:pt x="27760" y="18040"/>
                </a:lnTo>
                <a:lnTo>
                  <a:pt x="27780" y="18060"/>
                </a:lnTo>
                <a:lnTo>
                  <a:pt x="27820" y="18110"/>
                </a:lnTo>
                <a:lnTo>
                  <a:pt x="27860" y="18200"/>
                </a:lnTo>
                <a:lnTo>
                  <a:pt x="28010" y="18610"/>
                </a:lnTo>
                <a:lnTo>
                  <a:pt x="28030" y="18640"/>
                </a:lnTo>
                <a:lnTo>
                  <a:pt x="28130" y="18770"/>
                </a:lnTo>
                <a:lnTo>
                  <a:pt x="27740" y="18920"/>
                </a:lnTo>
                <a:lnTo>
                  <a:pt x="27570" y="19040"/>
                </a:lnTo>
                <a:lnTo>
                  <a:pt x="27560" y="19070"/>
                </a:lnTo>
                <a:lnTo>
                  <a:pt x="27590" y="19090"/>
                </a:lnTo>
                <a:lnTo>
                  <a:pt x="27660" y="19130"/>
                </a:lnTo>
                <a:lnTo>
                  <a:pt x="27680" y="19150"/>
                </a:lnTo>
                <a:lnTo>
                  <a:pt x="27690" y="19170"/>
                </a:lnTo>
                <a:lnTo>
                  <a:pt x="27700" y="19200"/>
                </a:lnTo>
                <a:lnTo>
                  <a:pt x="27690" y="19220"/>
                </a:lnTo>
                <a:lnTo>
                  <a:pt x="27660" y="19240"/>
                </a:lnTo>
                <a:lnTo>
                  <a:pt x="27500" y="19340"/>
                </a:lnTo>
                <a:lnTo>
                  <a:pt x="27460" y="19370"/>
                </a:lnTo>
                <a:lnTo>
                  <a:pt x="27450" y="19400"/>
                </a:lnTo>
                <a:lnTo>
                  <a:pt x="27430" y="19420"/>
                </a:lnTo>
                <a:lnTo>
                  <a:pt x="27420" y="19450"/>
                </a:lnTo>
                <a:lnTo>
                  <a:pt x="27410" y="19480"/>
                </a:lnTo>
                <a:lnTo>
                  <a:pt x="27400" y="19580"/>
                </a:lnTo>
                <a:lnTo>
                  <a:pt x="27390" y="19610"/>
                </a:lnTo>
                <a:lnTo>
                  <a:pt x="27380" y="19630"/>
                </a:lnTo>
                <a:lnTo>
                  <a:pt x="27340" y="19640"/>
                </a:lnTo>
                <a:lnTo>
                  <a:pt x="27300" y="19630"/>
                </a:lnTo>
                <a:lnTo>
                  <a:pt x="27190" y="19600"/>
                </a:lnTo>
                <a:lnTo>
                  <a:pt x="27150" y="19570"/>
                </a:lnTo>
                <a:lnTo>
                  <a:pt x="27120" y="19540"/>
                </a:lnTo>
                <a:lnTo>
                  <a:pt x="27020" y="19330"/>
                </a:lnTo>
                <a:lnTo>
                  <a:pt x="27000" y="19280"/>
                </a:lnTo>
                <a:lnTo>
                  <a:pt x="26970" y="19230"/>
                </a:lnTo>
                <a:lnTo>
                  <a:pt x="26950" y="19210"/>
                </a:lnTo>
                <a:lnTo>
                  <a:pt x="26920" y="19200"/>
                </a:lnTo>
                <a:lnTo>
                  <a:pt x="26870" y="19180"/>
                </a:lnTo>
                <a:lnTo>
                  <a:pt x="26610" y="19120"/>
                </a:lnTo>
                <a:lnTo>
                  <a:pt x="26520" y="19120"/>
                </a:lnTo>
                <a:lnTo>
                  <a:pt x="26480" y="19130"/>
                </a:lnTo>
                <a:lnTo>
                  <a:pt x="26460" y="19140"/>
                </a:lnTo>
                <a:lnTo>
                  <a:pt x="26430" y="19180"/>
                </a:lnTo>
                <a:lnTo>
                  <a:pt x="26410" y="19230"/>
                </a:lnTo>
                <a:lnTo>
                  <a:pt x="26370" y="19360"/>
                </a:lnTo>
                <a:lnTo>
                  <a:pt x="26330" y="19480"/>
                </a:lnTo>
                <a:lnTo>
                  <a:pt x="26260" y="19560"/>
                </a:lnTo>
                <a:lnTo>
                  <a:pt x="26250" y="19570"/>
                </a:lnTo>
                <a:lnTo>
                  <a:pt x="26220" y="19630"/>
                </a:lnTo>
                <a:lnTo>
                  <a:pt x="26190" y="19690"/>
                </a:lnTo>
                <a:lnTo>
                  <a:pt x="26180" y="19710"/>
                </a:lnTo>
                <a:lnTo>
                  <a:pt x="26180" y="19740"/>
                </a:lnTo>
                <a:lnTo>
                  <a:pt x="26190" y="19780"/>
                </a:lnTo>
                <a:lnTo>
                  <a:pt x="26220" y="19810"/>
                </a:lnTo>
                <a:lnTo>
                  <a:pt x="26250" y="19830"/>
                </a:lnTo>
                <a:lnTo>
                  <a:pt x="26280" y="19860"/>
                </a:lnTo>
                <a:lnTo>
                  <a:pt x="26290" y="19910"/>
                </a:lnTo>
                <a:lnTo>
                  <a:pt x="26300" y="20070"/>
                </a:lnTo>
                <a:lnTo>
                  <a:pt x="26330" y="20120"/>
                </a:lnTo>
                <a:lnTo>
                  <a:pt x="26360" y="20140"/>
                </a:lnTo>
                <a:lnTo>
                  <a:pt x="26380" y="20160"/>
                </a:lnTo>
                <a:lnTo>
                  <a:pt x="26390" y="20190"/>
                </a:lnTo>
                <a:lnTo>
                  <a:pt x="26380" y="20250"/>
                </a:lnTo>
                <a:lnTo>
                  <a:pt x="26380" y="20300"/>
                </a:lnTo>
                <a:lnTo>
                  <a:pt x="26390" y="20360"/>
                </a:lnTo>
                <a:lnTo>
                  <a:pt x="26440" y="20450"/>
                </a:lnTo>
                <a:lnTo>
                  <a:pt x="26480" y="20480"/>
                </a:lnTo>
                <a:lnTo>
                  <a:pt x="26510" y="20510"/>
                </a:lnTo>
                <a:lnTo>
                  <a:pt x="26530" y="20540"/>
                </a:lnTo>
                <a:lnTo>
                  <a:pt x="26530" y="20560"/>
                </a:lnTo>
                <a:lnTo>
                  <a:pt x="26490" y="20680"/>
                </a:lnTo>
                <a:lnTo>
                  <a:pt x="26510" y="20760"/>
                </a:lnTo>
                <a:lnTo>
                  <a:pt x="26520" y="20800"/>
                </a:lnTo>
                <a:lnTo>
                  <a:pt x="26560" y="20870"/>
                </a:lnTo>
                <a:lnTo>
                  <a:pt x="26570" y="20890"/>
                </a:lnTo>
                <a:lnTo>
                  <a:pt x="26620" y="21030"/>
                </a:lnTo>
                <a:lnTo>
                  <a:pt x="26820" y="21270"/>
                </a:lnTo>
                <a:lnTo>
                  <a:pt x="26960" y="21660"/>
                </a:lnTo>
                <a:lnTo>
                  <a:pt x="27040" y="21830"/>
                </a:lnTo>
                <a:lnTo>
                  <a:pt x="27180" y="21960"/>
                </a:lnTo>
                <a:lnTo>
                  <a:pt x="27260" y="21910"/>
                </a:lnTo>
                <a:lnTo>
                  <a:pt x="27320" y="21910"/>
                </a:lnTo>
                <a:lnTo>
                  <a:pt x="27440" y="21960"/>
                </a:lnTo>
                <a:lnTo>
                  <a:pt x="27660" y="21960"/>
                </a:lnTo>
                <a:lnTo>
                  <a:pt x="27790" y="21940"/>
                </a:lnTo>
                <a:lnTo>
                  <a:pt x="28140" y="21730"/>
                </a:lnTo>
                <a:lnTo>
                  <a:pt x="28240" y="21680"/>
                </a:lnTo>
                <a:lnTo>
                  <a:pt x="28400" y="21720"/>
                </a:lnTo>
                <a:lnTo>
                  <a:pt x="28420" y="21730"/>
                </a:lnTo>
                <a:lnTo>
                  <a:pt x="28420" y="21780"/>
                </a:lnTo>
                <a:lnTo>
                  <a:pt x="28390" y="21990"/>
                </a:lnTo>
                <a:lnTo>
                  <a:pt x="28390" y="22020"/>
                </a:lnTo>
                <a:lnTo>
                  <a:pt x="28400" y="22050"/>
                </a:lnTo>
                <a:lnTo>
                  <a:pt x="28400" y="22090"/>
                </a:lnTo>
                <a:lnTo>
                  <a:pt x="28410" y="22110"/>
                </a:lnTo>
                <a:lnTo>
                  <a:pt x="28420" y="22140"/>
                </a:lnTo>
                <a:lnTo>
                  <a:pt x="28430" y="22160"/>
                </a:lnTo>
                <a:lnTo>
                  <a:pt x="28440" y="22170"/>
                </a:lnTo>
                <a:lnTo>
                  <a:pt x="28520" y="22230"/>
                </a:lnTo>
                <a:lnTo>
                  <a:pt x="28560" y="22250"/>
                </a:lnTo>
                <a:lnTo>
                  <a:pt x="28600" y="22260"/>
                </a:lnTo>
                <a:lnTo>
                  <a:pt x="28780" y="22280"/>
                </a:lnTo>
                <a:lnTo>
                  <a:pt x="28830" y="22300"/>
                </a:lnTo>
                <a:lnTo>
                  <a:pt x="28870" y="22320"/>
                </a:lnTo>
                <a:lnTo>
                  <a:pt x="28880" y="22330"/>
                </a:lnTo>
                <a:lnTo>
                  <a:pt x="28910" y="22370"/>
                </a:lnTo>
                <a:lnTo>
                  <a:pt x="28930" y="22400"/>
                </a:lnTo>
                <a:lnTo>
                  <a:pt x="28940" y="22440"/>
                </a:lnTo>
                <a:lnTo>
                  <a:pt x="28960" y="22520"/>
                </a:lnTo>
                <a:lnTo>
                  <a:pt x="28960" y="22560"/>
                </a:lnTo>
                <a:lnTo>
                  <a:pt x="28940" y="22630"/>
                </a:lnTo>
                <a:lnTo>
                  <a:pt x="28960" y="22670"/>
                </a:lnTo>
                <a:lnTo>
                  <a:pt x="28990" y="22720"/>
                </a:lnTo>
                <a:lnTo>
                  <a:pt x="29100" y="22850"/>
                </a:lnTo>
                <a:lnTo>
                  <a:pt x="29410" y="23130"/>
                </a:lnTo>
                <a:lnTo>
                  <a:pt x="29430" y="23160"/>
                </a:lnTo>
                <a:lnTo>
                  <a:pt x="29440" y="23190"/>
                </a:lnTo>
                <a:lnTo>
                  <a:pt x="29440" y="23240"/>
                </a:lnTo>
                <a:lnTo>
                  <a:pt x="29430" y="23270"/>
                </a:lnTo>
                <a:lnTo>
                  <a:pt x="29410" y="23330"/>
                </a:lnTo>
                <a:lnTo>
                  <a:pt x="29400" y="23360"/>
                </a:lnTo>
                <a:lnTo>
                  <a:pt x="29400" y="23390"/>
                </a:lnTo>
                <a:lnTo>
                  <a:pt x="29400" y="23420"/>
                </a:lnTo>
                <a:lnTo>
                  <a:pt x="29430" y="23460"/>
                </a:lnTo>
                <a:lnTo>
                  <a:pt x="29470" y="23520"/>
                </a:lnTo>
                <a:lnTo>
                  <a:pt x="29560" y="23620"/>
                </a:lnTo>
                <a:lnTo>
                  <a:pt x="29620" y="23660"/>
                </a:lnTo>
                <a:lnTo>
                  <a:pt x="29670" y="23670"/>
                </a:lnTo>
                <a:lnTo>
                  <a:pt x="29810" y="23670"/>
                </a:lnTo>
                <a:lnTo>
                  <a:pt x="29940" y="23700"/>
                </a:lnTo>
                <a:lnTo>
                  <a:pt x="29970" y="23710"/>
                </a:lnTo>
                <a:lnTo>
                  <a:pt x="29990" y="23720"/>
                </a:lnTo>
                <a:lnTo>
                  <a:pt x="30020" y="23740"/>
                </a:lnTo>
                <a:lnTo>
                  <a:pt x="30040" y="23770"/>
                </a:lnTo>
                <a:lnTo>
                  <a:pt x="30060" y="23810"/>
                </a:lnTo>
                <a:lnTo>
                  <a:pt x="30120" y="23940"/>
                </a:lnTo>
                <a:lnTo>
                  <a:pt x="30230" y="24270"/>
                </a:lnTo>
                <a:lnTo>
                  <a:pt x="30260" y="24330"/>
                </a:lnTo>
                <a:lnTo>
                  <a:pt x="30290" y="24370"/>
                </a:lnTo>
                <a:lnTo>
                  <a:pt x="30310" y="24380"/>
                </a:lnTo>
                <a:lnTo>
                  <a:pt x="30330" y="24480"/>
                </a:lnTo>
                <a:lnTo>
                  <a:pt x="30300" y="24800"/>
                </a:lnTo>
                <a:lnTo>
                  <a:pt x="30310" y="25360"/>
                </a:lnTo>
                <a:lnTo>
                  <a:pt x="30290" y="25480"/>
                </a:lnTo>
                <a:lnTo>
                  <a:pt x="30240" y="25530"/>
                </a:lnTo>
                <a:lnTo>
                  <a:pt x="30170" y="25580"/>
                </a:lnTo>
                <a:lnTo>
                  <a:pt x="30120" y="25610"/>
                </a:lnTo>
                <a:lnTo>
                  <a:pt x="30030" y="25630"/>
                </a:lnTo>
                <a:lnTo>
                  <a:pt x="29990" y="25630"/>
                </a:lnTo>
                <a:lnTo>
                  <a:pt x="29910" y="25610"/>
                </a:lnTo>
                <a:lnTo>
                  <a:pt x="29830" y="25580"/>
                </a:lnTo>
                <a:lnTo>
                  <a:pt x="29800" y="25560"/>
                </a:lnTo>
                <a:lnTo>
                  <a:pt x="29780" y="25540"/>
                </a:lnTo>
                <a:lnTo>
                  <a:pt x="29760" y="25520"/>
                </a:lnTo>
                <a:lnTo>
                  <a:pt x="29750" y="25500"/>
                </a:lnTo>
                <a:lnTo>
                  <a:pt x="29740" y="25460"/>
                </a:lnTo>
                <a:lnTo>
                  <a:pt x="29740" y="25390"/>
                </a:lnTo>
                <a:lnTo>
                  <a:pt x="29700" y="25350"/>
                </a:lnTo>
                <a:lnTo>
                  <a:pt x="29640" y="25320"/>
                </a:lnTo>
                <a:lnTo>
                  <a:pt x="29360" y="25210"/>
                </a:lnTo>
                <a:lnTo>
                  <a:pt x="29280" y="25140"/>
                </a:lnTo>
                <a:lnTo>
                  <a:pt x="29190" y="25030"/>
                </a:lnTo>
                <a:lnTo>
                  <a:pt x="29110" y="24980"/>
                </a:lnTo>
                <a:lnTo>
                  <a:pt x="29010" y="24930"/>
                </a:lnTo>
                <a:lnTo>
                  <a:pt x="28970" y="24910"/>
                </a:lnTo>
                <a:lnTo>
                  <a:pt x="28930" y="24880"/>
                </a:lnTo>
                <a:lnTo>
                  <a:pt x="28880" y="24790"/>
                </a:lnTo>
                <a:lnTo>
                  <a:pt x="28840" y="24780"/>
                </a:lnTo>
                <a:lnTo>
                  <a:pt x="28790" y="24780"/>
                </a:lnTo>
                <a:lnTo>
                  <a:pt x="28670" y="24790"/>
                </a:lnTo>
                <a:lnTo>
                  <a:pt x="28640" y="24810"/>
                </a:lnTo>
                <a:lnTo>
                  <a:pt x="28620" y="24820"/>
                </a:lnTo>
                <a:lnTo>
                  <a:pt x="28610" y="24840"/>
                </a:lnTo>
                <a:lnTo>
                  <a:pt x="28590" y="24950"/>
                </a:lnTo>
                <a:lnTo>
                  <a:pt x="28580" y="24970"/>
                </a:lnTo>
                <a:lnTo>
                  <a:pt x="28570" y="24980"/>
                </a:lnTo>
                <a:lnTo>
                  <a:pt x="28500" y="25060"/>
                </a:lnTo>
                <a:lnTo>
                  <a:pt x="28400" y="25140"/>
                </a:lnTo>
                <a:lnTo>
                  <a:pt x="28390" y="25170"/>
                </a:lnTo>
                <a:lnTo>
                  <a:pt x="28390" y="25190"/>
                </a:lnTo>
                <a:lnTo>
                  <a:pt x="28400" y="25220"/>
                </a:lnTo>
                <a:lnTo>
                  <a:pt x="28410" y="25230"/>
                </a:lnTo>
                <a:lnTo>
                  <a:pt x="28480" y="25280"/>
                </a:lnTo>
                <a:lnTo>
                  <a:pt x="28550" y="25330"/>
                </a:lnTo>
                <a:lnTo>
                  <a:pt x="28560" y="25350"/>
                </a:lnTo>
                <a:lnTo>
                  <a:pt x="28570" y="25380"/>
                </a:lnTo>
                <a:lnTo>
                  <a:pt x="28580" y="25410"/>
                </a:lnTo>
                <a:lnTo>
                  <a:pt x="28580" y="25440"/>
                </a:lnTo>
                <a:lnTo>
                  <a:pt x="28580" y="25550"/>
                </a:lnTo>
                <a:lnTo>
                  <a:pt x="28590" y="25620"/>
                </a:lnTo>
                <a:lnTo>
                  <a:pt x="28590" y="25650"/>
                </a:lnTo>
                <a:lnTo>
                  <a:pt x="28590" y="25690"/>
                </a:lnTo>
                <a:lnTo>
                  <a:pt x="28580" y="25730"/>
                </a:lnTo>
                <a:lnTo>
                  <a:pt x="28560" y="25760"/>
                </a:lnTo>
                <a:lnTo>
                  <a:pt x="28510" y="25800"/>
                </a:lnTo>
                <a:lnTo>
                  <a:pt x="28480" y="25810"/>
                </a:lnTo>
                <a:lnTo>
                  <a:pt x="28360" y="25790"/>
                </a:lnTo>
                <a:lnTo>
                  <a:pt x="28210" y="25790"/>
                </a:lnTo>
                <a:lnTo>
                  <a:pt x="28140" y="25800"/>
                </a:lnTo>
                <a:lnTo>
                  <a:pt x="28100" y="25810"/>
                </a:lnTo>
                <a:lnTo>
                  <a:pt x="28080" y="25840"/>
                </a:lnTo>
                <a:lnTo>
                  <a:pt x="28050" y="25960"/>
                </a:lnTo>
                <a:lnTo>
                  <a:pt x="28040" y="25990"/>
                </a:lnTo>
                <a:lnTo>
                  <a:pt x="28030" y="26010"/>
                </a:lnTo>
                <a:lnTo>
                  <a:pt x="28010" y="26040"/>
                </a:lnTo>
                <a:lnTo>
                  <a:pt x="28000" y="26050"/>
                </a:lnTo>
                <a:lnTo>
                  <a:pt x="27910" y="26120"/>
                </a:lnTo>
                <a:lnTo>
                  <a:pt x="27890" y="26140"/>
                </a:lnTo>
                <a:lnTo>
                  <a:pt x="27860" y="26190"/>
                </a:lnTo>
                <a:lnTo>
                  <a:pt x="27810" y="26270"/>
                </a:lnTo>
                <a:lnTo>
                  <a:pt x="27790" y="26290"/>
                </a:lnTo>
                <a:lnTo>
                  <a:pt x="27780" y="26290"/>
                </a:lnTo>
                <a:lnTo>
                  <a:pt x="27760" y="26280"/>
                </a:lnTo>
                <a:lnTo>
                  <a:pt x="27750" y="26260"/>
                </a:lnTo>
                <a:lnTo>
                  <a:pt x="27740" y="26230"/>
                </a:lnTo>
                <a:lnTo>
                  <a:pt x="27740" y="26200"/>
                </a:lnTo>
                <a:lnTo>
                  <a:pt x="27750" y="26110"/>
                </a:lnTo>
                <a:lnTo>
                  <a:pt x="27750" y="26080"/>
                </a:lnTo>
                <a:lnTo>
                  <a:pt x="27740" y="26050"/>
                </a:lnTo>
                <a:lnTo>
                  <a:pt x="27690" y="25990"/>
                </a:lnTo>
                <a:lnTo>
                  <a:pt x="27670" y="25940"/>
                </a:lnTo>
                <a:lnTo>
                  <a:pt x="27630" y="25860"/>
                </a:lnTo>
                <a:lnTo>
                  <a:pt x="27580" y="25800"/>
                </a:lnTo>
                <a:lnTo>
                  <a:pt x="27560" y="25750"/>
                </a:lnTo>
                <a:lnTo>
                  <a:pt x="27530" y="25700"/>
                </a:lnTo>
                <a:lnTo>
                  <a:pt x="27520" y="25670"/>
                </a:lnTo>
                <a:lnTo>
                  <a:pt x="27500" y="25650"/>
                </a:lnTo>
                <a:lnTo>
                  <a:pt x="27470" y="25630"/>
                </a:lnTo>
                <a:lnTo>
                  <a:pt x="27420" y="25620"/>
                </a:lnTo>
                <a:lnTo>
                  <a:pt x="26960" y="25570"/>
                </a:lnTo>
                <a:lnTo>
                  <a:pt x="26900" y="25570"/>
                </a:lnTo>
                <a:lnTo>
                  <a:pt x="26850" y="25580"/>
                </a:lnTo>
                <a:lnTo>
                  <a:pt x="26830" y="25600"/>
                </a:lnTo>
                <a:lnTo>
                  <a:pt x="26820" y="25620"/>
                </a:lnTo>
                <a:lnTo>
                  <a:pt x="26790" y="25670"/>
                </a:lnTo>
                <a:lnTo>
                  <a:pt x="26790" y="25700"/>
                </a:lnTo>
                <a:lnTo>
                  <a:pt x="26760" y="25760"/>
                </a:lnTo>
                <a:lnTo>
                  <a:pt x="26760" y="25790"/>
                </a:lnTo>
                <a:lnTo>
                  <a:pt x="26760" y="25810"/>
                </a:lnTo>
                <a:lnTo>
                  <a:pt x="26760" y="25840"/>
                </a:lnTo>
                <a:lnTo>
                  <a:pt x="26770" y="25860"/>
                </a:lnTo>
                <a:lnTo>
                  <a:pt x="26780" y="25890"/>
                </a:lnTo>
                <a:lnTo>
                  <a:pt x="26780" y="25920"/>
                </a:lnTo>
                <a:lnTo>
                  <a:pt x="26770" y="25950"/>
                </a:lnTo>
                <a:lnTo>
                  <a:pt x="26760" y="25970"/>
                </a:lnTo>
                <a:lnTo>
                  <a:pt x="26710" y="26040"/>
                </a:lnTo>
                <a:lnTo>
                  <a:pt x="26670" y="26090"/>
                </a:lnTo>
                <a:lnTo>
                  <a:pt x="26560" y="26160"/>
                </a:lnTo>
                <a:lnTo>
                  <a:pt x="26050" y="26150"/>
                </a:lnTo>
                <a:lnTo>
                  <a:pt x="25880" y="26170"/>
                </a:lnTo>
                <a:lnTo>
                  <a:pt x="25820" y="26200"/>
                </a:lnTo>
                <a:lnTo>
                  <a:pt x="25780" y="26200"/>
                </a:lnTo>
                <a:lnTo>
                  <a:pt x="25730" y="26190"/>
                </a:lnTo>
                <a:lnTo>
                  <a:pt x="25680" y="26160"/>
                </a:lnTo>
                <a:lnTo>
                  <a:pt x="25650" y="26170"/>
                </a:lnTo>
                <a:lnTo>
                  <a:pt x="25630" y="26180"/>
                </a:lnTo>
                <a:lnTo>
                  <a:pt x="25540" y="26240"/>
                </a:lnTo>
                <a:lnTo>
                  <a:pt x="25520" y="26260"/>
                </a:lnTo>
                <a:lnTo>
                  <a:pt x="25510" y="26280"/>
                </a:lnTo>
                <a:lnTo>
                  <a:pt x="25500" y="26290"/>
                </a:lnTo>
                <a:lnTo>
                  <a:pt x="25490" y="26310"/>
                </a:lnTo>
                <a:lnTo>
                  <a:pt x="25480" y="26340"/>
                </a:lnTo>
                <a:lnTo>
                  <a:pt x="25460" y="26370"/>
                </a:lnTo>
                <a:lnTo>
                  <a:pt x="25430" y="26410"/>
                </a:lnTo>
                <a:lnTo>
                  <a:pt x="25360" y="26450"/>
                </a:lnTo>
                <a:lnTo>
                  <a:pt x="25330" y="26460"/>
                </a:lnTo>
                <a:lnTo>
                  <a:pt x="25300" y="26440"/>
                </a:lnTo>
                <a:lnTo>
                  <a:pt x="25280" y="26420"/>
                </a:lnTo>
                <a:lnTo>
                  <a:pt x="25270" y="26400"/>
                </a:lnTo>
                <a:lnTo>
                  <a:pt x="25250" y="26380"/>
                </a:lnTo>
                <a:lnTo>
                  <a:pt x="25200" y="26360"/>
                </a:lnTo>
                <a:lnTo>
                  <a:pt x="25090" y="26320"/>
                </a:lnTo>
                <a:lnTo>
                  <a:pt x="25060" y="26310"/>
                </a:lnTo>
                <a:lnTo>
                  <a:pt x="25020" y="26270"/>
                </a:lnTo>
                <a:lnTo>
                  <a:pt x="24960" y="26220"/>
                </a:lnTo>
                <a:lnTo>
                  <a:pt x="24870" y="26170"/>
                </a:lnTo>
                <a:lnTo>
                  <a:pt x="24820" y="26130"/>
                </a:lnTo>
                <a:lnTo>
                  <a:pt x="24810" y="26120"/>
                </a:lnTo>
                <a:lnTo>
                  <a:pt x="24780" y="26070"/>
                </a:lnTo>
                <a:lnTo>
                  <a:pt x="24720" y="26010"/>
                </a:lnTo>
                <a:lnTo>
                  <a:pt x="24640" y="26030"/>
                </a:lnTo>
                <a:lnTo>
                  <a:pt x="24550" y="26150"/>
                </a:lnTo>
                <a:lnTo>
                  <a:pt x="24530" y="26180"/>
                </a:lnTo>
                <a:lnTo>
                  <a:pt x="24490" y="26280"/>
                </a:lnTo>
                <a:lnTo>
                  <a:pt x="24470" y="26370"/>
                </a:lnTo>
                <a:lnTo>
                  <a:pt x="24420" y="26450"/>
                </a:lnTo>
                <a:lnTo>
                  <a:pt x="24400" y="26510"/>
                </a:lnTo>
                <a:lnTo>
                  <a:pt x="24390" y="26550"/>
                </a:lnTo>
                <a:lnTo>
                  <a:pt x="24400" y="26580"/>
                </a:lnTo>
                <a:lnTo>
                  <a:pt x="24410" y="26610"/>
                </a:lnTo>
                <a:lnTo>
                  <a:pt x="24430" y="26630"/>
                </a:lnTo>
                <a:lnTo>
                  <a:pt x="24460" y="26670"/>
                </a:lnTo>
                <a:lnTo>
                  <a:pt x="24480" y="26700"/>
                </a:lnTo>
                <a:lnTo>
                  <a:pt x="24490" y="26740"/>
                </a:lnTo>
                <a:lnTo>
                  <a:pt x="24490" y="26830"/>
                </a:lnTo>
                <a:lnTo>
                  <a:pt x="24480" y="26880"/>
                </a:lnTo>
                <a:lnTo>
                  <a:pt x="24460" y="26930"/>
                </a:lnTo>
                <a:lnTo>
                  <a:pt x="24420" y="27000"/>
                </a:lnTo>
                <a:lnTo>
                  <a:pt x="24400" y="27020"/>
                </a:lnTo>
                <a:lnTo>
                  <a:pt x="24380" y="27040"/>
                </a:lnTo>
                <a:lnTo>
                  <a:pt x="24360" y="27050"/>
                </a:lnTo>
                <a:lnTo>
                  <a:pt x="24270" y="27080"/>
                </a:lnTo>
                <a:lnTo>
                  <a:pt x="24250" y="27090"/>
                </a:lnTo>
                <a:lnTo>
                  <a:pt x="24220" y="27120"/>
                </a:lnTo>
                <a:lnTo>
                  <a:pt x="24190" y="27170"/>
                </a:lnTo>
                <a:lnTo>
                  <a:pt x="24120" y="27300"/>
                </a:lnTo>
                <a:lnTo>
                  <a:pt x="24100" y="27380"/>
                </a:lnTo>
                <a:lnTo>
                  <a:pt x="24080" y="27470"/>
                </a:lnTo>
                <a:lnTo>
                  <a:pt x="24070" y="27500"/>
                </a:lnTo>
                <a:lnTo>
                  <a:pt x="24050" y="27530"/>
                </a:lnTo>
                <a:lnTo>
                  <a:pt x="23940" y="27610"/>
                </a:lnTo>
                <a:lnTo>
                  <a:pt x="23900" y="27650"/>
                </a:lnTo>
                <a:lnTo>
                  <a:pt x="23860" y="27710"/>
                </a:lnTo>
                <a:lnTo>
                  <a:pt x="23820" y="27750"/>
                </a:lnTo>
                <a:lnTo>
                  <a:pt x="23780" y="27780"/>
                </a:lnTo>
                <a:lnTo>
                  <a:pt x="23720" y="27810"/>
                </a:lnTo>
                <a:lnTo>
                  <a:pt x="23670" y="27850"/>
                </a:lnTo>
                <a:lnTo>
                  <a:pt x="23660" y="27880"/>
                </a:lnTo>
                <a:lnTo>
                  <a:pt x="23660" y="27900"/>
                </a:lnTo>
                <a:lnTo>
                  <a:pt x="23680" y="27930"/>
                </a:lnTo>
                <a:lnTo>
                  <a:pt x="23700" y="27940"/>
                </a:lnTo>
                <a:lnTo>
                  <a:pt x="23710" y="27980"/>
                </a:lnTo>
                <a:lnTo>
                  <a:pt x="23710" y="28040"/>
                </a:lnTo>
                <a:lnTo>
                  <a:pt x="23670" y="28240"/>
                </a:lnTo>
                <a:lnTo>
                  <a:pt x="23660" y="28300"/>
                </a:lnTo>
                <a:lnTo>
                  <a:pt x="23670" y="28330"/>
                </a:lnTo>
                <a:lnTo>
                  <a:pt x="23670" y="28360"/>
                </a:lnTo>
                <a:lnTo>
                  <a:pt x="23680" y="28400"/>
                </a:lnTo>
                <a:lnTo>
                  <a:pt x="23680" y="28460"/>
                </a:lnTo>
                <a:lnTo>
                  <a:pt x="23660" y="28550"/>
                </a:lnTo>
                <a:lnTo>
                  <a:pt x="23670" y="28600"/>
                </a:lnTo>
                <a:lnTo>
                  <a:pt x="23680" y="28630"/>
                </a:lnTo>
                <a:lnTo>
                  <a:pt x="23700" y="28650"/>
                </a:lnTo>
                <a:lnTo>
                  <a:pt x="23720" y="28680"/>
                </a:lnTo>
                <a:lnTo>
                  <a:pt x="23730" y="28720"/>
                </a:lnTo>
                <a:lnTo>
                  <a:pt x="23730" y="28790"/>
                </a:lnTo>
                <a:lnTo>
                  <a:pt x="23720" y="28840"/>
                </a:lnTo>
                <a:lnTo>
                  <a:pt x="23710" y="28870"/>
                </a:lnTo>
                <a:lnTo>
                  <a:pt x="23650" y="28970"/>
                </a:lnTo>
                <a:lnTo>
                  <a:pt x="23590" y="29050"/>
                </a:lnTo>
                <a:lnTo>
                  <a:pt x="23550" y="29090"/>
                </a:lnTo>
                <a:lnTo>
                  <a:pt x="23540" y="29100"/>
                </a:lnTo>
                <a:lnTo>
                  <a:pt x="23520" y="29100"/>
                </a:lnTo>
                <a:lnTo>
                  <a:pt x="23490" y="29100"/>
                </a:lnTo>
                <a:lnTo>
                  <a:pt x="23430" y="29090"/>
                </a:lnTo>
                <a:lnTo>
                  <a:pt x="23350" y="29060"/>
                </a:lnTo>
                <a:lnTo>
                  <a:pt x="23290" y="29050"/>
                </a:lnTo>
                <a:lnTo>
                  <a:pt x="23260" y="29060"/>
                </a:lnTo>
                <a:lnTo>
                  <a:pt x="23230" y="29080"/>
                </a:lnTo>
                <a:lnTo>
                  <a:pt x="23170" y="29150"/>
                </a:lnTo>
                <a:lnTo>
                  <a:pt x="23150" y="29190"/>
                </a:lnTo>
                <a:lnTo>
                  <a:pt x="23150" y="29230"/>
                </a:lnTo>
                <a:lnTo>
                  <a:pt x="23160" y="29260"/>
                </a:lnTo>
                <a:lnTo>
                  <a:pt x="23170" y="29280"/>
                </a:lnTo>
                <a:lnTo>
                  <a:pt x="23200" y="29300"/>
                </a:lnTo>
                <a:lnTo>
                  <a:pt x="23240" y="29320"/>
                </a:lnTo>
                <a:lnTo>
                  <a:pt x="23260" y="29330"/>
                </a:lnTo>
                <a:lnTo>
                  <a:pt x="23270" y="29350"/>
                </a:lnTo>
                <a:lnTo>
                  <a:pt x="23270" y="29400"/>
                </a:lnTo>
                <a:lnTo>
                  <a:pt x="23270" y="29420"/>
                </a:lnTo>
                <a:lnTo>
                  <a:pt x="23260" y="29440"/>
                </a:lnTo>
                <a:lnTo>
                  <a:pt x="23220" y="29460"/>
                </a:lnTo>
                <a:lnTo>
                  <a:pt x="23180" y="29470"/>
                </a:lnTo>
                <a:lnTo>
                  <a:pt x="22780" y="29420"/>
                </a:lnTo>
                <a:lnTo>
                  <a:pt x="22670" y="29380"/>
                </a:lnTo>
                <a:lnTo>
                  <a:pt x="22280" y="29370"/>
                </a:lnTo>
                <a:lnTo>
                  <a:pt x="22120" y="29340"/>
                </a:lnTo>
                <a:lnTo>
                  <a:pt x="22110" y="29320"/>
                </a:lnTo>
                <a:lnTo>
                  <a:pt x="22020" y="29270"/>
                </a:lnTo>
                <a:lnTo>
                  <a:pt x="21930" y="29230"/>
                </a:lnTo>
                <a:lnTo>
                  <a:pt x="21870" y="29220"/>
                </a:lnTo>
                <a:lnTo>
                  <a:pt x="21830" y="29220"/>
                </a:lnTo>
                <a:lnTo>
                  <a:pt x="21810" y="29230"/>
                </a:lnTo>
                <a:lnTo>
                  <a:pt x="21790" y="29240"/>
                </a:lnTo>
                <a:lnTo>
                  <a:pt x="21750" y="29280"/>
                </a:lnTo>
                <a:lnTo>
                  <a:pt x="21730" y="29300"/>
                </a:lnTo>
                <a:lnTo>
                  <a:pt x="21690" y="29370"/>
                </a:lnTo>
                <a:lnTo>
                  <a:pt x="21680" y="29400"/>
                </a:lnTo>
                <a:lnTo>
                  <a:pt x="21670" y="29430"/>
                </a:lnTo>
                <a:lnTo>
                  <a:pt x="21660" y="29450"/>
                </a:lnTo>
                <a:lnTo>
                  <a:pt x="21670" y="29480"/>
                </a:lnTo>
                <a:lnTo>
                  <a:pt x="21680" y="29510"/>
                </a:lnTo>
                <a:lnTo>
                  <a:pt x="21690" y="29530"/>
                </a:lnTo>
                <a:lnTo>
                  <a:pt x="21720" y="29550"/>
                </a:lnTo>
                <a:lnTo>
                  <a:pt x="21720" y="29570"/>
                </a:lnTo>
                <a:lnTo>
                  <a:pt x="21720" y="29580"/>
                </a:lnTo>
                <a:lnTo>
                  <a:pt x="21550" y="29640"/>
                </a:lnTo>
                <a:lnTo>
                  <a:pt x="21420" y="29650"/>
                </a:lnTo>
                <a:lnTo>
                  <a:pt x="21360" y="29500"/>
                </a:lnTo>
                <a:lnTo>
                  <a:pt x="21230" y="29370"/>
                </a:lnTo>
                <a:lnTo>
                  <a:pt x="21150" y="29220"/>
                </a:lnTo>
                <a:lnTo>
                  <a:pt x="21230" y="28950"/>
                </a:lnTo>
                <a:lnTo>
                  <a:pt x="21050" y="28920"/>
                </a:lnTo>
                <a:lnTo>
                  <a:pt x="20810" y="29080"/>
                </a:lnTo>
                <a:lnTo>
                  <a:pt x="20640" y="29090"/>
                </a:lnTo>
                <a:lnTo>
                  <a:pt x="19620" y="29390"/>
                </a:lnTo>
                <a:lnTo>
                  <a:pt x="19390" y="29380"/>
                </a:lnTo>
                <a:lnTo>
                  <a:pt x="19330" y="29370"/>
                </a:lnTo>
                <a:lnTo>
                  <a:pt x="19280" y="29320"/>
                </a:lnTo>
                <a:lnTo>
                  <a:pt x="19240" y="29250"/>
                </a:lnTo>
                <a:lnTo>
                  <a:pt x="19200" y="29190"/>
                </a:lnTo>
                <a:lnTo>
                  <a:pt x="19130" y="29160"/>
                </a:lnTo>
                <a:lnTo>
                  <a:pt x="18970" y="29130"/>
                </a:lnTo>
                <a:lnTo>
                  <a:pt x="18860" y="29080"/>
                </a:lnTo>
                <a:lnTo>
                  <a:pt x="18240" y="28700"/>
                </a:lnTo>
                <a:lnTo>
                  <a:pt x="18000" y="28610"/>
                </a:lnTo>
                <a:lnTo>
                  <a:pt x="17660" y="28430"/>
                </a:lnTo>
                <a:lnTo>
                  <a:pt x="17590" y="28410"/>
                </a:lnTo>
                <a:lnTo>
                  <a:pt x="17510" y="28410"/>
                </a:lnTo>
                <a:lnTo>
                  <a:pt x="17440" y="28440"/>
                </a:lnTo>
                <a:lnTo>
                  <a:pt x="17370" y="28450"/>
                </a:lnTo>
                <a:lnTo>
                  <a:pt x="17290" y="28420"/>
                </a:lnTo>
                <a:lnTo>
                  <a:pt x="17230" y="28350"/>
                </a:lnTo>
                <a:lnTo>
                  <a:pt x="17210" y="28280"/>
                </a:lnTo>
                <a:lnTo>
                  <a:pt x="17190" y="28210"/>
                </a:lnTo>
                <a:lnTo>
                  <a:pt x="17150" y="28120"/>
                </a:lnTo>
                <a:lnTo>
                  <a:pt x="17100" y="28060"/>
                </a:lnTo>
                <a:lnTo>
                  <a:pt x="16980" y="27980"/>
                </a:lnTo>
                <a:lnTo>
                  <a:pt x="16930" y="27920"/>
                </a:lnTo>
                <a:lnTo>
                  <a:pt x="16890" y="27860"/>
                </a:lnTo>
                <a:lnTo>
                  <a:pt x="16830" y="27690"/>
                </a:lnTo>
                <a:lnTo>
                  <a:pt x="16780" y="27610"/>
                </a:lnTo>
                <a:lnTo>
                  <a:pt x="16680" y="27490"/>
                </a:lnTo>
                <a:lnTo>
                  <a:pt x="16650" y="27460"/>
                </a:lnTo>
                <a:lnTo>
                  <a:pt x="16630" y="27420"/>
                </a:lnTo>
                <a:lnTo>
                  <a:pt x="16600" y="27350"/>
                </a:lnTo>
                <a:lnTo>
                  <a:pt x="16610" y="27310"/>
                </a:lnTo>
                <a:lnTo>
                  <a:pt x="16620" y="27260"/>
                </a:lnTo>
                <a:lnTo>
                  <a:pt x="16670" y="27000"/>
                </a:lnTo>
                <a:lnTo>
                  <a:pt x="16710" y="26930"/>
                </a:lnTo>
                <a:lnTo>
                  <a:pt x="16910" y="26820"/>
                </a:lnTo>
                <a:lnTo>
                  <a:pt x="16750" y="26690"/>
                </a:lnTo>
                <a:lnTo>
                  <a:pt x="16580" y="26500"/>
                </a:lnTo>
                <a:lnTo>
                  <a:pt x="16440" y="26270"/>
                </a:lnTo>
                <a:lnTo>
                  <a:pt x="16430" y="26020"/>
                </a:lnTo>
                <a:lnTo>
                  <a:pt x="16490" y="25910"/>
                </a:lnTo>
                <a:lnTo>
                  <a:pt x="16790" y="25680"/>
                </a:lnTo>
                <a:lnTo>
                  <a:pt x="16990" y="25330"/>
                </a:lnTo>
                <a:lnTo>
                  <a:pt x="17070" y="25260"/>
                </a:lnTo>
                <a:lnTo>
                  <a:pt x="17000" y="25090"/>
                </a:lnTo>
                <a:lnTo>
                  <a:pt x="17030" y="25000"/>
                </a:lnTo>
                <a:lnTo>
                  <a:pt x="17050" y="24920"/>
                </a:lnTo>
                <a:lnTo>
                  <a:pt x="17150" y="24790"/>
                </a:lnTo>
                <a:lnTo>
                  <a:pt x="17290" y="24710"/>
                </a:lnTo>
                <a:lnTo>
                  <a:pt x="17400" y="24710"/>
                </a:lnTo>
                <a:lnTo>
                  <a:pt x="17610" y="24780"/>
                </a:lnTo>
                <a:lnTo>
                  <a:pt x="17710" y="24770"/>
                </a:lnTo>
                <a:lnTo>
                  <a:pt x="17680" y="24670"/>
                </a:lnTo>
                <a:lnTo>
                  <a:pt x="17620" y="24550"/>
                </a:lnTo>
                <a:lnTo>
                  <a:pt x="17500" y="24330"/>
                </a:lnTo>
                <a:lnTo>
                  <a:pt x="17480" y="24260"/>
                </a:lnTo>
                <a:lnTo>
                  <a:pt x="17450" y="24050"/>
                </a:lnTo>
                <a:lnTo>
                  <a:pt x="17380" y="23880"/>
                </a:lnTo>
                <a:lnTo>
                  <a:pt x="17380" y="23870"/>
                </a:lnTo>
                <a:lnTo>
                  <a:pt x="17410" y="23730"/>
                </a:lnTo>
                <a:lnTo>
                  <a:pt x="17420" y="23730"/>
                </a:lnTo>
                <a:lnTo>
                  <a:pt x="17420" y="23690"/>
                </a:lnTo>
                <a:lnTo>
                  <a:pt x="17430" y="23670"/>
                </a:lnTo>
                <a:lnTo>
                  <a:pt x="17430" y="23640"/>
                </a:lnTo>
                <a:lnTo>
                  <a:pt x="17420" y="23590"/>
                </a:lnTo>
                <a:lnTo>
                  <a:pt x="17390" y="23550"/>
                </a:lnTo>
                <a:lnTo>
                  <a:pt x="17290" y="23440"/>
                </a:lnTo>
                <a:lnTo>
                  <a:pt x="16990" y="23310"/>
                </a:lnTo>
                <a:lnTo>
                  <a:pt x="16890" y="23310"/>
                </a:lnTo>
                <a:lnTo>
                  <a:pt x="16600" y="23360"/>
                </a:lnTo>
                <a:lnTo>
                  <a:pt x="16490" y="23340"/>
                </a:lnTo>
                <a:lnTo>
                  <a:pt x="16090" y="23100"/>
                </a:lnTo>
                <a:lnTo>
                  <a:pt x="15900" y="22930"/>
                </a:lnTo>
                <a:lnTo>
                  <a:pt x="15790" y="22760"/>
                </a:lnTo>
                <a:lnTo>
                  <a:pt x="15800" y="22300"/>
                </a:lnTo>
                <a:lnTo>
                  <a:pt x="15770" y="22060"/>
                </a:lnTo>
                <a:lnTo>
                  <a:pt x="15610" y="21940"/>
                </a:lnTo>
                <a:lnTo>
                  <a:pt x="15410" y="21930"/>
                </a:lnTo>
                <a:lnTo>
                  <a:pt x="15350" y="21870"/>
                </a:lnTo>
                <a:lnTo>
                  <a:pt x="15280" y="21750"/>
                </a:lnTo>
                <a:lnTo>
                  <a:pt x="15260" y="21670"/>
                </a:lnTo>
                <a:lnTo>
                  <a:pt x="15270" y="21610"/>
                </a:lnTo>
                <a:lnTo>
                  <a:pt x="15260" y="21550"/>
                </a:lnTo>
                <a:lnTo>
                  <a:pt x="15160" y="21470"/>
                </a:lnTo>
                <a:lnTo>
                  <a:pt x="15060" y="21310"/>
                </a:lnTo>
                <a:lnTo>
                  <a:pt x="15130" y="21220"/>
                </a:lnTo>
                <a:lnTo>
                  <a:pt x="15220" y="21140"/>
                </a:lnTo>
                <a:lnTo>
                  <a:pt x="15230" y="21130"/>
                </a:lnTo>
                <a:lnTo>
                  <a:pt x="15440" y="21010"/>
                </a:lnTo>
                <a:lnTo>
                  <a:pt x="15490" y="21000"/>
                </a:lnTo>
                <a:lnTo>
                  <a:pt x="15600" y="21000"/>
                </a:lnTo>
                <a:lnTo>
                  <a:pt x="15640" y="21000"/>
                </a:lnTo>
                <a:lnTo>
                  <a:pt x="15690" y="20970"/>
                </a:lnTo>
                <a:lnTo>
                  <a:pt x="15800" y="20880"/>
                </a:lnTo>
                <a:lnTo>
                  <a:pt x="15840" y="20860"/>
                </a:lnTo>
                <a:lnTo>
                  <a:pt x="16050" y="20900"/>
                </a:lnTo>
                <a:lnTo>
                  <a:pt x="16260" y="21010"/>
                </a:lnTo>
                <a:lnTo>
                  <a:pt x="16470" y="21090"/>
                </a:lnTo>
                <a:lnTo>
                  <a:pt x="16670" y="21000"/>
                </a:lnTo>
                <a:lnTo>
                  <a:pt x="16680" y="20940"/>
                </a:lnTo>
                <a:lnTo>
                  <a:pt x="16640" y="20910"/>
                </a:lnTo>
                <a:lnTo>
                  <a:pt x="16620" y="20860"/>
                </a:lnTo>
                <a:lnTo>
                  <a:pt x="16650" y="20790"/>
                </a:lnTo>
                <a:lnTo>
                  <a:pt x="16690" y="20770"/>
                </a:lnTo>
                <a:lnTo>
                  <a:pt x="16830" y="20770"/>
                </a:lnTo>
                <a:lnTo>
                  <a:pt x="16880" y="20750"/>
                </a:lnTo>
                <a:lnTo>
                  <a:pt x="16970" y="20680"/>
                </a:lnTo>
                <a:lnTo>
                  <a:pt x="17070" y="20500"/>
                </a:lnTo>
                <a:lnTo>
                  <a:pt x="17150" y="20420"/>
                </a:lnTo>
                <a:lnTo>
                  <a:pt x="17360" y="20330"/>
                </a:lnTo>
                <a:lnTo>
                  <a:pt x="17560" y="20270"/>
                </a:lnTo>
                <a:lnTo>
                  <a:pt x="17610" y="20290"/>
                </a:lnTo>
                <a:lnTo>
                  <a:pt x="17680" y="20380"/>
                </a:lnTo>
                <a:lnTo>
                  <a:pt x="17710" y="20390"/>
                </a:lnTo>
                <a:lnTo>
                  <a:pt x="17750" y="20350"/>
                </a:lnTo>
                <a:lnTo>
                  <a:pt x="17870" y="20150"/>
                </a:lnTo>
                <a:lnTo>
                  <a:pt x="18020" y="20010"/>
                </a:lnTo>
                <a:lnTo>
                  <a:pt x="18020" y="19880"/>
                </a:lnTo>
                <a:lnTo>
                  <a:pt x="17960" y="19720"/>
                </a:lnTo>
                <a:lnTo>
                  <a:pt x="17930" y="19470"/>
                </a:lnTo>
                <a:lnTo>
                  <a:pt x="17960" y="19420"/>
                </a:lnTo>
                <a:lnTo>
                  <a:pt x="18150" y="19200"/>
                </a:lnTo>
                <a:lnTo>
                  <a:pt x="18270" y="18980"/>
                </a:lnTo>
                <a:lnTo>
                  <a:pt x="18330" y="18850"/>
                </a:lnTo>
                <a:lnTo>
                  <a:pt x="18330" y="18750"/>
                </a:lnTo>
                <a:lnTo>
                  <a:pt x="18290" y="18710"/>
                </a:lnTo>
                <a:lnTo>
                  <a:pt x="18040" y="18600"/>
                </a:lnTo>
                <a:lnTo>
                  <a:pt x="17960" y="18540"/>
                </a:lnTo>
                <a:lnTo>
                  <a:pt x="17910" y="18450"/>
                </a:lnTo>
                <a:lnTo>
                  <a:pt x="17870" y="18340"/>
                </a:lnTo>
                <a:lnTo>
                  <a:pt x="17830" y="18280"/>
                </a:lnTo>
                <a:lnTo>
                  <a:pt x="17910" y="18190"/>
                </a:lnTo>
                <a:lnTo>
                  <a:pt x="18160" y="17920"/>
                </a:lnTo>
                <a:lnTo>
                  <a:pt x="18200" y="17900"/>
                </a:lnTo>
                <a:lnTo>
                  <a:pt x="18230" y="17900"/>
                </a:lnTo>
                <a:lnTo>
                  <a:pt x="18230" y="17930"/>
                </a:lnTo>
                <a:lnTo>
                  <a:pt x="18200" y="18000"/>
                </a:lnTo>
                <a:lnTo>
                  <a:pt x="18200" y="18010"/>
                </a:lnTo>
                <a:lnTo>
                  <a:pt x="18210" y="18020"/>
                </a:lnTo>
                <a:lnTo>
                  <a:pt x="18210" y="18040"/>
                </a:lnTo>
                <a:lnTo>
                  <a:pt x="18230" y="18060"/>
                </a:lnTo>
                <a:lnTo>
                  <a:pt x="18250" y="18070"/>
                </a:lnTo>
                <a:lnTo>
                  <a:pt x="18350" y="18100"/>
                </a:lnTo>
                <a:lnTo>
                  <a:pt x="18630" y="18140"/>
                </a:lnTo>
                <a:lnTo>
                  <a:pt x="18710" y="18130"/>
                </a:lnTo>
                <a:lnTo>
                  <a:pt x="18750" y="18120"/>
                </a:lnTo>
                <a:lnTo>
                  <a:pt x="18790" y="18090"/>
                </a:lnTo>
                <a:lnTo>
                  <a:pt x="19650" y="17800"/>
                </a:lnTo>
                <a:lnTo>
                  <a:pt x="19670" y="17780"/>
                </a:lnTo>
                <a:lnTo>
                  <a:pt x="19750" y="17700"/>
                </a:lnTo>
                <a:lnTo>
                  <a:pt x="19770" y="17690"/>
                </a:lnTo>
                <a:lnTo>
                  <a:pt x="19890" y="17620"/>
                </a:lnTo>
                <a:lnTo>
                  <a:pt x="19930" y="17580"/>
                </a:lnTo>
                <a:lnTo>
                  <a:pt x="20000" y="17490"/>
                </a:lnTo>
                <a:lnTo>
                  <a:pt x="20110" y="17380"/>
                </a:lnTo>
                <a:lnTo>
                  <a:pt x="20150" y="17360"/>
                </a:lnTo>
                <a:lnTo>
                  <a:pt x="20200" y="17350"/>
                </a:lnTo>
                <a:lnTo>
                  <a:pt x="20310" y="17360"/>
                </a:lnTo>
                <a:lnTo>
                  <a:pt x="20360" y="17340"/>
                </a:lnTo>
                <a:lnTo>
                  <a:pt x="20410" y="17320"/>
                </a:lnTo>
                <a:lnTo>
                  <a:pt x="20490" y="17280"/>
                </a:lnTo>
                <a:lnTo>
                  <a:pt x="20540" y="17260"/>
                </a:lnTo>
                <a:lnTo>
                  <a:pt x="20590" y="17250"/>
                </a:lnTo>
                <a:lnTo>
                  <a:pt x="21160" y="17380"/>
                </a:lnTo>
                <a:lnTo>
                  <a:pt x="21190" y="17390"/>
                </a:lnTo>
                <a:lnTo>
                  <a:pt x="21210" y="17400"/>
                </a:lnTo>
                <a:lnTo>
                  <a:pt x="21280" y="17450"/>
                </a:lnTo>
                <a:lnTo>
                  <a:pt x="21340" y="17470"/>
                </a:lnTo>
                <a:lnTo>
                  <a:pt x="21680" y="17490"/>
                </a:lnTo>
                <a:lnTo>
                  <a:pt x="21740" y="17480"/>
                </a:lnTo>
                <a:lnTo>
                  <a:pt x="21780" y="17470"/>
                </a:lnTo>
                <a:lnTo>
                  <a:pt x="21830" y="17440"/>
                </a:lnTo>
                <a:lnTo>
                  <a:pt x="21990" y="17320"/>
                </a:lnTo>
                <a:lnTo>
                  <a:pt x="22550" y="17140"/>
                </a:lnTo>
                <a:lnTo>
                  <a:pt x="22740" y="16860"/>
                </a:lnTo>
                <a:lnTo>
                  <a:pt x="22780" y="16750"/>
                </a:lnTo>
                <a:lnTo>
                  <a:pt x="22780" y="16720"/>
                </a:lnTo>
                <a:lnTo>
                  <a:pt x="22770" y="16700"/>
                </a:lnTo>
                <a:lnTo>
                  <a:pt x="22740" y="16650"/>
                </a:lnTo>
                <a:lnTo>
                  <a:pt x="22730" y="16570"/>
                </a:lnTo>
                <a:lnTo>
                  <a:pt x="22730" y="16460"/>
                </a:lnTo>
                <a:lnTo>
                  <a:pt x="22760" y="16190"/>
                </a:lnTo>
                <a:lnTo>
                  <a:pt x="22760" y="16080"/>
                </a:lnTo>
                <a:lnTo>
                  <a:pt x="22760" y="16000"/>
                </a:lnTo>
                <a:lnTo>
                  <a:pt x="22740" y="15990"/>
                </a:lnTo>
                <a:lnTo>
                  <a:pt x="22610" y="15920"/>
                </a:lnTo>
                <a:lnTo>
                  <a:pt x="22560" y="15880"/>
                </a:lnTo>
                <a:lnTo>
                  <a:pt x="22550" y="15860"/>
                </a:lnTo>
                <a:lnTo>
                  <a:pt x="22530" y="15830"/>
                </a:lnTo>
                <a:lnTo>
                  <a:pt x="22520" y="15790"/>
                </a:lnTo>
                <a:lnTo>
                  <a:pt x="22500" y="15650"/>
                </a:lnTo>
                <a:lnTo>
                  <a:pt x="22480" y="15610"/>
                </a:lnTo>
                <a:lnTo>
                  <a:pt x="22450" y="15440"/>
                </a:lnTo>
                <a:lnTo>
                  <a:pt x="22450" y="15300"/>
                </a:lnTo>
                <a:lnTo>
                  <a:pt x="22430" y="15050"/>
                </a:lnTo>
                <a:lnTo>
                  <a:pt x="22360" y="14580"/>
                </a:lnTo>
                <a:lnTo>
                  <a:pt x="22360" y="14520"/>
                </a:lnTo>
                <a:lnTo>
                  <a:pt x="22370" y="14490"/>
                </a:lnTo>
                <a:lnTo>
                  <a:pt x="22410" y="14480"/>
                </a:lnTo>
                <a:lnTo>
                  <a:pt x="22370" y="14310"/>
                </a:lnTo>
                <a:lnTo>
                  <a:pt x="22490" y="14300"/>
                </a:lnTo>
                <a:lnTo>
                  <a:pt x="22510" y="14140"/>
                </a:lnTo>
                <a:lnTo>
                  <a:pt x="22570" y="14020"/>
                </a:lnTo>
                <a:lnTo>
                  <a:pt x="22660" y="13950"/>
                </a:lnTo>
                <a:lnTo>
                  <a:pt x="23070" y="13860"/>
                </a:lnTo>
                <a:lnTo>
                  <a:pt x="23130" y="13840"/>
                </a:lnTo>
                <a:lnTo>
                  <a:pt x="23170" y="13810"/>
                </a:lnTo>
                <a:lnTo>
                  <a:pt x="23240" y="13710"/>
                </a:lnTo>
                <a:lnTo>
                  <a:pt x="23250" y="13690"/>
                </a:lnTo>
                <a:lnTo>
                  <a:pt x="23310" y="13570"/>
                </a:lnTo>
                <a:lnTo>
                  <a:pt x="23320" y="13550"/>
                </a:lnTo>
                <a:lnTo>
                  <a:pt x="23350" y="13310"/>
                </a:lnTo>
                <a:lnTo>
                  <a:pt x="23350" y="13210"/>
                </a:lnTo>
                <a:lnTo>
                  <a:pt x="23360" y="13120"/>
                </a:lnTo>
                <a:lnTo>
                  <a:pt x="23400" y="13030"/>
                </a:lnTo>
                <a:lnTo>
                  <a:pt x="23460" y="12980"/>
                </a:lnTo>
                <a:lnTo>
                  <a:pt x="23580" y="12970"/>
                </a:lnTo>
                <a:lnTo>
                  <a:pt x="23650" y="12950"/>
                </a:lnTo>
                <a:lnTo>
                  <a:pt x="23900" y="12730"/>
                </a:lnTo>
                <a:lnTo>
                  <a:pt x="24030" y="12450"/>
                </a:lnTo>
                <a:lnTo>
                  <a:pt x="24010" y="12140"/>
                </a:lnTo>
                <a:lnTo>
                  <a:pt x="23840" y="11810"/>
                </a:lnTo>
                <a:lnTo>
                  <a:pt x="23700" y="11690"/>
                </a:lnTo>
                <a:lnTo>
                  <a:pt x="23680" y="11650"/>
                </a:lnTo>
                <a:lnTo>
                  <a:pt x="23710" y="11580"/>
                </a:lnTo>
                <a:lnTo>
                  <a:pt x="23770" y="11500"/>
                </a:lnTo>
                <a:lnTo>
                  <a:pt x="23880" y="11380"/>
                </a:lnTo>
                <a:lnTo>
                  <a:pt x="24010" y="11320"/>
                </a:lnTo>
                <a:lnTo>
                  <a:pt x="24260" y="11270"/>
                </a:lnTo>
                <a:lnTo>
                  <a:pt x="24380" y="11180"/>
                </a:lnTo>
                <a:lnTo>
                  <a:pt x="24670" y="10800"/>
                </a:lnTo>
                <a:lnTo>
                  <a:pt x="24840" y="10720"/>
                </a:lnTo>
                <a:lnTo>
                  <a:pt x="24910" y="10660"/>
                </a:lnTo>
                <a:lnTo>
                  <a:pt x="24960" y="10590"/>
                </a:lnTo>
                <a:lnTo>
                  <a:pt x="25000" y="10520"/>
                </a:lnTo>
                <a:lnTo>
                  <a:pt x="25000" y="10430"/>
                </a:lnTo>
                <a:lnTo>
                  <a:pt x="24960" y="10400"/>
                </a:lnTo>
                <a:lnTo>
                  <a:pt x="24940" y="10360"/>
                </a:lnTo>
                <a:lnTo>
                  <a:pt x="24980" y="10260"/>
                </a:lnTo>
                <a:lnTo>
                  <a:pt x="25110" y="10120"/>
                </a:lnTo>
                <a:lnTo>
                  <a:pt x="25270" y="10040"/>
                </a:lnTo>
                <a:lnTo>
                  <a:pt x="25520" y="9980"/>
                </a:lnTo>
                <a:lnTo>
                  <a:pt x="25600" y="9970"/>
                </a:lnTo>
                <a:lnTo>
                  <a:pt x="25760" y="10000"/>
                </a:lnTo>
                <a:lnTo>
                  <a:pt x="25840" y="10110"/>
                </a:lnTo>
                <a:lnTo>
                  <a:pt x="25870" y="10310"/>
                </a:lnTo>
                <a:lnTo>
                  <a:pt x="25870" y="10560"/>
                </a:lnTo>
                <a:lnTo>
                  <a:pt x="25850" y="10810"/>
                </a:lnTo>
                <a:lnTo>
                  <a:pt x="25760" y="11250"/>
                </a:lnTo>
                <a:lnTo>
                  <a:pt x="25740" y="11470"/>
                </a:lnTo>
                <a:lnTo>
                  <a:pt x="25760" y="11670"/>
                </a:lnTo>
                <a:lnTo>
                  <a:pt x="25820" y="11810"/>
                </a:lnTo>
                <a:lnTo>
                  <a:pt x="25930" y="11900"/>
                </a:lnTo>
                <a:lnTo>
                  <a:pt x="26090" y="11960"/>
                </a:lnTo>
                <a:lnTo>
                  <a:pt x="26250" y="12040"/>
                </a:lnTo>
                <a:lnTo>
                  <a:pt x="26410" y="12210"/>
                </a:lnTo>
                <a:lnTo>
                  <a:pt x="26780" y="12760"/>
                </a:lnTo>
                <a:lnTo>
                  <a:pt x="26840" y="12790"/>
                </a:lnTo>
                <a:lnTo>
                  <a:pt x="26950" y="12830"/>
                </a:lnTo>
                <a:lnTo>
                  <a:pt x="27230" y="12990"/>
                </a:lnTo>
                <a:lnTo>
                  <a:pt x="27330" y="13000"/>
                </a:lnTo>
                <a:lnTo>
                  <a:pt x="27370" y="12970"/>
                </a:lnTo>
                <a:lnTo>
                  <a:pt x="27460" y="12890"/>
                </a:lnTo>
                <a:lnTo>
                  <a:pt x="27500" y="12870"/>
                </a:lnTo>
                <a:lnTo>
                  <a:pt x="27530" y="1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Ligur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1420" y="29650"/>
                </a:moveTo>
                <a:lnTo>
                  <a:pt x="21550" y="29640"/>
                </a:lnTo>
                <a:lnTo>
                  <a:pt x="21720" y="29580"/>
                </a:lnTo>
                <a:lnTo>
                  <a:pt x="21720" y="29570"/>
                </a:lnTo>
                <a:lnTo>
                  <a:pt x="21720" y="29550"/>
                </a:lnTo>
                <a:lnTo>
                  <a:pt x="21690" y="29530"/>
                </a:lnTo>
                <a:lnTo>
                  <a:pt x="21680" y="29510"/>
                </a:lnTo>
                <a:lnTo>
                  <a:pt x="21670" y="29480"/>
                </a:lnTo>
                <a:lnTo>
                  <a:pt x="21660" y="29450"/>
                </a:lnTo>
                <a:lnTo>
                  <a:pt x="21670" y="29430"/>
                </a:lnTo>
                <a:lnTo>
                  <a:pt x="21680" y="29400"/>
                </a:lnTo>
                <a:lnTo>
                  <a:pt x="21690" y="29370"/>
                </a:lnTo>
                <a:lnTo>
                  <a:pt x="21730" y="29300"/>
                </a:lnTo>
                <a:lnTo>
                  <a:pt x="21750" y="29280"/>
                </a:lnTo>
                <a:lnTo>
                  <a:pt x="21790" y="29240"/>
                </a:lnTo>
                <a:lnTo>
                  <a:pt x="21810" y="29230"/>
                </a:lnTo>
                <a:lnTo>
                  <a:pt x="21830" y="29220"/>
                </a:lnTo>
                <a:lnTo>
                  <a:pt x="21870" y="29220"/>
                </a:lnTo>
                <a:lnTo>
                  <a:pt x="21930" y="29230"/>
                </a:lnTo>
                <a:lnTo>
                  <a:pt x="22020" y="29270"/>
                </a:lnTo>
                <a:lnTo>
                  <a:pt x="22110" y="29320"/>
                </a:lnTo>
                <a:lnTo>
                  <a:pt x="22120" y="29340"/>
                </a:lnTo>
                <a:lnTo>
                  <a:pt x="22280" y="29370"/>
                </a:lnTo>
                <a:lnTo>
                  <a:pt x="22670" y="29380"/>
                </a:lnTo>
                <a:lnTo>
                  <a:pt x="22780" y="29420"/>
                </a:lnTo>
                <a:lnTo>
                  <a:pt x="23180" y="29470"/>
                </a:lnTo>
                <a:lnTo>
                  <a:pt x="23220" y="29460"/>
                </a:lnTo>
                <a:lnTo>
                  <a:pt x="23260" y="29440"/>
                </a:lnTo>
                <a:lnTo>
                  <a:pt x="23270" y="29420"/>
                </a:lnTo>
                <a:lnTo>
                  <a:pt x="23270" y="29400"/>
                </a:lnTo>
                <a:lnTo>
                  <a:pt x="23270" y="29350"/>
                </a:lnTo>
                <a:lnTo>
                  <a:pt x="23260" y="29330"/>
                </a:lnTo>
                <a:lnTo>
                  <a:pt x="23240" y="29320"/>
                </a:lnTo>
                <a:lnTo>
                  <a:pt x="23200" y="29300"/>
                </a:lnTo>
                <a:lnTo>
                  <a:pt x="23170" y="29280"/>
                </a:lnTo>
                <a:lnTo>
                  <a:pt x="23160" y="29260"/>
                </a:lnTo>
                <a:lnTo>
                  <a:pt x="23150" y="29230"/>
                </a:lnTo>
                <a:lnTo>
                  <a:pt x="23150" y="29190"/>
                </a:lnTo>
                <a:lnTo>
                  <a:pt x="23170" y="29150"/>
                </a:lnTo>
                <a:lnTo>
                  <a:pt x="23230" y="29080"/>
                </a:lnTo>
                <a:lnTo>
                  <a:pt x="23260" y="29060"/>
                </a:lnTo>
                <a:lnTo>
                  <a:pt x="23290" y="29050"/>
                </a:lnTo>
                <a:lnTo>
                  <a:pt x="23350" y="29060"/>
                </a:lnTo>
                <a:lnTo>
                  <a:pt x="23430" y="29090"/>
                </a:lnTo>
                <a:lnTo>
                  <a:pt x="23490" y="29100"/>
                </a:lnTo>
                <a:lnTo>
                  <a:pt x="23520" y="29100"/>
                </a:lnTo>
                <a:lnTo>
                  <a:pt x="23540" y="29100"/>
                </a:lnTo>
                <a:lnTo>
                  <a:pt x="23550" y="29090"/>
                </a:lnTo>
                <a:lnTo>
                  <a:pt x="23590" y="29050"/>
                </a:lnTo>
                <a:lnTo>
                  <a:pt x="23650" y="28970"/>
                </a:lnTo>
                <a:lnTo>
                  <a:pt x="23710" y="28870"/>
                </a:lnTo>
                <a:lnTo>
                  <a:pt x="23720" y="28840"/>
                </a:lnTo>
                <a:lnTo>
                  <a:pt x="23730" y="28790"/>
                </a:lnTo>
                <a:lnTo>
                  <a:pt x="23730" y="28720"/>
                </a:lnTo>
                <a:lnTo>
                  <a:pt x="23720" y="28680"/>
                </a:lnTo>
                <a:lnTo>
                  <a:pt x="23700" y="28650"/>
                </a:lnTo>
                <a:lnTo>
                  <a:pt x="23680" y="28630"/>
                </a:lnTo>
                <a:lnTo>
                  <a:pt x="23670" y="28600"/>
                </a:lnTo>
                <a:lnTo>
                  <a:pt x="23660" y="28550"/>
                </a:lnTo>
                <a:lnTo>
                  <a:pt x="23680" y="28460"/>
                </a:lnTo>
                <a:lnTo>
                  <a:pt x="23680" y="28400"/>
                </a:lnTo>
                <a:lnTo>
                  <a:pt x="23670" y="28360"/>
                </a:lnTo>
                <a:lnTo>
                  <a:pt x="23670" y="28330"/>
                </a:lnTo>
                <a:lnTo>
                  <a:pt x="23660" y="28300"/>
                </a:lnTo>
                <a:lnTo>
                  <a:pt x="23670" y="28240"/>
                </a:lnTo>
                <a:lnTo>
                  <a:pt x="23710" y="28040"/>
                </a:lnTo>
                <a:lnTo>
                  <a:pt x="23710" y="27980"/>
                </a:lnTo>
                <a:lnTo>
                  <a:pt x="23700" y="27940"/>
                </a:lnTo>
                <a:lnTo>
                  <a:pt x="23680" y="27930"/>
                </a:lnTo>
                <a:lnTo>
                  <a:pt x="23660" y="27900"/>
                </a:lnTo>
                <a:lnTo>
                  <a:pt x="23660" y="27880"/>
                </a:lnTo>
                <a:lnTo>
                  <a:pt x="23670" y="27850"/>
                </a:lnTo>
                <a:lnTo>
                  <a:pt x="23720" y="27810"/>
                </a:lnTo>
                <a:lnTo>
                  <a:pt x="23780" y="27780"/>
                </a:lnTo>
                <a:lnTo>
                  <a:pt x="23820" y="27750"/>
                </a:lnTo>
                <a:lnTo>
                  <a:pt x="23860" y="27710"/>
                </a:lnTo>
                <a:lnTo>
                  <a:pt x="23900" y="27650"/>
                </a:lnTo>
                <a:lnTo>
                  <a:pt x="23940" y="27610"/>
                </a:lnTo>
                <a:lnTo>
                  <a:pt x="24050" y="27530"/>
                </a:lnTo>
                <a:lnTo>
                  <a:pt x="24070" y="27500"/>
                </a:lnTo>
                <a:lnTo>
                  <a:pt x="24080" y="27470"/>
                </a:lnTo>
                <a:lnTo>
                  <a:pt x="24100" y="27380"/>
                </a:lnTo>
                <a:lnTo>
                  <a:pt x="24120" y="27300"/>
                </a:lnTo>
                <a:lnTo>
                  <a:pt x="24190" y="27170"/>
                </a:lnTo>
                <a:lnTo>
                  <a:pt x="24220" y="27120"/>
                </a:lnTo>
                <a:lnTo>
                  <a:pt x="24250" y="27090"/>
                </a:lnTo>
                <a:lnTo>
                  <a:pt x="24270" y="27080"/>
                </a:lnTo>
                <a:lnTo>
                  <a:pt x="24360" y="27050"/>
                </a:lnTo>
                <a:lnTo>
                  <a:pt x="24380" y="27040"/>
                </a:lnTo>
                <a:lnTo>
                  <a:pt x="24400" y="27020"/>
                </a:lnTo>
                <a:lnTo>
                  <a:pt x="24420" y="27000"/>
                </a:lnTo>
                <a:lnTo>
                  <a:pt x="24460" y="26930"/>
                </a:lnTo>
                <a:lnTo>
                  <a:pt x="24480" y="26880"/>
                </a:lnTo>
                <a:lnTo>
                  <a:pt x="24490" y="26830"/>
                </a:lnTo>
                <a:lnTo>
                  <a:pt x="24490" y="26740"/>
                </a:lnTo>
                <a:lnTo>
                  <a:pt x="24480" y="26700"/>
                </a:lnTo>
                <a:lnTo>
                  <a:pt x="24460" y="26670"/>
                </a:lnTo>
                <a:lnTo>
                  <a:pt x="24430" y="26630"/>
                </a:lnTo>
                <a:lnTo>
                  <a:pt x="24410" y="26610"/>
                </a:lnTo>
                <a:lnTo>
                  <a:pt x="24400" y="26580"/>
                </a:lnTo>
                <a:lnTo>
                  <a:pt x="24390" y="26550"/>
                </a:lnTo>
                <a:lnTo>
                  <a:pt x="24400" y="26510"/>
                </a:lnTo>
                <a:lnTo>
                  <a:pt x="24420" y="26450"/>
                </a:lnTo>
                <a:lnTo>
                  <a:pt x="24470" y="26370"/>
                </a:lnTo>
                <a:lnTo>
                  <a:pt x="24490" y="26280"/>
                </a:lnTo>
                <a:lnTo>
                  <a:pt x="24530" y="26180"/>
                </a:lnTo>
                <a:lnTo>
                  <a:pt x="24550" y="26150"/>
                </a:lnTo>
                <a:lnTo>
                  <a:pt x="24640" y="26030"/>
                </a:lnTo>
                <a:lnTo>
                  <a:pt x="24720" y="26010"/>
                </a:lnTo>
                <a:lnTo>
                  <a:pt x="24780" y="26070"/>
                </a:lnTo>
                <a:lnTo>
                  <a:pt x="24810" y="26120"/>
                </a:lnTo>
                <a:lnTo>
                  <a:pt x="24820" y="26130"/>
                </a:lnTo>
                <a:lnTo>
                  <a:pt x="24870" y="26170"/>
                </a:lnTo>
                <a:lnTo>
                  <a:pt x="24960" y="26220"/>
                </a:lnTo>
                <a:lnTo>
                  <a:pt x="25020" y="26270"/>
                </a:lnTo>
                <a:lnTo>
                  <a:pt x="25060" y="26310"/>
                </a:lnTo>
                <a:lnTo>
                  <a:pt x="25090" y="26320"/>
                </a:lnTo>
                <a:lnTo>
                  <a:pt x="25200" y="26360"/>
                </a:lnTo>
                <a:lnTo>
                  <a:pt x="25250" y="26380"/>
                </a:lnTo>
                <a:lnTo>
                  <a:pt x="25270" y="26400"/>
                </a:lnTo>
                <a:lnTo>
                  <a:pt x="25280" y="26420"/>
                </a:lnTo>
                <a:lnTo>
                  <a:pt x="25300" y="26440"/>
                </a:lnTo>
                <a:lnTo>
                  <a:pt x="25330" y="26460"/>
                </a:lnTo>
                <a:lnTo>
                  <a:pt x="25360" y="26450"/>
                </a:lnTo>
                <a:lnTo>
                  <a:pt x="25430" y="26410"/>
                </a:lnTo>
                <a:lnTo>
                  <a:pt x="25460" y="26370"/>
                </a:lnTo>
                <a:lnTo>
                  <a:pt x="25480" y="26340"/>
                </a:lnTo>
                <a:lnTo>
                  <a:pt x="25490" y="26310"/>
                </a:lnTo>
                <a:lnTo>
                  <a:pt x="25500" y="26290"/>
                </a:lnTo>
                <a:lnTo>
                  <a:pt x="25510" y="26280"/>
                </a:lnTo>
                <a:lnTo>
                  <a:pt x="25520" y="26260"/>
                </a:lnTo>
                <a:lnTo>
                  <a:pt x="25540" y="26240"/>
                </a:lnTo>
                <a:lnTo>
                  <a:pt x="25630" y="26180"/>
                </a:lnTo>
                <a:lnTo>
                  <a:pt x="25650" y="26170"/>
                </a:lnTo>
                <a:lnTo>
                  <a:pt x="25680" y="26160"/>
                </a:lnTo>
                <a:lnTo>
                  <a:pt x="25730" y="26190"/>
                </a:lnTo>
                <a:lnTo>
                  <a:pt x="25780" y="26200"/>
                </a:lnTo>
                <a:lnTo>
                  <a:pt x="25820" y="26200"/>
                </a:lnTo>
                <a:lnTo>
                  <a:pt x="25880" y="26170"/>
                </a:lnTo>
                <a:lnTo>
                  <a:pt x="26050" y="26150"/>
                </a:lnTo>
                <a:lnTo>
                  <a:pt x="26560" y="26160"/>
                </a:lnTo>
                <a:lnTo>
                  <a:pt x="26670" y="26090"/>
                </a:lnTo>
                <a:lnTo>
                  <a:pt x="26710" y="26040"/>
                </a:lnTo>
                <a:lnTo>
                  <a:pt x="26760" y="25970"/>
                </a:lnTo>
                <a:lnTo>
                  <a:pt x="26770" y="25950"/>
                </a:lnTo>
                <a:lnTo>
                  <a:pt x="26780" y="25920"/>
                </a:lnTo>
                <a:lnTo>
                  <a:pt x="26780" y="25890"/>
                </a:lnTo>
                <a:lnTo>
                  <a:pt x="26770" y="25860"/>
                </a:lnTo>
                <a:lnTo>
                  <a:pt x="26760" y="25840"/>
                </a:lnTo>
                <a:lnTo>
                  <a:pt x="26760" y="25810"/>
                </a:lnTo>
                <a:lnTo>
                  <a:pt x="26760" y="25790"/>
                </a:lnTo>
                <a:lnTo>
                  <a:pt x="26760" y="25760"/>
                </a:lnTo>
                <a:lnTo>
                  <a:pt x="26790" y="25700"/>
                </a:lnTo>
                <a:lnTo>
                  <a:pt x="26790" y="25670"/>
                </a:lnTo>
                <a:lnTo>
                  <a:pt x="26820" y="25620"/>
                </a:lnTo>
                <a:lnTo>
                  <a:pt x="26830" y="25600"/>
                </a:lnTo>
                <a:lnTo>
                  <a:pt x="26850" y="25580"/>
                </a:lnTo>
                <a:lnTo>
                  <a:pt x="26900" y="25570"/>
                </a:lnTo>
                <a:lnTo>
                  <a:pt x="26960" y="25570"/>
                </a:lnTo>
                <a:lnTo>
                  <a:pt x="27420" y="25620"/>
                </a:lnTo>
                <a:lnTo>
                  <a:pt x="27470" y="25630"/>
                </a:lnTo>
                <a:lnTo>
                  <a:pt x="27500" y="25650"/>
                </a:lnTo>
                <a:lnTo>
                  <a:pt x="27520" y="25670"/>
                </a:lnTo>
                <a:lnTo>
                  <a:pt x="27530" y="25700"/>
                </a:lnTo>
                <a:lnTo>
                  <a:pt x="27560" y="25750"/>
                </a:lnTo>
                <a:lnTo>
                  <a:pt x="27580" y="25800"/>
                </a:lnTo>
                <a:lnTo>
                  <a:pt x="27630" y="25860"/>
                </a:lnTo>
                <a:lnTo>
                  <a:pt x="27670" y="25940"/>
                </a:lnTo>
                <a:lnTo>
                  <a:pt x="27690" y="25990"/>
                </a:lnTo>
                <a:lnTo>
                  <a:pt x="27740" y="26050"/>
                </a:lnTo>
                <a:lnTo>
                  <a:pt x="27750" y="26080"/>
                </a:lnTo>
                <a:lnTo>
                  <a:pt x="27750" y="26110"/>
                </a:lnTo>
                <a:lnTo>
                  <a:pt x="27740" y="26200"/>
                </a:lnTo>
                <a:lnTo>
                  <a:pt x="27740" y="26230"/>
                </a:lnTo>
                <a:lnTo>
                  <a:pt x="27750" y="26260"/>
                </a:lnTo>
                <a:lnTo>
                  <a:pt x="27760" y="26280"/>
                </a:lnTo>
                <a:lnTo>
                  <a:pt x="27780" y="26290"/>
                </a:lnTo>
                <a:lnTo>
                  <a:pt x="27790" y="26290"/>
                </a:lnTo>
                <a:lnTo>
                  <a:pt x="27810" y="26270"/>
                </a:lnTo>
                <a:lnTo>
                  <a:pt x="27860" y="26190"/>
                </a:lnTo>
                <a:lnTo>
                  <a:pt x="27890" y="26140"/>
                </a:lnTo>
                <a:lnTo>
                  <a:pt x="27910" y="26120"/>
                </a:lnTo>
                <a:lnTo>
                  <a:pt x="28000" y="26050"/>
                </a:lnTo>
                <a:lnTo>
                  <a:pt x="28010" y="26040"/>
                </a:lnTo>
                <a:lnTo>
                  <a:pt x="28030" y="26010"/>
                </a:lnTo>
                <a:lnTo>
                  <a:pt x="28040" y="25990"/>
                </a:lnTo>
                <a:lnTo>
                  <a:pt x="28050" y="25960"/>
                </a:lnTo>
                <a:lnTo>
                  <a:pt x="28080" y="25840"/>
                </a:lnTo>
                <a:lnTo>
                  <a:pt x="28100" y="25810"/>
                </a:lnTo>
                <a:lnTo>
                  <a:pt x="28140" y="25800"/>
                </a:lnTo>
                <a:lnTo>
                  <a:pt x="28210" y="25790"/>
                </a:lnTo>
                <a:lnTo>
                  <a:pt x="28360" y="25790"/>
                </a:lnTo>
                <a:lnTo>
                  <a:pt x="28480" y="25810"/>
                </a:lnTo>
                <a:lnTo>
                  <a:pt x="28510" y="25800"/>
                </a:lnTo>
                <a:lnTo>
                  <a:pt x="28560" y="25760"/>
                </a:lnTo>
                <a:lnTo>
                  <a:pt x="28580" y="25730"/>
                </a:lnTo>
                <a:lnTo>
                  <a:pt x="28590" y="25690"/>
                </a:lnTo>
                <a:lnTo>
                  <a:pt x="28590" y="25650"/>
                </a:lnTo>
                <a:lnTo>
                  <a:pt x="28590" y="25620"/>
                </a:lnTo>
                <a:lnTo>
                  <a:pt x="28580" y="25550"/>
                </a:lnTo>
                <a:lnTo>
                  <a:pt x="28580" y="25440"/>
                </a:lnTo>
                <a:lnTo>
                  <a:pt x="28580" y="25410"/>
                </a:lnTo>
                <a:lnTo>
                  <a:pt x="28570" y="25380"/>
                </a:lnTo>
                <a:lnTo>
                  <a:pt x="28560" y="25350"/>
                </a:lnTo>
                <a:lnTo>
                  <a:pt x="28550" y="25330"/>
                </a:lnTo>
                <a:lnTo>
                  <a:pt x="28480" y="25280"/>
                </a:lnTo>
                <a:lnTo>
                  <a:pt x="28410" y="25230"/>
                </a:lnTo>
                <a:lnTo>
                  <a:pt x="28400" y="25220"/>
                </a:lnTo>
                <a:lnTo>
                  <a:pt x="28390" y="25190"/>
                </a:lnTo>
                <a:lnTo>
                  <a:pt x="28390" y="25170"/>
                </a:lnTo>
                <a:lnTo>
                  <a:pt x="28400" y="25140"/>
                </a:lnTo>
                <a:lnTo>
                  <a:pt x="28500" y="25060"/>
                </a:lnTo>
                <a:lnTo>
                  <a:pt x="28570" y="24980"/>
                </a:lnTo>
                <a:lnTo>
                  <a:pt x="28580" y="24970"/>
                </a:lnTo>
                <a:lnTo>
                  <a:pt x="28590" y="24950"/>
                </a:lnTo>
                <a:lnTo>
                  <a:pt x="28610" y="24840"/>
                </a:lnTo>
                <a:lnTo>
                  <a:pt x="28620" y="24820"/>
                </a:lnTo>
                <a:lnTo>
                  <a:pt x="28640" y="24810"/>
                </a:lnTo>
                <a:lnTo>
                  <a:pt x="28670" y="24790"/>
                </a:lnTo>
                <a:lnTo>
                  <a:pt x="28790" y="24780"/>
                </a:lnTo>
                <a:lnTo>
                  <a:pt x="28840" y="24780"/>
                </a:lnTo>
                <a:lnTo>
                  <a:pt x="28880" y="24790"/>
                </a:lnTo>
                <a:lnTo>
                  <a:pt x="28930" y="24880"/>
                </a:lnTo>
                <a:lnTo>
                  <a:pt x="28970" y="24910"/>
                </a:lnTo>
                <a:lnTo>
                  <a:pt x="29010" y="24930"/>
                </a:lnTo>
                <a:lnTo>
                  <a:pt x="29110" y="24980"/>
                </a:lnTo>
                <a:lnTo>
                  <a:pt x="29190" y="25030"/>
                </a:lnTo>
                <a:lnTo>
                  <a:pt x="29280" y="25140"/>
                </a:lnTo>
                <a:lnTo>
                  <a:pt x="29360" y="25210"/>
                </a:lnTo>
                <a:lnTo>
                  <a:pt x="29640" y="25320"/>
                </a:lnTo>
                <a:lnTo>
                  <a:pt x="29700" y="25350"/>
                </a:lnTo>
                <a:lnTo>
                  <a:pt x="29740" y="25390"/>
                </a:lnTo>
                <a:lnTo>
                  <a:pt x="29740" y="25460"/>
                </a:lnTo>
                <a:lnTo>
                  <a:pt x="29750" y="25500"/>
                </a:lnTo>
                <a:lnTo>
                  <a:pt x="29760" y="25520"/>
                </a:lnTo>
                <a:lnTo>
                  <a:pt x="29780" y="25540"/>
                </a:lnTo>
                <a:lnTo>
                  <a:pt x="29800" y="25560"/>
                </a:lnTo>
                <a:lnTo>
                  <a:pt x="29830" y="25580"/>
                </a:lnTo>
                <a:lnTo>
                  <a:pt x="29910" y="25610"/>
                </a:lnTo>
                <a:lnTo>
                  <a:pt x="29990" y="25630"/>
                </a:lnTo>
                <a:lnTo>
                  <a:pt x="30030" y="25630"/>
                </a:lnTo>
                <a:lnTo>
                  <a:pt x="30120" y="25610"/>
                </a:lnTo>
                <a:lnTo>
                  <a:pt x="30170" y="25580"/>
                </a:lnTo>
                <a:lnTo>
                  <a:pt x="30240" y="25530"/>
                </a:lnTo>
                <a:lnTo>
                  <a:pt x="30290" y="25480"/>
                </a:lnTo>
                <a:lnTo>
                  <a:pt x="30310" y="25360"/>
                </a:lnTo>
                <a:lnTo>
                  <a:pt x="30380" y="25330"/>
                </a:lnTo>
                <a:lnTo>
                  <a:pt x="30440" y="25310"/>
                </a:lnTo>
                <a:lnTo>
                  <a:pt x="30470" y="25310"/>
                </a:lnTo>
                <a:lnTo>
                  <a:pt x="30510" y="25330"/>
                </a:lnTo>
                <a:lnTo>
                  <a:pt x="30560" y="25370"/>
                </a:lnTo>
                <a:lnTo>
                  <a:pt x="30610" y="25430"/>
                </a:lnTo>
                <a:lnTo>
                  <a:pt x="30630" y="25440"/>
                </a:lnTo>
                <a:lnTo>
                  <a:pt x="30670" y="25440"/>
                </a:lnTo>
                <a:lnTo>
                  <a:pt x="30720" y="25420"/>
                </a:lnTo>
                <a:lnTo>
                  <a:pt x="30780" y="25390"/>
                </a:lnTo>
                <a:lnTo>
                  <a:pt x="30820" y="25400"/>
                </a:lnTo>
                <a:lnTo>
                  <a:pt x="30890" y="25420"/>
                </a:lnTo>
                <a:lnTo>
                  <a:pt x="31130" y="25580"/>
                </a:lnTo>
                <a:lnTo>
                  <a:pt x="31150" y="25600"/>
                </a:lnTo>
                <a:lnTo>
                  <a:pt x="31180" y="25610"/>
                </a:lnTo>
                <a:lnTo>
                  <a:pt x="31230" y="25620"/>
                </a:lnTo>
                <a:lnTo>
                  <a:pt x="31340" y="25620"/>
                </a:lnTo>
                <a:lnTo>
                  <a:pt x="31390" y="25610"/>
                </a:lnTo>
                <a:lnTo>
                  <a:pt x="31420" y="25590"/>
                </a:lnTo>
                <a:lnTo>
                  <a:pt x="31470" y="25530"/>
                </a:lnTo>
                <a:lnTo>
                  <a:pt x="31490" y="25510"/>
                </a:lnTo>
                <a:lnTo>
                  <a:pt x="31510" y="25510"/>
                </a:lnTo>
                <a:lnTo>
                  <a:pt x="31550" y="25520"/>
                </a:lnTo>
                <a:lnTo>
                  <a:pt x="31620" y="25620"/>
                </a:lnTo>
                <a:lnTo>
                  <a:pt x="31650" y="25660"/>
                </a:lnTo>
                <a:lnTo>
                  <a:pt x="31710" y="25690"/>
                </a:lnTo>
                <a:lnTo>
                  <a:pt x="31940" y="25780"/>
                </a:lnTo>
                <a:lnTo>
                  <a:pt x="32000" y="25850"/>
                </a:lnTo>
                <a:lnTo>
                  <a:pt x="32000" y="25880"/>
                </a:lnTo>
                <a:lnTo>
                  <a:pt x="32020" y="26060"/>
                </a:lnTo>
                <a:lnTo>
                  <a:pt x="32010" y="26200"/>
                </a:lnTo>
                <a:lnTo>
                  <a:pt x="32000" y="26250"/>
                </a:lnTo>
                <a:lnTo>
                  <a:pt x="31970" y="26310"/>
                </a:lnTo>
                <a:lnTo>
                  <a:pt x="31910" y="26410"/>
                </a:lnTo>
                <a:lnTo>
                  <a:pt x="31870" y="26450"/>
                </a:lnTo>
                <a:lnTo>
                  <a:pt x="31830" y="26480"/>
                </a:lnTo>
                <a:lnTo>
                  <a:pt x="31810" y="26490"/>
                </a:lnTo>
                <a:lnTo>
                  <a:pt x="31790" y="26500"/>
                </a:lnTo>
                <a:lnTo>
                  <a:pt x="31770" y="26530"/>
                </a:lnTo>
                <a:lnTo>
                  <a:pt x="31760" y="26550"/>
                </a:lnTo>
                <a:lnTo>
                  <a:pt x="31710" y="26800"/>
                </a:lnTo>
                <a:lnTo>
                  <a:pt x="31690" y="26870"/>
                </a:lnTo>
                <a:lnTo>
                  <a:pt x="31680" y="26910"/>
                </a:lnTo>
                <a:lnTo>
                  <a:pt x="31680" y="26960"/>
                </a:lnTo>
                <a:lnTo>
                  <a:pt x="31690" y="27000"/>
                </a:lnTo>
                <a:lnTo>
                  <a:pt x="31700" y="27020"/>
                </a:lnTo>
                <a:lnTo>
                  <a:pt x="31780" y="27030"/>
                </a:lnTo>
                <a:lnTo>
                  <a:pt x="31910" y="27020"/>
                </a:lnTo>
                <a:lnTo>
                  <a:pt x="31980" y="26990"/>
                </a:lnTo>
                <a:lnTo>
                  <a:pt x="32000" y="26980"/>
                </a:lnTo>
                <a:lnTo>
                  <a:pt x="32030" y="26960"/>
                </a:lnTo>
                <a:lnTo>
                  <a:pt x="32050" y="26940"/>
                </a:lnTo>
                <a:lnTo>
                  <a:pt x="32090" y="26890"/>
                </a:lnTo>
                <a:lnTo>
                  <a:pt x="32120" y="26880"/>
                </a:lnTo>
                <a:lnTo>
                  <a:pt x="32260" y="26890"/>
                </a:lnTo>
                <a:lnTo>
                  <a:pt x="32380" y="26880"/>
                </a:lnTo>
                <a:lnTo>
                  <a:pt x="32470" y="26900"/>
                </a:lnTo>
                <a:lnTo>
                  <a:pt x="32590" y="26890"/>
                </a:lnTo>
                <a:lnTo>
                  <a:pt x="32630" y="26900"/>
                </a:lnTo>
                <a:lnTo>
                  <a:pt x="32940" y="27070"/>
                </a:lnTo>
                <a:lnTo>
                  <a:pt x="32970" y="27100"/>
                </a:lnTo>
                <a:lnTo>
                  <a:pt x="32990" y="27150"/>
                </a:lnTo>
                <a:lnTo>
                  <a:pt x="33020" y="27260"/>
                </a:lnTo>
                <a:lnTo>
                  <a:pt x="33070" y="27370"/>
                </a:lnTo>
                <a:lnTo>
                  <a:pt x="33170" y="27470"/>
                </a:lnTo>
                <a:lnTo>
                  <a:pt x="33320" y="27690"/>
                </a:lnTo>
                <a:lnTo>
                  <a:pt x="33530" y="27890"/>
                </a:lnTo>
                <a:lnTo>
                  <a:pt x="34030" y="28250"/>
                </a:lnTo>
                <a:lnTo>
                  <a:pt x="34080" y="28290"/>
                </a:lnTo>
                <a:lnTo>
                  <a:pt x="34120" y="28330"/>
                </a:lnTo>
                <a:lnTo>
                  <a:pt x="34130" y="28350"/>
                </a:lnTo>
                <a:lnTo>
                  <a:pt x="34130" y="28390"/>
                </a:lnTo>
                <a:lnTo>
                  <a:pt x="34130" y="28420"/>
                </a:lnTo>
                <a:lnTo>
                  <a:pt x="34130" y="28460"/>
                </a:lnTo>
                <a:lnTo>
                  <a:pt x="34120" y="28490"/>
                </a:lnTo>
                <a:lnTo>
                  <a:pt x="34130" y="28520"/>
                </a:lnTo>
                <a:lnTo>
                  <a:pt x="34160" y="28680"/>
                </a:lnTo>
                <a:lnTo>
                  <a:pt x="34160" y="28710"/>
                </a:lnTo>
                <a:lnTo>
                  <a:pt x="34160" y="28740"/>
                </a:lnTo>
                <a:lnTo>
                  <a:pt x="34150" y="28810"/>
                </a:lnTo>
                <a:lnTo>
                  <a:pt x="34160" y="28850"/>
                </a:lnTo>
                <a:lnTo>
                  <a:pt x="34170" y="28870"/>
                </a:lnTo>
                <a:lnTo>
                  <a:pt x="34200" y="28880"/>
                </a:lnTo>
                <a:lnTo>
                  <a:pt x="34220" y="28860"/>
                </a:lnTo>
                <a:lnTo>
                  <a:pt x="34230" y="28840"/>
                </a:lnTo>
                <a:lnTo>
                  <a:pt x="34280" y="28740"/>
                </a:lnTo>
                <a:lnTo>
                  <a:pt x="34310" y="28720"/>
                </a:lnTo>
                <a:lnTo>
                  <a:pt x="34340" y="28720"/>
                </a:lnTo>
                <a:lnTo>
                  <a:pt x="34410" y="28760"/>
                </a:lnTo>
                <a:lnTo>
                  <a:pt x="34440" y="28790"/>
                </a:lnTo>
                <a:lnTo>
                  <a:pt x="34450" y="28830"/>
                </a:lnTo>
                <a:lnTo>
                  <a:pt x="34440" y="28860"/>
                </a:lnTo>
                <a:lnTo>
                  <a:pt x="34400" y="28940"/>
                </a:lnTo>
                <a:lnTo>
                  <a:pt x="34390" y="28970"/>
                </a:lnTo>
                <a:lnTo>
                  <a:pt x="34380" y="29010"/>
                </a:lnTo>
                <a:lnTo>
                  <a:pt x="34390" y="29030"/>
                </a:lnTo>
                <a:lnTo>
                  <a:pt x="34400" y="29040"/>
                </a:lnTo>
                <a:lnTo>
                  <a:pt x="34460" y="29060"/>
                </a:lnTo>
                <a:lnTo>
                  <a:pt x="34520" y="29060"/>
                </a:lnTo>
                <a:lnTo>
                  <a:pt x="34620" y="29040"/>
                </a:lnTo>
                <a:lnTo>
                  <a:pt x="34670" y="29040"/>
                </a:lnTo>
                <a:lnTo>
                  <a:pt x="34720" y="29050"/>
                </a:lnTo>
                <a:lnTo>
                  <a:pt x="34800" y="29090"/>
                </a:lnTo>
                <a:lnTo>
                  <a:pt x="34840" y="29110"/>
                </a:lnTo>
                <a:lnTo>
                  <a:pt x="34870" y="29140"/>
                </a:lnTo>
                <a:lnTo>
                  <a:pt x="34880" y="29170"/>
                </a:lnTo>
                <a:lnTo>
                  <a:pt x="34880" y="29200"/>
                </a:lnTo>
                <a:lnTo>
                  <a:pt x="34870" y="29230"/>
                </a:lnTo>
                <a:lnTo>
                  <a:pt x="34870" y="29270"/>
                </a:lnTo>
                <a:lnTo>
                  <a:pt x="34880" y="29320"/>
                </a:lnTo>
                <a:lnTo>
                  <a:pt x="34900" y="29400"/>
                </a:lnTo>
                <a:lnTo>
                  <a:pt x="34930" y="29430"/>
                </a:lnTo>
                <a:lnTo>
                  <a:pt x="34950" y="29450"/>
                </a:lnTo>
                <a:lnTo>
                  <a:pt x="34990" y="29450"/>
                </a:lnTo>
                <a:lnTo>
                  <a:pt x="35040" y="29430"/>
                </a:lnTo>
                <a:lnTo>
                  <a:pt x="35080" y="29440"/>
                </a:lnTo>
                <a:lnTo>
                  <a:pt x="35140" y="29460"/>
                </a:lnTo>
                <a:lnTo>
                  <a:pt x="35250" y="29540"/>
                </a:lnTo>
                <a:lnTo>
                  <a:pt x="35300" y="29580"/>
                </a:lnTo>
                <a:lnTo>
                  <a:pt x="35320" y="29620"/>
                </a:lnTo>
                <a:lnTo>
                  <a:pt x="35320" y="29650"/>
                </a:lnTo>
                <a:lnTo>
                  <a:pt x="35300" y="29680"/>
                </a:lnTo>
                <a:lnTo>
                  <a:pt x="35290" y="29700"/>
                </a:lnTo>
                <a:lnTo>
                  <a:pt x="35240" y="29770"/>
                </a:lnTo>
                <a:lnTo>
                  <a:pt x="35200" y="29850"/>
                </a:lnTo>
                <a:lnTo>
                  <a:pt x="35180" y="29890"/>
                </a:lnTo>
                <a:lnTo>
                  <a:pt x="35160" y="29940"/>
                </a:lnTo>
                <a:lnTo>
                  <a:pt x="35150" y="29980"/>
                </a:lnTo>
                <a:lnTo>
                  <a:pt x="35150" y="29990"/>
                </a:lnTo>
                <a:lnTo>
                  <a:pt x="35070" y="29970"/>
                </a:lnTo>
                <a:lnTo>
                  <a:pt x="34980" y="29920"/>
                </a:lnTo>
                <a:lnTo>
                  <a:pt x="34920" y="29900"/>
                </a:lnTo>
                <a:lnTo>
                  <a:pt x="34890" y="29940"/>
                </a:lnTo>
                <a:lnTo>
                  <a:pt x="34870" y="29980"/>
                </a:lnTo>
                <a:lnTo>
                  <a:pt x="34820" y="30020"/>
                </a:lnTo>
                <a:lnTo>
                  <a:pt x="34770" y="30030"/>
                </a:lnTo>
                <a:lnTo>
                  <a:pt x="34710" y="29990"/>
                </a:lnTo>
                <a:lnTo>
                  <a:pt x="34620" y="29900"/>
                </a:lnTo>
                <a:lnTo>
                  <a:pt x="34420" y="29740"/>
                </a:lnTo>
                <a:lnTo>
                  <a:pt x="34330" y="29630"/>
                </a:lnTo>
                <a:lnTo>
                  <a:pt x="34260" y="29670"/>
                </a:lnTo>
                <a:lnTo>
                  <a:pt x="34070" y="29510"/>
                </a:lnTo>
                <a:lnTo>
                  <a:pt x="33970" y="29520"/>
                </a:lnTo>
                <a:lnTo>
                  <a:pt x="34010" y="29580"/>
                </a:lnTo>
                <a:lnTo>
                  <a:pt x="33980" y="29590"/>
                </a:lnTo>
                <a:lnTo>
                  <a:pt x="33950" y="29620"/>
                </a:lnTo>
                <a:lnTo>
                  <a:pt x="33930" y="29630"/>
                </a:lnTo>
                <a:lnTo>
                  <a:pt x="33960" y="29700"/>
                </a:lnTo>
                <a:lnTo>
                  <a:pt x="33990" y="29750"/>
                </a:lnTo>
                <a:lnTo>
                  <a:pt x="34040" y="29780"/>
                </a:lnTo>
                <a:lnTo>
                  <a:pt x="34090" y="29800"/>
                </a:lnTo>
                <a:lnTo>
                  <a:pt x="34090" y="29850"/>
                </a:lnTo>
                <a:lnTo>
                  <a:pt x="34060" y="29870"/>
                </a:lnTo>
                <a:lnTo>
                  <a:pt x="34040" y="29900"/>
                </a:lnTo>
                <a:lnTo>
                  <a:pt x="34010" y="29970"/>
                </a:lnTo>
                <a:lnTo>
                  <a:pt x="34080" y="30010"/>
                </a:lnTo>
                <a:lnTo>
                  <a:pt x="34060" y="30060"/>
                </a:lnTo>
                <a:lnTo>
                  <a:pt x="34000" y="30050"/>
                </a:lnTo>
                <a:lnTo>
                  <a:pt x="33970" y="29940"/>
                </a:lnTo>
                <a:lnTo>
                  <a:pt x="33930" y="29870"/>
                </a:lnTo>
                <a:lnTo>
                  <a:pt x="33650" y="29740"/>
                </a:lnTo>
                <a:lnTo>
                  <a:pt x="33350" y="29470"/>
                </a:lnTo>
                <a:lnTo>
                  <a:pt x="33280" y="29430"/>
                </a:lnTo>
                <a:lnTo>
                  <a:pt x="33120" y="29280"/>
                </a:lnTo>
                <a:lnTo>
                  <a:pt x="33060" y="29240"/>
                </a:lnTo>
                <a:lnTo>
                  <a:pt x="32890" y="29230"/>
                </a:lnTo>
                <a:lnTo>
                  <a:pt x="32820" y="29210"/>
                </a:lnTo>
                <a:lnTo>
                  <a:pt x="32760" y="29180"/>
                </a:lnTo>
                <a:lnTo>
                  <a:pt x="32560" y="28940"/>
                </a:lnTo>
                <a:lnTo>
                  <a:pt x="32520" y="28930"/>
                </a:lnTo>
                <a:lnTo>
                  <a:pt x="32480" y="28830"/>
                </a:lnTo>
                <a:lnTo>
                  <a:pt x="32380" y="28760"/>
                </a:lnTo>
                <a:lnTo>
                  <a:pt x="32120" y="28630"/>
                </a:lnTo>
                <a:lnTo>
                  <a:pt x="32050" y="28580"/>
                </a:lnTo>
                <a:lnTo>
                  <a:pt x="31990" y="28510"/>
                </a:lnTo>
                <a:lnTo>
                  <a:pt x="31960" y="28400"/>
                </a:lnTo>
                <a:lnTo>
                  <a:pt x="31890" y="28430"/>
                </a:lnTo>
                <a:lnTo>
                  <a:pt x="31780" y="28450"/>
                </a:lnTo>
                <a:lnTo>
                  <a:pt x="31680" y="28430"/>
                </a:lnTo>
                <a:lnTo>
                  <a:pt x="31640" y="28370"/>
                </a:lnTo>
                <a:lnTo>
                  <a:pt x="31600" y="28290"/>
                </a:lnTo>
                <a:lnTo>
                  <a:pt x="31320" y="28170"/>
                </a:lnTo>
                <a:lnTo>
                  <a:pt x="31280" y="27990"/>
                </a:lnTo>
                <a:lnTo>
                  <a:pt x="30660" y="27640"/>
                </a:lnTo>
                <a:lnTo>
                  <a:pt x="30470" y="27500"/>
                </a:lnTo>
                <a:lnTo>
                  <a:pt x="30420" y="27580"/>
                </a:lnTo>
                <a:lnTo>
                  <a:pt x="30370" y="27670"/>
                </a:lnTo>
                <a:lnTo>
                  <a:pt x="30350" y="27770"/>
                </a:lnTo>
                <a:lnTo>
                  <a:pt x="30360" y="27900"/>
                </a:lnTo>
                <a:lnTo>
                  <a:pt x="30090" y="27790"/>
                </a:lnTo>
                <a:lnTo>
                  <a:pt x="29980" y="27710"/>
                </a:lnTo>
                <a:lnTo>
                  <a:pt x="29990" y="27610"/>
                </a:lnTo>
                <a:lnTo>
                  <a:pt x="29880" y="27420"/>
                </a:lnTo>
                <a:lnTo>
                  <a:pt x="29720" y="27330"/>
                </a:lnTo>
                <a:lnTo>
                  <a:pt x="29130" y="27220"/>
                </a:lnTo>
                <a:lnTo>
                  <a:pt x="28840" y="27120"/>
                </a:lnTo>
                <a:lnTo>
                  <a:pt x="28670" y="27020"/>
                </a:lnTo>
                <a:lnTo>
                  <a:pt x="28620" y="27050"/>
                </a:lnTo>
                <a:lnTo>
                  <a:pt x="28350" y="27040"/>
                </a:lnTo>
                <a:lnTo>
                  <a:pt x="28210" y="27010"/>
                </a:lnTo>
                <a:lnTo>
                  <a:pt x="28170" y="26980"/>
                </a:lnTo>
                <a:lnTo>
                  <a:pt x="28100" y="26890"/>
                </a:lnTo>
                <a:lnTo>
                  <a:pt x="27730" y="26860"/>
                </a:lnTo>
                <a:lnTo>
                  <a:pt x="27580" y="26880"/>
                </a:lnTo>
                <a:lnTo>
                  <a:pt x="27510" y="26920"/>
                </a:lnTo>
                <a:lnTo>
                  <a:pt x="27340" y="27060"/>
                </a:lnTo>
                <a:lnTo>
                  <a:pt x="27270" y="27130"/>
                </a:lnTo>
                <a:lnTo>
                  <a:pt x="27230" y="27160"/>
                </a:lnTo>
                <a:lnTo>
                  <a:pt x="27190" y="27160"/>
                </a:lnTo>
                <a:lnTo>
                  <a:pt x="27140" y="27160"/>
                </a:lnTo>
                <a:lnTo>
                  <a:pt x="27100" y="27160"/>
                </a:lnTo>
                <a:lnTo>
                  <a:pt x="26950" y="27270"/>
                </a:lnTo>
                <a:lnTo>
                  <a:pt x="26740" y="27420"/>
                </a:lnTo>
                <a:lnTo>
                  <a:pt x="26640" y="27440"/>
                </a:lnTo>
                <a:lnTo>
                  <a:pt x="26570" y="27470"/>
                </a:lnTo>
                <a:lnTo>
                  <a:pt x="26420" y="27610"/>
                </a:lnTo>
                <a:lnTo>
                  <a:pt x="25990" y="27900"/>
                </a:lnTo>
                <a:lnTo>
                  <a:pt x="25860" y="28070"/>
                </a:lnTo>
                <a:lnTo>
                  <a:pt x="25890" y="28230"/>
                </a:lnTo>
                <a:lnTo>
                  <a:pt x="25830" y="28320"/>
                </a:lnTo>
                <a:lnTo>
                  <a:pt x="25810" y="28370"/>
                </a:lnTo>
                <a:lnTo>
                  <a:pt x="25810" y="28430"/>
                </a:lnTo>
                <a:lnTo>
                  <a:pt x="25790" y="28450"/>
                </a:lnTo>
                <a:lnTo>
                  <a:pt x="25700" y="28510"/>
                </a:lnTo>
                <a:lnTo>
                  <a:pt x="25670" y="28540"/>
                </a:lnTo>
                <a:lnTo>
                  <a:pt x="25640" y="28640"/>
                </a:lnTo>
                <a:lnTo>
                  <a:pt x="25650" y="28720"/>
                </a:lnTo>
                <a:lnTo>
                  <a:pt x="25650" y="28810"/>
                </a:lnTo>
                <a:lnTo>
                  <a:pt x="25570" y="28900"/>
                </a:lnTo>
                <a:lnTo>
                  <a:pt x="25420" y="28970"/>
                </a:lnTo>
                <a:lnTo>
                  <a:pt x="25090" y="29080"/>
                </a:lnTo>
                <a:lnTo>
                  <a:pt x="24920" y="29180"/>
                </a:lnTo>
                <a:lnTo>
                  <a:pt x="24840" y="29260"/>
                </a:lnTo>
                <a:lnTo>
                  <a:pt x="24760" y="29340"/>
                </a:lnTo>
                <a:lnTo>
                  <a:pt x="24620" y="29550"/>
                </a:lnTo>
                <a:lnTo>
                  <a:pt x="24600" y="29610"/>
                </a:lnTo>
                <a:lnTo>
                  <a:pt x="24610" y="29740"/>
                </a:lnTo>
                <a:lnTo>
                  <a:pt x="24600" y="29800"/>
                </a:lnTo>
                <a:lnTo>
                  <a:pt x="24570" y="29930"/>
                </a:lnTo>
                <a:lnTo>
                  <a:pt x="24520" y="30020"/>
                </a:lnTo>
                <a:lnTo>
                  <a:pt x="24250" y="30340"/>
                </a:lnTo>
                <a:lnTo>
                  <a:pt x="24150" y="30530"/>
                </a:lnTo>
                <a:lnTo>
                  <a:pt x="24240" y="30700"/>
                </a:lnTo>
                <a:lnTo>
                  <a:pt x="24240" y="30750"/>
                </a:lnTo>
                <a:lnTo>
                  <a:pt x="24100" y="30780"/>
                </a:lnTo>
                <a:lnTo>
                  <a:pt x="24020" y="30880"/>
                </a:lnTo>
                <a:lnTo>
                  <a:pt x="23930" y="30980"/>
                </a:lnTo>
                <a:lnTo>
                  <a:pt x="23780" y="31040"/>
                </a:lnTo>
                <a:lnTo>
                  <a:pt x="23730" y="31080"/>
                </a:lnTo>
                <a:lnTo>
                  <a:pt x="23700" y="31130"/>
                </a:lnTo>
                <a:lnTo>
                  <a:pt x="23680" y="31170"/>
                </a:lnTo>
                <a:lnTo>
                  <a:pt x="23650" y="31230"/>
                </a:lnTo>
                <a:lnTo>
                  <a:pt x="23580" y="31270"/>
                </a:lnTo>
                <a:lnTo>
                  <a:pt x="23440" y="31310"/>
                </a:lnTo>
                <a:lnTo>
                  <a:pt x="23020" y="31590"/>
                </a:lnTo>
                <a:lnTo>
                  <a:pt x="22000" y="31840"/>
                </a:lnTo>
                <a:lnTo>
                  <a:pt x="21710" y="32030"/>
                </a:lnTo>
                <a:lnTo>
                  <a:pt x="21470" y="32090"/>
                </a:lnTo>
                <a:lnTo>
                  <a:pt x="20740" y="32090"/>
                </a:lnTo>
                <a:lnTo>
                  <a:pt x="20580" y="32150"/>
                </a:lnTo>
                <a:lnTo>
                  <a:pt x="20500" y="32150"/>
                </a:lnTo>
                <a:lnTo>
                  <a:pt x="20460" y="32110"/>
                </a:lnTo>
                <a:lnTo>
                  <a:pt x="20400" y="32080"/>
                </a:lnTo>
                <a:lnTo>
                  <a:pt x="20340" y="32080"/>
                </a:lnTo>
                <a:lnTo>
                  <a:pt x="20220" y="31690"/>
                </a:lnTo>
                <a:lnTo>
                  <a:pt x="20190" y="31490"/>
                </a:lnTo>
                <a:lnTo>
                  <a:pt x="20280" y="31320"/>
                </a:lnTo>
                <a:lnTo>
                  <a:pt x="20540" y="31040"/>
                </a:lnTo>
                <a:lnTo>
                  <a:pt x="20660" y="30850"/>
                </a:lnTo>
                <a:lnTo>
                  <a:pt x="20960" y="30590"/>
                </a:lnTo>
                <a:lnTo>
                  <a:pt x="21090" y="30440"/>
                </a:lnTo>
                <a:lnTo>
                  <a:pt x="21140" y="30350"/>
                </a:lnTo>
                <a:lnTo>
                  <a:pt x="21180" y="30170"/>
                </a:lnTo>
                <a:lnTo>
                  <a:pt x="21220" y="30070"/>
                </a:lnTo>
                <a:lnTo>
                  <a:pt x="21290" y="30000"/>
                </a:lnTo>
                <a:lnTo>
                  <a:pt x="21370" y="29930"/>
                </a:lnTo>
                <a:lnTo>
                  <a:pt x="21440" y="29840"/>
                </a:lnTo>
                <a:lnTo>
                  <a:pt x="21450" y="29700"/>
                </a:lnTo>
                <a:lnTo>
                  <a:pt x="21420" y="29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Lombard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7530" y="12890"/>
                </a:moveTo>
                <a:lnTo>
                  <a:pt x="27550" y="12890"/>
                </a:lnTo>
                <a:lnTo>
                  <a:pt x="27590" y="12970"/>
                </a:lnTo>
                <a:lnTo>
                  <a:pt x="27640" y="13000"/>
                </a:lnTo>
                <a:lnTo>
                  <a:pt x="27730" y="13010"/>
                </a:lnTo>
                <a:lnTo>
                  <a:pt x="27910" y="13010"/>
                </a:lnTo>
                <a:lnTo>
                  <a:pt x="28000" y="13040"/>
                </a:lnTo>
                <a:lnTo>
                  <a:pt x="28150" y="13240"/>
                </a:lnTo>
                <a:lnTo>
                  <a:pt x="28060" y="13440"/>
                </a:lnTo>
                <a:lnTo>
                  <a:pt x="27890" y="13640"/>
                </a:lnTo>
                <a:lnTo>
                  <a:pt x="27790" y="13880"/>
                </a:lnTo>
                <a:lnTo>
                  <a:pt x="27770" y="13920"/>
                </a:lnTo>
                <a:lnTo>
                  <a:pt x="27760" y="13940"/>
                </a:lnTo>
                <a:lnTo>
                  <a:pt x="27860" y="13950"/>
                </a:lnTo>
                <a:lnTo>
                  <a:pt x="27950" y="13980"/>
                </a:lnTo>
                <a:lnTo>
                  <a:pt x="28290" y="14160"/>
                </a:lnTo>
                <a:lnTo>
                  <a:pt x="28320" y="14190"/>
                </a:lnTo>
                <a:lnTo>
                  <a:pt x="28360" y="14250"/>
                </a:lnTo>
                <a:lnTo>
                  <a:pt x="28420" y="14380"/>
                </a:lnTo>
                <a:lnTo>
                  <a:pt x="28520" y="14560"/>
                </a:lnTo>
                <a:lnTo>
                  <a:pt x="28570" y="14670"/>
                </a:lnTo>
                <a:lnTo>
                  <a:pt x="28600" y="14780"/>
                </a:lnTo>
                <a:lnTo>
                  <a:pt x="28610" y="14930"/>
                </a:lnTo>
                <a:lnTo>
                  <a:pt x="28590" y="15030"/>
                </a:lnTo>
                <a:lnTo>
                  <a:pt x="28550" y="15130"/>
                </a:lnTo>
                <a:lnTo>
                  <a:pt x="28530" y="15260"/>
                </a:lnTo>
                <a:lnTo>
                  <a:pt x="28590" y="15250"/>
                </a:lnTo>
                <a:lnTo>
                  <a:pt x="28770" y="15190"/>
                </a:lnTo>
                <a:lnTo>
                  <a:pt x="28960" y="15280"/>
                </a:lnTo>
                <a:lnTo>
                  <a:pt x="29130" y="15310"/>
                </a:lnTo>
                <a:lnTo>
                  <a:pt x="29320" y="15080"/>
                </a:lnTo>
                <a:lnTo>
                  <a:pt x="29470" y="14800"/>
                </a:lnTo>
                <a:lnTo>
                  <a:pt x="29490" y="14650"/>
                </a:lnTo>
                <a:lnTo>
                  <a:pt x="29420" y="14510"/>
                </a:lnTo>
                <a:lnTo>
                  <a:pt x="29370" y="14480"/>
                </a:lnTo>
                <a:lnTo>
                  <a:pt x="29240" y="14450"/>
                </a:lnTo>
                <a:lnTo>
                  <a:pt x="29180" y="14420"/>
                </a:lnTo>
                <a:lnTo>
                  <a:pt x="29130" y="14340"/>
                </a:lnTo>
                <a:lnTo>
                  <a:pt x="29080" y="14190"/>
                </a:lnTo>
                <a:lnTo>
                  <a:pt x="29020" y="14120"/>
                </a:lnTo>
                <a:lnTo>
                  <a:pt x="29010" y="14100"/>
                </a:lnTo>
                <a:lnTo>
                  <a:pt x="29000" y="14080"/>
                </a:lnTo>
                <a:lnTo>
                  <a:pt x="29010" y="14060"/>
                </a:lnTo>
                <a:lnTo>
                  <a:pt x="29020" y="14040"/>
                </a:lnTo>
                <a:lnTo>
                  <a:pt x="29210" y="13860"/>
                </a:lnTo>
                <a:lnTo>
                  <a:pt x="29110" y="13560"/>
                </a:lnTo>
                <a:lnTo>
                  <a:pt x="29130" y="13470"/>
                </a:lnTo>
                <a:lnTo>
                  <a:pt x="29280" y="13350"/>
                </a:lnTo>
                <a:lnTo>
                  <a:pt x="29410" y="13310"/>
                </a:lnTo>
                <a:lnTo>
                  <a:pt x="29470" y="13280"/>
                </a:lnTo>
                <a:lnTo>
                  <a:pt x="29510" y="13200"/>
                </a:lnTo>
                <a:lnTo>
                  <a:pt x="29530" y="13090"/>
                </a:lnTo>
                <a:lnTo>
                  <a:pt x="29520" y="12900"/>
                </a:lnTo>
                <a:lnTo>
                  <a:pt x="29540" y="12790"/>
                </a:lnTo>
                <a:lnTo>
                  <a:pt x="29650" y="12630"/>
                </a:lnTo>
                <a:lnTo>
                  <a:pt x="30080" y="12340"/>
                </a:lnTo>
                <a:lnTo>
                  <a:pt x="30120" y="12260"/>
                </a:lnTo>
                <a:lnTo>
                  <a:pt x="30150" y="12160"/>
                </a:lnTo>
                <a:lnTo>
                  <a:pt x="30180" y="12070"/>
                </a:lnTo>
                <a:lnTo>
                  <a:pt x="30250" y="12030"/>
                </a:lnTo>
                <a:lnTo>
                  <a:pt x="30320" y="11990"/>
                </a:lnTo>
                <a:lnTo>
                  <a:pt x="30380" y="11930"/>
                </a:lnTo>
                <a:lnTo>
                  <a:pt x="30440" y="11840"/>
                </a:lnTo>
                <a:lnTo>
                  <a:pt x="30530" y="11540"/>
                </a:lnTo>
                <a:lnTo>
                  <a:pt x="30700" y="11180"/>
                </a:lnTo>
                <a:lnTo>
                  <a:pt x="30730" y="10990"/>
                </a:lnTo>
                <a:lnTo>
                  <a:pt x="30730" y="10880"/>
                </a:lnTo>
                <a:lnTo>
                  <a:pt x="30650" y="10580"/>
                </a:lnTo>
                <a:lnTo>
                  <a:pt x="30650" y="10460"/>
                </a:lnTo>
                <a:lnTo>
                  <a:pt x="30660" y="10350"/>
                </a:lnTo>
                <a:lnTo>
                  <a:pt x="30650" y="10270"/>
                </a:lnTo>
                <a:lnTo>
                  <a:pt x="30570" y="10210"/>
                </a:lnTo>
                <a:lnTo>
                  <a:pt x="30520" y="10100"/>
                </a:lnTo>
                <a:lnTo>
                  <a:pt x="30560" y="9890"/>
                </a:lnTo>
                <a:lnTo>
                  <a:pt x="30660" y="9690"/>
                </a:lnTo>
                <a:lnTo>
                  <a:pt x="30780" y="9580"/>
                </a:lnTo>
                <a:lnTo>
                  <a:pt x="31060" y="9550"/>
                </a:lnTo>
                <a:lnTo>
                  <a:pt x="31180" y="9580"/>
                </a:lnTo>
                <a:lnTo>
                  <a:pt x="31180" y="9680"/>
                </a:lnTo>
                <a:lnTo>
                  <a:pt x="31330" y="9830"/>
                </a:lnTo>
                <a:lnTo>
                  <a:pt x="31380" y="9850"/>
                </a:lnTo>
                <a:lnTo>
                  <a:pt x="31440" y="9820"/>
                </a:lnTo>
                <a:lnTo>
                  <a:pt x="31470" y="9770"/>
                </a:lnTo>
                <a:lnTo>
                  <a:pt x="31490" y="9710"/>
                </a:lnTo>
                <a:lnTo>
                  <a:pt x="31530" y="9650"/>
                </a:lnTo>
                <a:lnTo>
                  <a:pt x="31620" y="9580"/>
                </a:lnTo>
                <a:lnTo>
                  <a:pt x="31670" y="9570"/>
                </a:lnTo>
                <a:lnTo>
                  <a:pt x="31690" y="9630"/>
                </a:lnTo>
                <a:lnTo>
                  <a:pt x="31720" y="10440"/>
                </a:lnTo>
                <a:lnTo>
                  <a:pt x="31710" y="10570"/>
                </a:lnTo>
                <a:lnTo>
                  <a:pt x="31730" y="10620"/>
                </a:lnTo>
                <a:lnTo>
                  <a:pt x="31770" y="10660"/>
                </a:lnTo>
                <a:lnTo>
                  <a:pt x="31900" y="10730"/>
                </a:lnTo>
                <a:lnTo>
                  <a:pt x="31950" y="10780"/>
                </a:lnTo>
                <a:lnTo>
                  <a:pt x="32070" y="11080"/>
                </a:lnTo>
                <a:lnTo>
                  <a:pt x="32140" y="11190"/>
                </a:lnTo>
                <a:lnTo>
                  <a:pt x="32270" y="11270"/>
                </a:lnTo>
                <a:lnTo>
                  <a:pt x="32400" y="11320"/>
                </a:lnTo>
                <a:lnTo>
                  <a:pt x="33070" y="11330"/>
                </a:lnTo>
                <a:lnTo>
                  <a:pt x="33180" y="11280"/>
                </a:lnTo>
                <a:lnTo>
                  <a:pt x="33270" y="11160"/>
                </a:lnTo>
                <a:lnTo>
                  <a:pt x="33280" y="11090"/>
                </a:lnTo>
                <a:lnTo>
                  <a:pt x="33270" y="11000"/>
                </a:lnTo>
                <a:lnTo>
                  <a:pt x="33280" y="10900"/>
                </a:lnTo>
                <a:lnTo>
                  <a:pt x="33340" y="10830"/>
                </a:lnTo>
                <a:lnTo>
                  <a:pt x="33410" y="10830"/>
                </a:lnTo>
                <a:lnTo>
                  <a:pt x="33550" y="10920"/>
                </a:lnTo>
                <a:lnTo>
                  <a:pt x="33620" y="10930"/>
                </a:lnTo>
                <a:lnTo>
                  <a:pt x="33750" y="10890"/>
                </a:lnTo>
                <a:lnTo>
                  <a:pt x="34140" y="10690"/>
                </a:lnTo>
                <a:lnTo>
                  <a:pt x="34390" y="10650"/>
                </a:lnTo>
                <a:lnTo>
                  <a:pt x="34510" y="10660"/>
                </a:lnTo>
                <a:lnTo>
                  <a:pt x="34630" y="10690"/>
                </a:lnTo>
                <a:lnTo>
                  <a:pt x="34770" y="10780"/>
                </a:lnTo>
                <a:lnTo>
                  <a:pt x="34810" y="10920"/>
                </a:lnTo>
                <a:lnTo>
                  <a:pt x="34810" y="11090"/>
                </a:lnTo>
                <a:lnTo>
                  <a:pt x="34850" y="11280"/>
                </a:lnTo>
                <a:lnTo>
                  <a:pt x="34940" y="11390"/>
                </a:lnTo>
                <a:lnTo>
                  <a:pt x="35170" y="11600"/>
                </a:lnTo>
                <a:lnTo>
                  <a:pt x="35230" y="11740"/>
                </a:lnTo>
                <a:lnTo>
                  <a:pt x="35230" y="11930"/>
                </a:lnTo>
                <a:lnTo>
                  <a:pt x="35430" y="11940"/>
                </a:lnTo>
                <a:lnTo>
                  <a:pt x="35680" y="11840"/>
                </a:lnTo>
                <a:lnTo>
                  <a:pt x="35840" y="11740"/>
                </a:lnTo>
                <a:lnTo>
                  <a:pt x="35920" y="11580"/>
                </a:lnTo>
                <a:lnTo>
                  <a:pt x="35840" y="11430"/>
                </a:lnTo>
                <a:lnTo>
                  <a:pt x="35600" y="11180"/>
                </a:lnTo>
                <a:lnTo>
                  <a:pt x="35550" y="11090"/>
                </a:lnTo>
                <a:lnTo>
                  <a:pt x="35520" y="11010"/>
                </a:lnTo>
                <a:lnTo>
                  <a:pt x="35530" y="10940"/>
                </a:lnTo>
                <a:lnTo>
                  <a:pt x="35560" y="10820"/>
                </a:lnTo>
                <a:lnTo>
                  <a:pt x="35600" y="10740"/>
                </a:lnTo>
                <a:lnTo>
                  <a:pt x="35720" y="10630"/>
                </a:lnTo>
                <a:lnTo>
                  <a:pt x="35770" y="10570"/>
                </a:lnTo>
                <a:lnTo>
                  <a:pt x="35810" y="10390"/>
                </a:lnTo>
                <a:lnTo>
                  <a:pt x="35770" y="10290"/>
                </a:lnTo>
                <a:lnTo>
                  <a:pt x="35670" y="10250"/>
                </a:lnTo>
                <a:lnTo>
                  <a:pt x="35400" y="10200"/>
                </a:lnTo>
                <a:lnTo>
                  <a:pt x="35230" y="10130"/>
                </a:lnTo>
                <a:lnTo>
                  <a:pt x="35140" y="10020"/>
                </a:lnTo>
                <a:lnTo>
                  <a:pt x="35240" y="9840"/>
                </a:lnTo>
                <a:lnTo>
                  <a:pt x="35190" y="9810"/>
                </a:lnTo>
                <a:lnTo>
                  <a:pt x="35160" y="9760"/>
                </a:lnTo>
                <a:lnTo>
                  <a:pt x="35150" y="9700"/>
                </a:lnTo>
                <a:lnTo>
                  <a:pt x="35140" y="9620"/>
                </a:lnTo>
                <a:lnTo>
                  <a:pt x="35170" y="9530"/>
                </a:lnTo>
                <a:lnTo>
                  <a:pt x="35170" y="9340"/>
                </a:lnTo>
                <a:lnTo>
                  <a:pt x="35180" y="9280"/>
                </a:lnTo>
                <a:lnTo>
                  <a:pt x="35230" y="9200"/>
                </a:lnTo>
                <a:lnTo>
                  <a:pt x="35350" y="9080"/>
                </a:lnTo>
                <a:lnTo>
                  <a:pt x="35400" y="9010"/>
                </a:lnTo>
                <a:lnTo>
                  <a:pt x="35470" y="8730"/>
                </a:lnTo>
                <a:lnTo>
                  <a:pt x="35500" y="8670"/>
                </a:lnTo>
                <a:lnTo>
                  <a:pt x="35560" y="8640"/>
                </a:lnTo>
                <a:lnTo>
                  <a:pt x="36110" y="8480"/>
                </a:lnTo>
                <a:lnTo>
                  <a:pt x="36260" y="8480"/>
                </a:lnTo>
                <a:lnTo>
                  <a:pt x="36360" y="8550"/>
                </a:lnTo>
                <a:lnTo>
                  <a:pt x="36370" y="8650"/>
                </a:lnTo>
                <a:lnTo>
                  <a:pt x="36340" y="8820"/>
                </a:lnTo>
                <a:lnTo>
                  <a:pt x="36360" y="8920"/>
                </a:lnTo>
                <a:lnTo>
                  <a:pt x="36600" y="9000"/>
                </a:lnTo>
                <a:lnTo>
                  <a:pt x="36650" y="9040"/>
                </a:lnTo>
                <a:lnTo>
                  <a:pt x="36680" y="9080"/>
                </a:lnTo>
                <a:lnTo>
                  <a:pt x="36720" y="9120"/>
                </a:lnTo>
                <a:lnTo>
                  <a:pt x="36780" y="9150"/>
                </a:lnTo>
                <a:lnTo>
                  <a:pt x="36860" y="9170"/>
                </a:lnTo>
                <a:lnTo>
                  <a:pt x="37060" y="9150"/>
                </a:lnTo>
                <a:lnTo>
                  <a:pt x="37480" y="9260"/>
                </a:lnTo>
                <a:lnTo>
                  <a:pt x="37590" y="9240"/>
                </a:lnTo>
                <a:lnTo>
                  <a:pt x="37630" y="9160"/>
                </a:lnTo>
                <a:lnTo>
                  <a:pt x="37670" y="9200"/>
                </a:lnTo>
                <a:lnTo>
                  <a:pt x="37730" y="9400"/>
                </a:lnTo>
                <a:lnTo>
                  <a:pt x="37760" y="9450"/>
                </a:lnTo>
                <a:lnTo>
                  <a:pt x="37810" y="9550"/>
                </a:lnTo>
                <a:lnTo>
                  <a:pt x="37850" y="9580"/>
                </a:lnTo>
                <a:lnTo>
                  <a:pt x="37880" y="9610"/>
                </a:lnTo>
                <a:lnTo>
                  <a:pt x="38160" y="9650"/>
                </a:lnTo>
                <a:lnTo>
                  <a:pt x="38320" y="9720"/>
                </a:lnTo>
                <a:lnTo>
                  <a:pt x="38600" y="9900"/>
                </a:lnTo>
                <a:lnTo>
                  <a:pt x="38650" y="9950"/>
                </a:lnTo>
                <a:lnTo>
                  <a:pt x="38670" y="10000"/>
                </a:lnTo>
                <a:lnTo>
                  <a:pt x="38680" y="10070"/>
                </a:lnTo>
                <a:lnTo>
                  <a:pt x="38730" y="10320"/>
                </a:lnTo>
                <a:lnTo>
                  <a:pt x="38730" y="10420"/>
                </a:lnTo>
                <a:lnTo>
                  <a:pt x="38730" y="10450"/>
                </a:lnTo>
                <a:lnTo>
                  <a:pt x="38710" y="10490"/>
                </a:lnTo>
                <a:lnTo>
                  <a:pt x="38690" y="10530"/>
                </a:lnTo>
                <a:lnTo>
                  <a:pt x="38670" y="10550"/>
                </a:lnTo>
                <a:lnTo>
                  <a:pt x="38610" y="10620"/>
                </a:lnTo>
                <a:lnTo>
                  <a:pt x="38570" y="10650"/>
                </a:lnTo>
                <a:lnTo>
                  <a:pt x="38550" y="10670"/>
                </a:lnTo>
                <a:lnTo>
                  <a:pt x="38490" y="10690"/>
                </a:lnTo>
                <a:lnTo>
                  <a:pt x="38430" y="10700"/>
                </a:lnTo>
                <a:lnTo>
                  <a:pt x="38290" y="10690"/>
                </a:lnTo>
                <a:lnTo>
                  <a:pt x="38260" y="10690"/>
                </a:lnTo>
                <a:lnTo>
                  <a:pt x="38220" y="10710"/>
                </a:lnTo>
                <a:lnTo>
                  <a:pt x="38120" y="10810"/>
                </a:lnTo>
                <a:lnTo>
                  <a:pt x="38080" y="10900"/>
                </a:lnTo>
                <a:lnTo>
                  <a:pt x="38310" y="11070"/>
                </a:lnTo>
                <a:lnTo>
                  <a:pt x="38370" y="11150"/>
                </a:lnTo>
                <a:lnTo>
                  <a:pt x="38380" y="11180"/>
                </a:lnTo>
                <a:lnTo>
                  <a:pt x="38390" y="11250"/>
                </a:lnTo>
                <a:lnTo>
                  <a:pt x="38390" y="11280"/>
                </a:lnTo>
                <a:lnTo>
                  <a:pt x="38380" y="11320"/>
                </a:lnTo>
                <a:lnTo>
                  <a:pt x="38380" y="11350"/>
                </a:lnTo>
                <a:lnTo>
                  <a:pt x="38380" y="11410"/>
                </a:lnTo>
                <a:lnTo>
                  <a:pt x="38390" y="11490"/>
                </a:lnTo>
                <a:lnTo>
                  <a:pt x="38430" y="11680"/>
                </a:lnTo>
                <a:lnTo>
                  <a:pt x="38440" y="11760"/>
                </a:lnTo>
                <a:lnTo>
                  <a:pt x="38450" y="11830"/>
                </a:lnTo>
                <a:lnTo>
                  <a:pt x="38360" y="12060"/>
                </a:lnTo>
                <a:lnTo>
                  <a:pt x="38310" y="12160"/>
                </a:lnTo>
                <a:lnTo>
                  <a:pt x="38300" y="12210"/>
                </a:lnTo>
                <a:lnTo>
                  <a:pt x="38290" y="12260"/>
                </a:lnTo>
                <a:lnTo>
                  <a:pt x="38290" y="12480"/>
                </a:lnTo>
                <a:lnTo>
                  <a:pt x="38260" y="12800"/>
                </a:lnTo>
                <a:lnTo>
                  <a:pt x="38250" y="12850"/>
                </a:lnTo>
                <a:lnTo>
                  <a:pt x="38240" y="12880"/>
                </a:lnTo>
                <a:lnTo>
                  <a:pt x="38220" y="12900"/>
                </a:lnTo>
                <a:lnTo>
                  <a:pt x="38050" y="13070"/>
                </a:lnTo>
                <a:lnTo>
                  <a:pt x="38010" y="13110"/>
                </a:lnTo>
                <a:lnTo>
                  <a:pt x="37980" y="13160"/>
                </a:lnTo>
                <a:lnTo>
                  <a:pt x="37950" y="13240"/>
                </a:lnTo>
                <a:lnTo>
                  <a:pt x="37910" y="13430"/>
                </a:lnTo>
                <a:lnTo>
                  <a:pt x="37890" y="13520"/>
                </a:lnTo>
                <a:lnTo>
                  <a:pt x="37860" y="13570"/>
                </a:lnTo>
                <a:lnTo>
                  <a:pt x="37790" y="13620"/>
                </a:lnTo>
                <a:lnTo>
                  <a:pt x="37760" y="13650"/>
                </a:lnTo>
                <a:lnTo>
                  <a:pt x="37730" y="13700"/>
                </a:lnTo>
                <a:lnTo>
                  <a:pt x="37690" y="13810"/>
                </a:lnTo>
                <a:lnTo>
                  <a:pt x="37680" y="13880"/>
                </a:lnTo>
                <a:lnTo>
                  <a:pt x="37680" y="13930"/>
                </a:lnTo>
                <a:lnTo>
                  <a:pt x="37680" y="13960"/>
                </a:lnTo>
                <a:lnTo>
                  <a:pt x="37700" y="13980"/>
                </a:lnTo>
                <a:lnTo>
                  <a:pt x="37720" y="14000"/>
                </a:lnTo>
                <a:lnTo>
                  <a:pt x="37740" y="14020"/>
                </a:lnTo>
                <a:lnTo>
                  <a:pt x="37770" y="14030"/>
                </a:lnTo>
                <a:lnTo>
                  <a:pt x="37890" y="14060"/>
                </a:lnTo>
                <a:lnTo>
                  <a:pt x="37910" y="14070"/>
                </a:lnTo>
                <a:lnTo>
                  <a:pt x="37920" y="14090"/>
                </a:lnTo>
                <a:lnTo>
                  <a:pt x="37920" y="14130"/>
                </a:lnTo>
                <a:lnTo>
                  <a:pt x="37930" y="14240"/>
                </a:lnTo>
                <a:lnTo>
                  <a:pt x="37930" y="14280"/>
                </a:lnTo>
                <a:lnTo>
                  <a:pt x="37940" y="14310"/>
                </a:lnTo>
                <a:lnTo>
                  <a:pt x="37950" y="14340"/>
                </a:lnTo>
                <a:lnTo>
                  <a:pt x="37960" y="14370"/>
                </a:lnTo>
                <a:lnTo>
                  <a:pt x="38010" y="14450"/>
                </a:lnTo>
                <a:lnTo>
                  <a:pt x="38030" y="14500"/>
                </a:lnTo>
                <a:lnTo>
                  <a:pt x="38030" y="14540"/>
                </a:lnTo>
                <a:lnTo>
                  <a:pt x="38030" y="14570"/>
                </a:lnTo>
                <a:lnTo>
                  <a:pt x="37990" y="14660"/>
                </a:lnTo>
                <a:lnTo>
                  <a:pt x="37960" y="14740"/>
                </a:lnTo>
                <a:lnTo>
                  <a:pt x="37960" y="14790"/>
                </a:lnTo>
                <a:lnTo>
                  <a:pt x="37960" y="14830"/>
                </a:lnTo>
                <a:lnTo>
                  <a:pt x="38000" y="14930"/>
                </a:lnTo>
                <a:lnTo>
                  <a:pt x="38050" y="15140"/>
                </a:lnTo>
                <a:lnTo>
                  <a:pt x="38070" y="15180"/>
                </a:lnTo>
                <a:lnTo>
                  <a:pt x="38090" y="15200"/>
                </a:lnTo>
                <a:lnTo>
                  <a:pt x="38110" y="15210"/>
                </a:lnTo>
                <a:lnTo>
                  <a:pt x="38210" y="15240"/>
                </a:lnTo>
                <a:lnTo>
                  <a:pt x="38240" y="15250"/>
                </a:lnTo>
                <a:lnTo>
                  <a:pt x="38260" y="15280"/>
                </a:lnTo>
                <a:lnTo>
                  <a:pt x="38270" y="15320"/>
                </a:lnTo>
                <a:lnTo>
                  <a:pt x="38250" y="15430"/>
                </a:lnTo>
                <a:lnTo>
                  <a:pt x="38260" y="15460"/>
                </a:lnTo>
                <a:lnTo>
                  <a:pt x="38270" y="15480"/>
                </a:lnTo>
                <a:lnTo>
                  <a:pt x="38330" y="15510"/>
                </a:lnTo>
                <a:lnTo>
                  <a:pt x="38380" y="15530"/>
                </a:lnTo>
                <a:lnTo>
                  <a:pt x="38410" y="15530"/>
                </a:lnTo>
                <a:lnTo>
                  <a:pt x="38440" y="15530"/>
                </a:lnTo>
                <a:lnTo>
                  <a:pt x="38470" y="15520"/>
                </a:lnTo>
                <a:lnTo>
                  <a:pt x="38490" y="15510"/>
                </a:lnTo>
                <a:lnTo>
                  <a:pt x="38570" y="15430"/>
                </a:lnTo>
                <a:lnTo>
                  <a:pt x="38600" y="15420"/>
                </a:lnTo>
                <a:lnTo>
                  <a:pt x="38630" y="15410"/>
                </a:lnTo>
                <a:lnTo>
                  <a:pt x="38770" y="15420"/>
                </a:lnTo>
                <a:lnTo>
                  <a:pt x="38830" y="15410"/>
                </a:lnTo>
                <a:lnTo>
                  <a:pt x="38860" y="15400"/>
                </a:lnTo>
                <a:lnTo>
                  <a:pt x="38890" y="15390"/>
                </a:lnTo>
                <a:lnTo>
                  <a:pt x="38910" y="15370"/>
                </a:lnTo>
                <a:lnTo>
                  <a:pt x="38920" y="15340"/>
                </a:lnTo>
                <a:lnTo>
                  <a:pt x="38930" y="15310"/>
                </a:lnTo>
                <a:lnTo>
                  <a:pt x="38930" y="15280"/>
                </a:lnTo>
                <a:lnTo>
                  <a:pt x="38940" y="15210"/>
                </a:lnTo>
                <a:lnTo>
                  <a:pt x="38950" y="15180"/>
                </a:lnTo>
                <a:lnTo>
                  <a:pt x="38960" y="15160"/>
                </a:lnTo>
                <a:lnTo>
                  <a:pt x="38970" y="15130"/>
                </a:lnTo>
                <a:lnTo>
                  <a:pt x="38990" y="15110"/>
                </a:lnTo>
                <a:lnTo>
                  <a:pt x="39020" y="15100"/>
                </a:lnTo>
                <a:lnTo>
                  <a:pt x="39110" y="15110"/>
                </a:lnTo>
                <a:lnTo>
                  <a:pt x="39140" y="15110"/>
                </a:lnTo>
                <a:lnTo>
                  <a:pt x="39260" y="15070"/>
                </a:lnTo>
                <a:lnTo>
                  <a:pt x="39290" y="15070"/>
                </a:lnTo>
                <a:lnTo>
                  <a:pt x="39320" y="15080"/>
                </a:lnTo>
                <a:lnTo>
                  <a:pt x="39350" y="15090"/>
                </a:lnTo>
                <a:lnTo>
                  <a:pt x="39420" y="15130"/>
                </a:lnTo>
                <a:lnTo>
                  <a:pt x="39450" y="15130"/>
                </a:lnTo>
                <a:lnTo>
                  <a:pt x="39490" y="15130"/>
                </a:lnTo>
                <a:lnTo>
                  <a:pt x="39670" y="15100"/>
                </a:lnTo>
                <a:lnTo>
                  <a:pt x="39730" y="15100"/>
                </a:lnTo>
                <a:lnTo>
                  <a:pt x="39750" y="15110"/>
                </a:lnTo>
                <a:lnTo>
                  <a:pt x="39830" y="15140"/>
                </a:lnTo>
                <a:lnTo>
                  <a:pt x="39940" y="15200"/>
                </a:lnTo>
                <a:lnTo>
                  <a:pt x="39690" y="15580"/>
                </a:lnTo>
                <a:lnTo>
                  <a:pt x="39660" y="15630"/>
                </a:lnTo>
                <a:lnTo>
                  <a:pt x="39580" y="15850"/>
                </a:lnTo>
                <a:lnTo>
                  <a:pt x="39450" y="16080"/>
                </a:lnTo>
                <a:lnTo>
                  <a:pt x="39360" y="16180"/>
                </a:lnTo>
                <a:lnTo>
                  <a:pt x="38760" y="17080"/>
                </a:lnTo>
                <a:lnTo>
                  <a:pt x="38750" y="17240"/>
                </a:lnTo>
                <a:lnTo>
                  <a:pt x="38740" y="17470"/>
                </a:lnTo>
                <a:lnTo>
                  <a:pt x="38800" y="18020"/>
                </a:lnTo>
                <a:lnTo>
                  <a:pt x="38800" y="18330"/>
                </a:lnTo>
                <a:lnTo>
                  <a:pt x="38780" y="18340"/>
                </a:lnTo>
                <a:lnTo>
                  <a:pt x="38760" y="18390"/>
                </a:lnTo>
                <a:lnTo>
                  <a:pt x="38760" y="18440"/>
                </a:lnTo>
                <a:lnTo>
                  <a:pt x="38770" y="18500"/>
                </a:lnTo>
                <a:lnTo>
                  <a:pt x="38800" y="18590"/>
                </a:lnTo>
                <a:lnTo>
                  <a:pt x="38860" y="18680"/>
                </a:lnTo>
                <a:lnTo>
                  <a:pt x="38870" y="18680"/>
                </a:lnTo>
                <a:lnTo>
                  <a:pt x="39020" y="18640"/>
                </a:lnTo>
                <a:lnTo>
                  <a:pt x="39100" y="18650"/>
                </a:lnTo>
                <a:lnTo>
                  <a:pt x="39120" y="18820"/>
                </a:lnTo>
                <a:lnTo>
                  <a:pt x="39100" y="18990"/>
                </a:lnTo>
                <a:lnTo>
                  <a:pt x="39120" y="19060"/>
                </a:lnTo>
                <a:lnTo>
                  <a:pt x="39200" y="19110"/>
                </a:lnTo>
                <a:lnTo>
                  <a:pt x="39200" y="19160"/>
                </a:lnTo>
                <a:lnTo>
                  <a:pt x="39130" y="19220"/>
                </a:lnTo>
                <a:lnTo>
                  <a:pt x="39130" y="19430"/>
                </a:lnTo>
                <a:lnTo>
                  <a:pt x="39080" y="19500"/>
                </a:lnTo>
                <a:lnTo>
                  <a:pt x="39200" y="19540"/>
                </a:lnTo>
                <a:lnTo>
                  <a:pt x="39260" y="19520"/>
                </a:lnTo>
                <a:lnTo>
                  <a:pt x="39290" y="19520"/>
                </a:lnTo>
                <a:lnTo>
                  <a:pt x="39330" y="19540"/>
                </a:lnTo>
                <a:lnTo>
                  <a:pt x="39360" y="19580"/>
                </a:lnTo>
                <a:lnTo>
                  <a:pt x="39370" y="19620"/>
                </a:lnTo>
                <a:lnTo>
                  <a:pt x="39390" y="19680"/>
                </a:lnTo>
                <a:lnTo>
                  <a:pt x="39400" y="19700"/>
                </a:lnTo>
                <a:lnTo>
                  <a:pt x="39420" y="19720"/>
                </a:lnTo>
                <a:lnTo>
                  <a:pt x="39450" y="19730"/>
                </a:lnTo>
                <a:lnTo>
                  <a:pt x="39480" y="19710"/>
                </a:lnTo>
                <a:lnTo>
                  <a:pt x="39510" y="19690"/>
                </a:lnTo>
                <a:lnTo>
                  <a:pt x="39530" y="19670"/>
                </a:lnTo>
                <a:lnTo>
                  <a:pt x="39550" y="19630"/>
                </a:lnTo>
                <a:lnTo>
                  <a:pt x="39570" y="19610"/>
                </a:lnTo>
                <a:lnTo>
                  <a:pt x="39600" y="19600"/>
                </a:lnTo>
                <a:lnTo>
                  <a:pt x="39650" y="19610"/>
                </a:lnTo>
                <a:lnTo>
                  <a:pt x="39700" y="19650"/>
                </a:lnTo>
                <a:lnTo>
                  <a:pt x="39890" y="19830"/>
                </a:lnTo>
                <a:lnTo>
                  <a:pt x="39910" y="19880"/>
                </a:lnTo>
                <a:lnTo>
                  <a:pt x="39950" y="19960"/>
                </a:lnTo>
                <a:lnTo>
                  <a:pt x="39960" y="19980"/>
                </a:lnTo>
                <a:lnTo>
                  <a:pt x="40530" y="20430"/>
                </a:lnTo>
                <a:lnTo>
                  <a:pt x="40730" y="20500"/>
                </a:lnTo>
                <a:lnTo>
                  <a:pt x="40780" y="20530"/>
                </a:lnTo>
                <a:lnTo>
                  <a:pt x="40810" y="20560"/>
                </a:lnTo>
                <a:lnTo>
                  <a:pt x="40850" y="20610"/>
                </a:lnTo>
                <a:lnTo>
                  <a:pt x="40870" y="20640"/>
                </a:lnTo>
                <a:lnTo>
                  <a:pt x="40880" y="20670"/>
                </a:lnTo>
                <a:lnTo>
                  <a:pt x="40880" y="20700"/>
                </a:lnTo>
                <a:lnTo>
                  <a:pt x="40870" y="20720"/>
                </a:lnTo>
                <a:lnTo>
                  <a:pt x="40850" y="20770"/>
                </a:lnTo>
                <a:lnTo>
                  <a:pt x="40850" y="20790"/>
                </a:lnTo>
                <a:lnTo>
                  <a:pt x="40840" y="20820"/>
                </a:lnTo>
                <a:lnTo>
                  <a:pt x="40850" y="20850"/>
                </a:lnTo>
                <a:lnTo>
                  <a:pt x="40850" y="20860"/>
                </a:lnTo>
                <a:lnTo>
                  <a:pt x="40860" y="20880"/>
                </a:lnTo>
                <a:lnTo>
                  <a:pt x="40890" y="20890"/>
                </a:lnTo>
                <a:lnTo>
                  <a:pt x="40920" y="20910"/>
                </a:lnTo>
                <a:lnTo>
                  <a:pt x="41000" y="20900"/>
                </a:lnTo>
                <a:lnTo>
                  <a:pt x="41080" y="20890"/>
                </a:lnTo>
                <a:lnTo>
                  <a:pt x="41110" y="20890"/>
                </a:lnTo>
                <a:lnTo>
                  <a:pt x="41140" y="20910"/>
                </a:lnTo>
                <a:lnTo>
                  <a:pt x="41170" y="20950"/>
                </a:lnTo>
                <a:lnTo>
                  <a:pt x="41170" y="20980"/>
                </a:lnTo>
                <a:lnTo>
                  <a:pt x="41170" y="21010"/>
                </a:lnTo>
                <a:lnTo>
                  <a:pt x="41140" y="21060"/>
                </a:lnTo>
                <a:lnTo>
                  <a:pt x="41130" y="21090"/>
                </a:lnTo>
                <a:lnTo>
                  <a:pt x="41130" y="21120"/>
                </a:lnTo>
                <a:lnTo>
                  <a:pt x="41130" y="21150"/>
                </a:lnTo>
                <a:lnTo>
                  <a:pt x="41140" y="21180"/>
                </a:lnTo>
                <a:lnTo>
                  <a:pt x="41160" y="21200"/>
                </a:lnTo>
                <a:lnTo>
                  <a:pt x="41230" y="21290"/>
                </a:lnTo>
                <a:lnTo>
                  <a:pt x="41260" y="21320"/>
                </a:lnTo>
                <a:lnTo>
                  <a:pt x="41300" y="21340"/>
                </a:lnTo>
                <a:lnTo>
                  <a:pt x="41340" y="21350"/>
                </a:lnTo>
                <a:lnTo>
                  <a:pt x="41380" y="21340"/>
                </a:lnTo>
                <a:lnTo>
                  <a:pt x="41420" y="21310"/>
                </a:lnTo>
                <a:lnTo>
                  <a:pt x="41450" y="21280"/>
                </a:lnTo>
                <a:lnTo>
                  <a:pt x="41470" y="21260"/>
                </a:lnTo>
                <a:lnTo>
                  <a:pt x="41490" y="21250"/>
                </a:lnTo>
                <a:lnTo>
                  <a:pt x="41660" y="21230"/>
                </a:lnTo>
                <a:lnTo>
                  <a:pt x="41700" y="21210"/>
                </a:lnTo>
                <a:lnTo>
                  <a:pt x="41740" y="21200"/>
                </a:lnTo>
                <a:lnTo>
                  <a:pt x="41760" y="21180"/>
                </a:lnTo>
                <a:lnTo>
                  <a:pt x="41800" y="21170"/>
                </a:lnTo>
                <a:lnTo>
                  <a:pt x="41870" y="21180"/>
                </a:lnTo>
                <a:lnTo>
                  <a:pt x="42050" y="21230"/>
                </a:lnTo>
                <a:lnTo>
                  <a:pt x="42080" y="21300"/>
                </a:lnTo>
                <a:lnTo>
                  <a:pt x="42000" y="21370"/>
                </a:lnTo>
                <a:lnTo>
                  <a:pt x="41980" y="21390"/>
                </a:lnTo>
                <a:lnTo>
                  <a:pt x="41970" y="21410"/>
                </a:lnTo>
                <a:lnTo>
                  <a:pt x="41970" y="21440"/>
                </a:lnTo>
                <a:lnTo>
                  <a:pt x="41990" y="21630"/>
                </a:lnTo>
                <a:lnTo>
                  <a:pt x="42000" y="21640"/>
                </a:lnTo>
                <a:lnTo>
                  <a:pt x="42100" y="21680"/>
                </a:lnTo>
                <a:lnTo>
                  <a:pt x="42450" y="21670"/>
                </a:lnTo>
                <a:lnTo>
                  <a:pt x="42450" y="21890"/>
                </a:lnTo>
                <a:lnTo>
                  <a:pt x="42640" y="22060"/>
                </a:lnTo>
                <a:lnTo>
                  <a:pt x="43130" y="22390"/>
                </a:lnTo>
                <a:lnTo>
                  <a:pt x="43230" y="22400"/>
                </a:lnTo>
                <a:lnTo>
                  <a:pt x="43310" y="22440"/>
                </a:lnTo>
                <a:lnTo>
                  <a:pt x="43320" y="22580"/>
                </a:lnTo>
                <a:lnTo>
                  <a:pt x="43030" y="22520"/>
                </a:lnTo>
                <a:lnTo>
                  <a:pt x="42630" y="22500"/>
                </a:lnTo>
                <a:lnTo>
                  <a:pt x="42600" y="22510"/>
                </a:lnTo>
                <a:lnTo>
                  <a:pt x="42580" y="22520"/>
                </a:lnTo>
                <a:lnTo>
                  <a:pt x="42560" y="22550"/>
                </a:lnTo>
                <a:lnTo>
                  <a:pt x="42530" y="22610"/>
                </a:lnTo>
                <a:lnTo>
                  <a:pt x="42490" y="22640"/>
                </a:lnTo>
                <a:lnTo>
                  <a:pt x="42460" y="22640"/>
                </a:lnTo>
                <a:lnTo>
                  <a:pt x="42360" y="22600"/>
                </a:lnTo>
                <a:lnTo>
                  <a:pt x="41940" y="22730"/>
                </a:lnTo>
                <a:lnTo>
                  <a:pt x="41810" y="22740"/>
                </a:lnTo>
                <a:lnTo>
                  <a:pt x="41790" y="22720"/>
                </a:lnTo>
                <a:lnTo>
                  <a:pt x="41740" y="22650"/>
                </a:lnTo>
                <a:lnTo>
                  <a:pt x="41720" y="22630"/>
                </a:lnTo>
                <a:lnTo>
                  <a:pt x="41700" y="22620"/>
                </a:lnTo>
                <a:lnTo>
                  <a:pt x="41380" y="22490"/>
                </a:lnTo>
                <a:lnTo>
                  <a:pt x="41340" y="22480"/>
                </a:lnTo>
                <a:lnTo>
                  <a:pt x="40850" y="22550"/>
                </a:lnTo>
                <a:lnTo>
                  <a:pt x="40830" y="22570"/>
                </a:lnTo>
                <a:lnTo>
                  <a:pt x="40810" y="22580"/>
                </a:lnTo>
                <a:lnTo>
                  <a:pt x="40800" y="22610"/>
                </a:lnTo>
                <a:lnTo>
                  <a:pt x="40770" y="22660"/>
                </a:lnTo>
                <a:lnTo>
                  <a:pt x="40740" y="22680"/>
                </a:lnTo>
                <a:lnTo>
                  <a:pt x="40700" y="22700"/>
                </a:lnTo>
                <a:lnTo>
                  <a:pt x="40530" y="22740"/>
                </a:lnTo>
                <a:lnTo>
                  <a:pt x="40480" y="22770"/>
                </a:lnTo>
                <a:lnTo>
                  <a:pt x="40450" y="22780"/>
                </a:lnTo>
                <a:lnTo>
                  <a:pt x="40390" y="22820"/>
                </a:lnTo>
                <a:lnTo>
                  <a:pt x="40200" y="22890"/>
                </a:lnTo>
                <a:lnTo>
                  <a:pt x="40190" y="22880"/>
                </a:lnTo>
                <a:lnTo>
                  <a:pt x="40130" y="22840"/>
                </a:lnTo>
                <a:lnTo>
                  <a:pt x="40110" y="22820"/>
                </a:lnTo>
                <a:lnTo>
                  <a:pt x="40060" y="22790"/>
                </a:lnTo>
                <a:lnTo>
                  <a:pt x="40030" y="22770"/>
                </a:lnTo>
                <a:lnTo>
                  <a:pt x="39470" y="22640"/>
                </a:lnTo>
                <a:lnTo>
                  <a:pt x="39450" y="22620"/>
                </a:lnTo>
                <a:lnTo>
                  <a:pt x="39430" y="22600"/>
                </a:lnTo>
                <a:lnTo>
                  <a:pt x="39440" y="22570"/>
                </a:lnTo>
                <a:lnTo>
                  <a:pt x="39440" y="22540"/>
                </a:lnTo>
                <a:lnTo>
                  <a:pt x="39460" y="22520"/>
                </a:lnTo>
                <a:lnTo>
                  <a:pt x="39460" y="22490"/>
                </a:lnTo>
                <a:lnTo>
                  <a:pt x="39460" y="22460"/>
                </a:lnTo>
                <a:lnTo>
                  <a:pt x="39450" y="22430"/>
                </a:lnTo>
                <a:lnTo>
                  <a:pt x="39440" y="22400"/>
                </a:lnTo>
                <a:lnTo>
                  <a:pt x="39430" y="22380"/>
                </a:lnTo>
                <a:lnTo>
                  <a:pt x="39410" y="22360"/>
                </a:lnTo>
                <a:lnTo>
                  <a:pt x="39330" y="22300"/>
                </a:lnTo>
                <a:lnTo>
                  <a:pt x="39310" y="22280"/>
                </a:lnTo>
                <a:lnTo>
                  <a:pt x="39240" y="22280"/>
                </a:lnTo>
                <a:lnTo>
                  <a:pt x="39150" y="22280"/>
                </a:lnTo>
                <a:lnTo>
                  <a:pt x="39100" y="22280"/>
                </a:lnTo>
                <a:lnTo>
                  <a:pt x="39070" y="22260"/>
                </a:lnTo>
                <a:lnTo>
                  <a:pt x="39050" y="22250"/>
                </a:lnTo>
                <a:lnTo>
                  <a:pt x="38970" y="22280"/>
                </a:lnTo>
                <a:lnTo>
                  <a:pt x="38880" y="22460"/>
                </a:lnTo>
                <a:lnTo>
                  <a:pt x="38700" y="22670"/>
                </a:lnTo>
                <a:lnTo>
                  <a:pt x="38510" y="22810"/>
                </a:lnTo>
                <a:lnTo>
                  <a:pt x="38300" y="22870"/>
                </a:lnTo>
                <a:lnTo>
                  <a:pt x="38040" y="22860"/>
                </a:lnTo>
                <a:lnTo>
                  <a:pt x="37940" y="22840"/>
                </a:lnTo>
                <a:lnTo>
                  <a:pt x="37930" y="22840"/>
                </a:lnTo>
                <a:lnTo>
                  <a:pt x="37790" y="22800"/>
                </a:lnTo>
                <a:lnTo>
                  <a:pt x="37590" y="22690"/>
                </a:lnTo>
                <a:lnTo>
                  <a:pt x="37510" y="22570"/>
                </a:lnTo>
                <a:lnTo>
                  <a:pt x="37410" y="22290"/>
                </a:lnTo>
                <a:lnTo>
                  <a:pt x="37330" y="22240"/>
                </a:lnTo>
                <a:lnTo>
                  <a:pt x="37210" y="22260"/>
                </a:lnTo>
                <a:lnTo>
                  <a:pt x="37130" y="22290"/>
                </a:lnTo>
                <a:lnTo>
                  <a:pt x="37040" y="22300"/>
                </a:lnTo>
                <a:lnTo>
                  <a:pt x="36900" y="22240"/>
                </a:lnTo>
                <a:lnTo>
                  <a:pt x="36300" y="21850"/>
                </a:lnTo>
                <a:lnTo>
                  <a:pt x="36060" y="21780"/>
                </a:lnTo>
                <a:lnTo>
                  <a:pt x="35820" y="21810"/>
                </a:lnTo>
                <a:lnTo>
                  <a:pt x="35600" y="21880"/>
                </a:lnTo>
                <a:lnTo>
                  <a:pt x="35410" y="21860"/>
                </a:lnTo>
                <a:lnTo>
                  <a:pt x="35260" y="21620"/>
                </a:lnTo>
                <a:lnTo>
                  <a:pt x="35150" y="21360"/>
                </a:lnTo>
                <a:lnTo>
                  <a:pt x="35140" y="21300"/>
                </a:lnTo>
                <a:lnTo>
                  <a:pt x="35110" y="21250"/>
                </a:lnTo>
                <a:lnTo>
                  <a:pt x="35000" y="21170"/>
                </a:lnTo>
                <a:lnTo>
                  <a:pt x="34970" y="21130"/>
                </a:lnTo>
                <a:lnTo>
                  <a:pt x="34910" y="21100"/>
                </a:lnTo>
                <a:lnTo>
                  <a:pt x="34490" y="21270"/>
                </a:lnTo>
                <a:lnTo>
                  <a:pt x="34530" y="21090"/>
                </a:lnTo>
                <a:lnTo>
                  <a:pt x="34420" y="21020"/>
                </a:lnTo>
                <a:lnTo>
                  <a:pt x="34300" y="21050"/>
                </a:lnTo>
                <a:lnTo>
                  <a:pt x="34310" y="21190"/>
                </a:lnTo>
                <a:lnTo>
                  <a:pt x="34400" y="21340"/>
                </a:lnTo>
                <a:lnTo>
                  <a:pt x="34370" y="21410"/>
                </a:lnTo>
                <a:lnTo>
                  <a:pt x="34290" y="21410"/>
                </a:lnTo>
                <a:lnTo>
                  <a:pt x="34040" y="21350"/>
                </a:lnTo>
                <a:lnTo>
                  <a:pt x="33990" y="21370"/>
                </a:lnTo>
                <a:lnTo>
                  <a:pt x="34030" y="21470"/>
                </a:lnTo>
                <a:lnTo>
                  <a:pt x="34050" y="21560"/>
                </a:lnTo>
                <a:lnTo>
                  <a:pt x="34010" y="21600"/>
                </a:lnTo>
                <a:lnTo>
                  <a:pt x="33950" y="21600"/>
                </a:lnTo>
                <a:lnTo>
                  <a:pt x="33930" y="21530"/>
                </a:lnTo>
                <a:lnTo>
                  <a:pt x="33880" y="21460"/>
                </a:lnTo>
                <a:lnTo>
                  <a:pt x="33670" y="21330"/>
                </a:lnTo>
                <a:lnTo>
                  <a:pt x="33600" y="21210"/>
                </a:lnTo>
                <a:lnTo>
                  <a:pt x="33570" y="21210"/>
                </a:lnTo>
                <a:lnTo>
                  <a:pt x="33560" y="21250"/>
                </a:lnTo>
                <a:lnTo>
                  <a:pt x="33560" y="21260"/>
                </a:lnTo>
                <a:lnTo>
                  <a:pt x="33550" y="21260"/>
                </a:lnTo>
                <a:lnTo>
                  <a:pt x="33530" y="21270"/>
                </a:lnTo>
                <a:lnTo>
                  <a:pt x="33530" y="21490"/>
                </a:lnTo>
                <a:lnTo>
                  <a:pt x="33360" y="21570"/>
                </a:lnTo>
                <a:lnTo>
                  <a:pt x="33120" y="21540"/>
                </a:lnTo>
                <a:lnTo>
                  <a:pt x="32930" y="21440"/>
                </a:lnTo>
                <a:lnTo>
                  <a:pt x="32850" y="21390"/>
                </a:lnTo>
                <a:lnTo>
                  <a:pt x="32840" y="21350"/>
                </a:lnTo>
                <a:lnTo>
                  <a:pt x="32840" y="21240"/>
                </a:lnTo>
                <a:lnTo>
                  <a:pt x="32860" y="21200"/>
                </a:lnTo>
                <a:lnTo>
                  <a:pt x="32880" y="21150"/>
                </a:lnTo>
                <a:lnTo>
                  <a:pt x="32880" y="21120"/>
                </a:lnTo>
                <a:lnTo>
                  <a:pt x="32810" y="21100"/>
                </a:lnTo>
                <a:lnTo>
                  <a:pt x="32720" y="21130"/>
                </a:lnTo>
                <a:lnTo>
                  <a:pt x="32660" y="21190"/>
                </a:lnTo>
                <a:lnTo>
                  <a:pt x="32580" y="21230"/>
                </a:lnTo>
                <a:lnTo>
                  <a:pt x="32480" y="21210"/>
                </a:lnTo>
                <a:lnTo>
                  <a:pt x="32410" y="21100"/>
                </a:lnTo>
                <a:lnTo>
                  <a:pt x="32360" y="21050"/>
                </a:lnTo>
                <a:lnTo>
                  <a:pt x="32320" y="21070"/>
                </a:lnTo>
                <a:lnTo>
                  <a:pt x="32300" y="21080"/>
                </a:lnTo>
                <a:lnTo>
                  <a:pt x="32280" y="21140"/>
                </a:lnTo>
                <a:lnTo>
                  <a:pt x="32290" y="21210"/>
                </a:lnTo>
                <a:lnTo>
                  <a:pt x="32310" y="21280"/>
                </a:lnTo>
                <a:lnTo>
                  <a:pt x="32320" y="21360"/>
                </a:lnTo>
                <a:lnTo>
                  <a:pt x="32300" y="21450"/>
                </a:lnTo>
                <a:lnTo>
                  <a:pt x="32240" y="21440"/>
                </a:lnTo>
                <a:lnTo>
                  <a:pt x="32120" y="21330"/>
                </a:lnTo>
                <a:lnTo>
                  <a:pt x="32060" y="21310"/>
                </a:lnTo>
                <a:lnTo>
                  <a:pt x="32000" y="21310"/>
                </a:lnTo>
                <a:lnTo>
                  <a:pt x="31880" y="21330"/>
                </a:lnTo>
                <a:lnTo>
                  <a:pt x="31610" y="21330"/>
                </a:lnTo>
                <a:lnTo>
                  <a:pt x="31570" y="21440"/>
                </a:lnTo>
                <a:lnTo>
                  <a:pt x="31550" y="21490"/>
                </a:lnTo>
                <a:lnTo>
                  <a:pt x="31370" y="21790"/>
                </a:lnTo>
                <a:lnTo>
                  <a:pt x="31000" y="22650"/>
                </a:lnTo>
                <a:lnTo>
                  <a:pt x="30950" y="22720"/>
                </a:lnTo>
                <a:lnTo>
                  <a:pt x="30920" y="22790"/>
                </a:lnTo>
                <a:lnTo>
                  <a:pt x="30900" y="22830"/>
                </a:lnTo>
                <a:lnTo>
                  <a:pt x="30890" y="22890"/>
                </a:lnTo>
                <a:lnTo>
                  <a:pt x="30890" y="22980"/>
                </a:lnTo>
                <a:lnTo>
                  <a:pt x="30890" y="23030"/>
                </a:lnTo>
                <a:lnTo>
                  <a:pt x="30910" y="23070"/>
                </a:lnTo>
                <a:lnTo>
                  <a:pt x="30920" y="23090"/>
                </a:lnTo>
                <a:lnTo>
                  <a:pt x="30960" y="23130"/>
                </a:lnTo>
                <a:lnTo>
                  <a:pt x="30980" y="23140"/>
                </a:lnTo>
                <a:lnTo>
                  <a:pt x="31030" y="23170"/>
                </a:lnTo>
                <a:lnTo>
                  <a:pt x="31130" y="23220"/>
                </a:lnTo>
                <a:lnTo>
                  <a:pt x="31180" y="23250"/>
                </a:lnTo>
                <a:lnTo>
                  <a:pt x="31190" y="23270"/>
                </a:lnTo>
                <a:lnTo>
                  <a:pt x="31210" y="23290"/>
                </a:lnTo>
                <a:lnTo>
                  <a:pt x="31220" y="23320"/>
                </a:lnTo>
                <a:lnTo>
                  <a:pt x="31220" y="23360"/>
                </a:lnTo>
                <a:lnTo>
                  <a:pt x="31220" y="23390"/>
                </a:lnTo>
                <a:lnTo>
                  <a:pt x="31200" y="23600"/>
                </a:lnTo>
                <a:lnTo>
                  <a:pt x="31120" y="23780"/>
                </a:lnTo>
                <a:lnTo>
                  <a:pt x="30980" y="23990"/>
                </a:lnTo>
                <a:lnTo>
                  <a:pt x="30940" y="24090"/>
                </a:lnTo>
                <a:lnTo>
                  <a:pt x="30910" y="24160"/>
                </a:lnTo>
                <a:lnTo>
                  <a:pt x="30920" y="24200"/>
                </a:lnTo>
                <a:lnTo>
                  <a:pt x="30930" y="24230"/>
                </a:lnTo>
                <a:lnTo>
                  <a:pt x="30980" y="24390"/>
                </a:lnTo>
                <a:lnTo>
                  <a:pt x="31010" y="24520"/>
                </a:lnTo>
                <a:lnTo>
                  <a:pt x="31010" y="24550"/>
                </a:lnTo>
                <a:lnTo>
                  <a:pt x="31010" y="24590"/>
                </a:lnTo>
                <a:lnTo>
                  <a:pt x="30990" y="24620"/>
                </a:lnTo>
                <a:lnTo>
                  <a:pt x="30960" y="24660"/>
                </a:lnTo>
                <a:lnTo>
                  <a:pt x="30930" y="24690"/>
                </a:lnTo>
                <a:lnTo>
                  <a:pt x="30890" y="24700"/>
                </a:lnTo>
                <a:lnTo>
                  <a:pt x="30840" y="24700"/>
                </a:lnTo>
                <a:lnTo>
                  <a:pt x="30730" y="24680"/>
                </a:lnTo>
                <a:lnTo>
                  <a:pt x="30680" y="24660"/>
                </a:lnTo>
                <a:lnTo>
                  <a:pt x="30660" y="24640"/>
                </a:lnTo>
                <a:lnTo>
                  <a:pt x="30630" y="24550"/>
                </a:lnTo>
                <a:lnTo>
                  <a:pt x="30610" y="24530"/>
                </a:lnTo>
                <a:lnTo>
                  <a:pt x="30590" y="24520"/>
                </a:lnTo>
                <a:lnTo>
                  <a:pt x="30570" y="24530"/>
                </a:lnTo>
                <a:lnTo>
                  <a:pt x="30560" y="24580"/>
                </a:lnTo>
                <a:lnTo>
                  <a:pt x="30550" y="24620"/>
                </a:lnTo>
                <a:lnTo>
                  <a:pt x="30560" y="24690"/>
                </a:lnTo>
                <a:lnTo>
                  <a:pt x="30550" y="24730"/>
                </a:lnTo>
                <a:lnTo>
                  <a:pt x="30540" y="24790"/>
                </a:lnTo>
                <a:lnTo>
                  <a:pt x="30480" y="24820"/>
                </a:lnTo>
                <a:lnTo>
                  <a:pt x="30300" y="24800"/>
                </a:lnTo>
                <a:lnTo>
                  <a:pt x="30330" y="24480"/>
                </a:lnTo>
                <a:lnTo>
                  <a:pt x="30310" y="24380"/>
                </a:lnTo>
                <a:lnTo>
                  <a:pt x="30290" y="24370"/>
                </a:lnTo>
                <a:lnTo>
                  <a:pt x="30260" y="24330"/>
                </a:lnTo>
                <a:lnTo>
                  <a:pt x="30230" y="24270"/>
                </a:lnTo>
                <a:lnTo>
                  <a:pt x="30120" y="23940"/>
                </a:lnTo>
                <a:lnTo>
                  <a:pt x="30060" y="23810"/>
                </a:lnTo>
                <a:lnTo>
                  <a:pt x="30040" y="23770"/>
                </a:lnTo>
                <a:lnTo>
                  <a:pt x="30020" y="23740"/>
                </a:lnTo>
                <a:lnTo>
                  <a:pt x="29990" y="23720"/>
                </a:lnTo>
                <a:lnTo>
                  <a:pt x="29970" y="23710"/>
                </a:lnTo>
                <a:lnTo>
                  <a:pt x="29940" y="23700"/>
                </a:lnTo>
                <a:lnTo>
                  <a:pt x="29810" y="23670"/>
                </a:lnTo>
                <a:lnTo>
                  <a:pt x="29670" y="23670"/>
                </a:lnTo>
                <a:lnTo>
                  <a:pt x="29620" y="23660"/>
                </a:lnTo>
                <a:lnTo>
                  <a:pt x="29560" y="23620"/>
                </a:lnTo>
                <a:lnTo>
                  <a:pt x="29470" y="23520"/>
                </a:lnTo>
                <a:lnTo>
                  <a:pt x="29430" y="23460"/>
                </a:lnTo>
                <a:lnTo>
                  <a:pt x="29400" y="23420"/>
                </a:lnTo>
                <a:lnTo>
                  <a:pt x="29400" y="23390"/>
                </a:lnTo>
                <a:lnTo>
                  <a:pt x="29400" y="23360"/>
                </a:lnTo>
                <a:lnTo>
                  <a:pt x="29410" y="23330"/>
                </a:lnTo>
                <a:lnTo>
                  <a:pt x="29430" y="23270"/>
                </a:lnTo>
                <a:lnTo>
                  <a:pt x="29440" y="23240"/>
                </a:lnTo>
                <a:lnTo>
                  <a:pt x="29440" y="23190"/>
                </a:lnTo>
                <a:lnTo>
                  <a:pt x="29430" y="23160"/>
                </a:lnTo>
                <a:lnTo>
                  <a:pt x="29410" y="23130"/>
                </a:lnTo>
                <a:lnTo>
                  <a:pt x="29100" y="22850"/>
                </a:lnTo>
                <a:lnTo>
                  <a:pt x="28990" y="22720"/>
                </a:lnTo>
                <a:lnTo>
                  <a:pt x="28960" y="22670"/>
                </a:lnTo>
                <a:lnTo>
                  <a:pt x="28940" y="22630"/>
                </a:lnTo>
                <a:lnTo>
                  <a:pt x="28960" y="22560"/>
                </a:lnTo>
                <a:lnTo>
                  <a:pt x="28960" y="22520"/>
                </a:lnTo>
                <a:lnTo>
                  <a:pt x="28940" y="22440"/>
                </a:lnTo>
                <a:lnTo>
                  <a:pt x="28930" y="22400"/>
                </a:lnTo>
                <a:lnTo>
                  <a:pt x="28910" y="22370"/>
                </a:lnTo>
                <a:lnTo>
                  <a:pt x="28880" y="22330"/>
                </a:lnTo>
                <a:lnTo>
                  <a:pt x="28870" y="22320"/>
                </a:lnTo>
                <a:lnTo>
                  <a:pt x="28830" y="22300"/>
                </a:lnTo>
                <a:lnTo>
                  <a:pt x="28780" y="22280"/>
                </a:lnTo>
                <a:lnTo>
                  <a:pt x="28600" y="22260"/>
                </a:lnTo>
                <a:lnTo>
                  <a:pt x="28560" y="22250"/>
                </a:lnTo>
                <a:lnTo>
                  <a:pt x="28520" y="22230"/>
                </a:lnTo>
                <a:lnTo>
                  <a:pt x="28440" y="22170"/>
                </a:lnTo>
                <a:lnTo>
                  <a:pt x="28430" y="22160"/>
                </a:lnTo>
                <a:lnTo>
                  <a:pt x="28420" y="22140"/>
                </a:lnTo>
                <a:lnTo>
                  <a:pt x="28410" y="22110"/>
                </a:lnTo>
                <a:lnTo>
                  <a:pt x="28400" y="22090"/>
                </a:lnTo>
                <a:lnTo>
                  <a:pt x="28400" y="22050"/>
                </a:lnTo>
                <a:lnTo>
                  <a:pt x="28390" y="22020"/>
                </a:lnTo>
                <a:lnTo>
                  <a:pt x="28390" y="21990"/>
                </a:lnTo>
                <a:lnTo>
                  <a:pt x="28420" y="21780"/>
                </a:lnTo>
                <a:lnTo>
                  <a:pt x="28420" y="21730"/>
                </a:lnTo>
                <a:lnTo>
                  <a:pt x="28400" y="21720"/>
                </a:lnTo>
                <a:lnTo>
                  <a:pt x="28240" y="21680"/>
                </a:lnTo>
                <a:lnTo>
                  <a:pt x="28140" y="21730"/>
                </a:lnTo>
                <a:lnTo>
                  <a:pt x="27790" y="21940"/>
                </a:lnTo>
                <a:lnTo>
                  <a:pt x="27660" y="21960"/>
                </a:lnTo>
                <a:lnTo>
                  <a:pt x="27440" y="21960"/>
                </a:lnTo>
                <a:lnTo>
                  <a:pt x="27320" y="21910"/>
                </a:lnTo>
                <a:lnTo>
                  <a:pt x="27260" y="21910"/>
                </a:lnTo>
                <a:lnTo>
                  <a:pt x="27180" y="21960"/>
                </a:lnTo>
                <a:lnTo>
                  <a:pt x="27040" y="21830"/>
                </a:lnTo>
                <a:lnTo>
                  <a:pt x="26960" y="21660"/>
                </a:lnTo>
                <a:lnTo>
                  <a:pt x="26820" y="21270"/>
                </a:lnTo>
                <a:lnTo>
                  <a:pt x="26620" y="21030"/>
                </a:lnTo>
                <a:lnTo>
                  <a:pt x="26570" y="20890"/>
                </a:lnTo>
                <a:lnTo>
                  <a:pt x="26560" y="20870"/>
                </a:lnTo>
                <a:lnTo>
                  <a:pt x="26520" y="20800"/>
                </a:lnTo>
                <a:lnTo>
                  <a:pt x="26510" y="20760"/>
                </a:lnTo>
                <a:lnTo>
                  <a:pt x="26490" y="20680"/>
                </a:lnTo>
                <a:lnTo>
                  <a:pt x="26530" y="20560"/>
                </a:lnTo>
                <a:lnTo>
                  <a:pt x="26530" y="20540"/>
                </a:lnTo>
                <a:lnTo>
                  <a:pt x="26510" y="20510"/>
                </a:lnTo>
                <a:lnTo>
                  <a:pt x="26480" y="20480"/>
                </a:lnTo>
                <a:lnTo>
                  <a:pt x="26440" y="20450"/>
                </a:lnTo>
                <a:lnTo>
                  <a:pt x="26390" y="20360"/>
                </a:lnTo>
                <a:lnTo>
                  <a:pt x="26380" y="20300"/>
                </a:lnTo>
                <a:lnTo>
                  <a:pt x="26380" y="20250"/>
                </a:lnTo>
                <a:lnTo>
                  <a:pt x="26390" y="20190"/>
                </a:lnTo>
                <a:lnTo>
                  <a:pt x="26380" y="20160"/>
                </a:lnTo>
                <a:lnTo>
                  <a:pt x="26360" y="20140"/>
                </a:lnTo>
                <a:lnTo>
                  <a:pt x="26330" y="20120"/>
                </a:lnTo>
                <a:lnTo>
                  <a:pt x="26300" y="20070"/>
                </a:lnTo>
                <a:lnTo>
                  <a:pt x="26290" y="19910"/>
                </a:lnTo>
                <a:lnTo>
                  <a:pt x="26280" y="19860"/>
                </a:lnTo>
                <a:lnTo>
                  <a:pt x="26250" y="19830"/>
                </a:lnTo>
                <a:lnTo>
                  <a:pt x="26220" y="19810"/>
                </a:lnTo>
                <a:lnTo>
                  <a:pt x="26190" y="19780"/>
                </a:lnTo>
                <a:lnTo>
                  <a:pt x="26180" y="19740"/>
                </a:lnTo>
                <a:lnTo>
                  <a:pt x="26180" y="19710"/>
                </a:lnTo>
                <a:lnTo>
                  <a:pt x="26190" y="19690"/>
                </a:lnTo>
                <a:lnTo>
                  <a:pt x="26220" y="19630"/>
                </a:lnTo>
                <a:lnTo>
                  <a:pt x="26250" y="19570"/>
                </a:lnTo>
                <a:lnTo>
                  <a:pt x="26260" y="19560"/>
                </a:lnTo>
                <a:lnTo>
                  <a:pt x="26330" y="19480"/>
                </a:lnTo>
                <a:lnTo>
                  <a:pt x="26370" y="19360"/>
                </a:lnTo>
                <a:lnTo>
                  <a:pt x="26410" y="19230"/>
                </a:lnTo>
                <a:lnTo>
                  <a:pt x="26430" y="19180"/>
                </a:lnTo>
                <a:lnTo>
                  <a:pt x="26460" y="19140"/>
                </a:lnTo>
                <a:lnTo>
                  <a:pt x="26480" y="19130"/>
                </a:lnTo>
                <a:lnTo>
                  <a:pt x="26520" y="19120"/>
                </a:lnTo>
                <a:lnTo>
                  <a:pt x="26610" y="19120"/>
                </a:lnTo>
                <a:lnTo>
                  <a:pt x="26870" y="19180"/>
                </a:lnTo>
                <a:lnTo>
                  <a:pt x="26920" y="19200"/>
                </a:lnTo>
                <a:lnTo>
                  <a:pt x="26950" y="19210"/>
                </a:lnTo>
                <a:lnTo>
                  <a:pt x="26970" y="19230"/>
                </a:lnTo>
                <a:lnTo>
                  <a:pt x="27000" y="19280"/>
                </a:lnTo>
                <a:lnTo>
                  <a:pt x="27020" y="19330"/>
                </a:lnTo>
                <a:lnTo>
                  <a:pt x="27120" y="19540"/>
                </a:lnTo>
                <a:lnTo>
                  <a:pt x="27150" y="19570"/>
                </a:lnTo>
                <a:lnTo>
                  <a:pt x="27190" y="19600"/>
                </a:lnTo>
                <a:lnTo>
                  <a:pt x="27300" y="19630"/>
                </a:lnTo>
                <a:lnTo>
                  <a:pt x="27340" y="19640"/>
                </a:lnTo>
                <a:lnTo>
                  <a:pt x="27380" y="19630"/>
                </a:lnTo>
                <a:lnTo>
                  <a:pt x="27390" y="19610"/>
                </a:lnTo>
                <a:lnTo>
                  <a:pt x="27400" y="19580"/>
                </a:lnTo>
                <a:lnTo>
                  <a:pt x="27410" y="19480"/>
                </a:lnTo>
                <a:lnTo>
                  <a:pt x="27420" y="19450"/>
                </a:lnTo>
                <a:lnTo>
                  <a:pt x="27430" y="19420"/>
                </a:lnTo>
                <a:lnTo>
                  <a:pt x="27450" y="19400"/>
                </a:lnTo>
                <a:lnTo>
                  <a:pt x="27460" y="19370"/>
                </a:lnTo>
                <a:lnTo>
                  <a:pt x="27500" y="19340"/>
                </a:lnTo>
                <a:lnTo>
                  <a:pt x="27660" y="19240"/>
                </a:lnTo>
                <a:lnTo>
                  <a:pt x="27690" y="19220"/>
                </a:lnTo>
                <a:lnTo>
                  <a:pt x="27700" y="19200"/>
                </a:lnTo>
                <a:lnTo>
                  <a:pt x="27690" y="19170"/>
                </a:lnTo>
                <a:lnTo>
                  <a:pt x="27680" y="19150"/>
                </a:lnTo>
                <a:lnTo>
                  <a:pt x="27660" y="19130"/>
                </a:lnTo>
                <a:lnTo>
                  <a:pt x="27590" y="19090"/>
                </a:lnTo>
                <a:lnTo>
                  <a:pt x="27560" y="19070"/>
                </a:lnTo>
                <a:lnTo>
                  <a:pt x="27570" y="19040"/>
                </a:lnTo>
                <a:lnTo>
                  <a:pt x="27740" y="18920"/>
                </a:lnTo>
                <a:lnTo>
                  <a:pt x="28130" y="18770"/>
                </a:lnTo>
                <a:lnTo>
                  <a:pt x="28030" y="18640"/>
                </a:lnTo>
                <a:lnTo>
                  <a:pt x="28010" y="18610"/>
                </a:lnTo>
                <a:lnTo>
                  <a:pt x="27860" y="18200"/>
                </a:lnTo>
                <a:lnTo>
                  <a:pt x="27820" y="18110"/>
                </a:lnTo>
                <a:lnTo>
                  <a:pt x="27780" y="18060"/>
                </a:lnTo>
                <a:lnTo>
                  <a:pt x="27760" y="18040"/>
                </a:lnTo>
                <a:lnTo>
                  <a:pt x="27640" y="18000"/>
                </a:lnTo>
                <a:lnTo>
                  <a:pt x="27520" y="17900"/>
                </a:lnTo>
                <a:lnTo>
                  <a:pt x="27480" y="17850"/>
                </a:lnTo>
                <a:lnTo>
                  <a:pt x="27460" y="17810"/>
                </a:lnTo>
                <a:lnTo>
                  <a:pt x="27450" y="17730"/>
                </a:lnTo>
                <a:lnTo>
                  <a:pt x="27440" y="17670"/>
                </a:lnTo>
                <a:lnTo>
                  <a:pt x="27410" y="17580"/>
                </a:lnTo>
                <a:lnTo>
                  <a:pt x="27390" y="17530"/>
                </a:lnTo>
                <a:lnTo>
                  <a:pt x="27380" y="17490"/>
                </a:lnTo>
                <a:lnTo>
                  <a:pt x="27390" y="17400"/>
                </a:lnTo>
                <a:lnTo>
                  <a:pt x="27340" y="17330"/>
                </a:lnTo>
                <a:lnTo>
                  <a:pt x="27350" y="17180"/>
                </a:lnTo>
                <a:lnTo>
                  <a:pt x="27340" y="17140"/>
                </a:lnTo>
                <a:lnTo>
                  <a:pt x="27330" y="17110"/>
                </a:lnTo>
                <a:lnTo>
                  <a:pt x="27170" y="16920"/>
                </a:lnTo>
                <a:lnTo>
                  <a:pt x="27150" y="16870"/>
                </a:lnTo>
                <a:lnTo>
                  <a:pt x="27150" y="16830"/>
                </a:lnTo>
                <a:lnTo>
                  <a:pt x="27180" y="16830"/>
                </a:lnTo>
                <a:lnTo>
                  <a:pt x="27210" y="16830"/>
                </a:lnTo>
                <a:lnTo>
                  <a:pt x="27230" y="16830"/>
                </a:lnTo>
                <a:lnTo>
                  <a:pt x="27260" y="16790"/>
                </a:lnTo>
                <a:lnTo>
                  <a:pt x="27250" y="16760"/>
                </a:lnTo>
                <a:lnTo>
                  <a:pt x="27230" y="16710"/>
                </a:lnTo>
                <a:lnTo>
                  <a:pt x="27220" y="16660"/>
                </a:lnTo>
                <a:lnTo>
                  <a:pt x="27220" y="16610"/>
                </a:lnTo>
                <a:lnTo>
                  <a:pt x="27220" y="16550"/>
                </a:lnTo>
                <a:lnTo>
                  <a:pt x="27210" y="16520"/>
                </a:lnTo>
                <a:lnTo>
                  <a:pt x="27190" y="16520"/>
                </a:lnTo>
                <a:lnTo>
                  <a:pt x="27130" y="16530"/>
                </a:lnTo>
                <a:lnTo>
                  <a:pt x="27100" y="16520"/>
                </a:lnTo>
                <a:lnTo>
                  <a:pt x="27060" y="16490"/>
                </a:lnTo>
                <a:lnTo>
                  <a:pt x="27050" y="16450"/>
                </a:lnTo>
                <a:lnTo>
                  <a:pt x="27040" y="16420"/>
                </a:lnTo>
                <a:lnTo>
                  <a:pt x="27060" y="16350"/>
                </a:lnTo>
                <a:lnTo>
                  <a:pt x="27070" y="16300"/>
                </a:lnTo>
                <a:lnTo>
                  <a:pt x="27070" y="16220"/>
                </a:lnTo>
                <a:lnTo>
                  <a:pt x="27060" y="16180"/>
                </a:lnTo>
                <a:lnTo>
                  <a:pt x="27040" y="16150"/>
                </a:lnTo>
                <a:lnTo>
                  <a:pt x="27000" y="16130"/>
                </a:lnTo>
                <a:lnTo>
                  <a:pt x="26880" y="16090"/>
                </a:lnTo>
                <a:lnTo>
                  <a:pt x="26830" y="16040"/>
                </a:lnTo>
                <a:lnTo>
                  <a:pt x="26760" y="15940"/>
                </a:lnTo>
                <a:lnTo>
                  <a:pt x="26630" y="15690"/>
                </a:lnTo>
                <a:lnTo>
                  <a:pt x="26590" y="15570"/>
                </a:lnTo>
                <a:lnTo>
                  <a:pt x="26570" y="15500"/>
                </a:lnTo>
                <a:lnTo>
                  <a:pt x="26580" y="15470"/>
                </a:lnTo>
                <a:lnTo>
                  <a:pt x="26600" y="15450"/>
                </a:lnTo>
                <a:lnTo>
                  <a:pt x="26610" y="15420"/>
                </a:lnTo>
                <a:lnTo>
                  <a:pt x="26730" y="15320"/>
                </a:lnTo>
                <a:lnTo>
                  <a:pt x="26750" y="15290"/>
                </a:lnTo>
                <a:lnTo>
                  <a:pt x="26760" y="15270"/>
                </a:lnTo>
                <a:lnTo>
                  <a:pt x="26780" y="15240"/>
                </a:lnTo>
                <a:lnTo>
                  <a:pt x="26790" y="15210"/>
                </a:lnTo>
                <a:lnTo>
                  <a:pt x="26790" y="15160"/>
                </a:lnTo>
                <a:lnTo>
                  <a:pt x="26760" y="14910"/>
                </a:lnTo>
                <a:lnTo>
                  <a:pt x="26720" y="14750"/>
                </a:lnTo>
                <a:lnTo>
                  <a:pt x="26710" y="14620"/>
                </a:lnTo>
                <a:lnTo>
                  <a:pt x="26710" y="14560"/>
                </a:lnTo>
                <a:lnTo>
                  <a:pt x="26720" y="14520"/>
                </a:lnTo>
                <a:lnTo>
                  <a:pt x="26730" y="14500"/>
                </a:lnTo>
                <a:lnTo>
                  <a:pt x="27480" y="13700"/>
                </a:lnTo>
                <a:lnTo>
                  <a:pt x="27500" y="13660"/>
                </a:lnTo>
                <a:lnTo>
                  <a:pt x="27530" y="13610"/>
                </a:lnTo>
                <a:lnTo>
                  <a:pt x="27550" y="13510"/>
                </a:lnTo>
                <a:lnTo>
                  <a:pt x="27560" y="13450"/>
                </a:lnTo>
                <a:lnTo>
                  <a:pt x="27560" y="13410"/>
                </a:lnTo>
                <a:lnTo>
                  <a:pt x="27530" y="128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Trentino-Alto Adig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470" y="8060"/>
                </a:moveTo>
                <a:lnTo>
                  <a:pt x="49320" y="8150"/>
                </a:lnTo>
                <a:lnTo>
                  <a:pt x="49250" y="8210"/>
                </a:lnTo>
                <a:lnTo>
                  <a:pt x="49220" y="8260"/>
                </a:lnTo>
                <a:lnTo>
                  <a:pt x="49200" y="8280"/>
                </a:lnTo>
                <a:lnTo>
                  <a:pt x="49170" y="8310"/>
                </a:lnTo>
                <a:lnTo>
                  <a:pt x="49060" y="8370"/>
                </a:lnTo>
                <a:lnTo>
                  <a:pt x="49030" y="8400"/>
                </a:lnTo>
                <a:lnTo>
                  <a:pt x="49010" y="8430"/>
                </a:lnTo>
                <a:lnTo>
                  <a:pt x="49020" y="8490"/>
                </a:lnTo>
                <a:lnTo>
                  <a:pt x="49020" y="8520"/>
                </a:lnTo>
                <a:lnTo>
                  <a:pt x="48990" y="8540"/>
                </a:lnTo>
                <a:lnTo>
                  <a:pt x="48960" y="8550"/>
                </a:lnTo>
                <a:lnTo>
                  <a:pt x="48890" y="8540"/>
                </a:lnTo>
                <a:lnTo>
                  <a:pt x="48860" y="8530"/>
                </a:lnTo>
                <a:lnTo>
                  <a:pt x="48830" y="8510"/>
                </a:lnTo>
                <a:lnTo>
                  <a:pt x="48810" y="8490"/>
                </a:lnTo>
                <a:lnTo>
                  <a:pt x="48780" y="8470"/>
                </a:lnTo>
                <a:lnTo>
                  <a:pt x="48750" y="8460"/>
                </a:lnTo>
                <a:lnTo>
                  <a:pt x="48710" y="8470"/>
                </a:lnTo>
                <a:lnTo>
                  <a:pt x="48670" y="8480"/>
                </a:lnTo>
                <a:lnTo>
                  <a:pt x="48610" y="8530"/>
                </a:lnTo>
                <a:lnTo>
                  <a:pt x="48550" y="8560"/>
                </a:lnTo>
                <a:lnTo>
                  <a:pt x="48490" y="8580"/>
                </a:lnTo>
                <a:lnTo>
                  <a:pt x="48200" y="8610"/>
                </a:lnTo>
                <a:lnTo>
                  <a:pt x="48110" y="8660"/>
                </a:lnTo>
                <a:lnTo>
                  <a:pt x="47970" y="8740"/>
                </a:lnTo>
                <a:lnTo>
                  <a:pt x="47940" y="8750"/>
                </a:lnTo>
                <a:lnTo>
                  <a:pt x="47910" y="8720"/>
                </a:lnTo>
                <a:lnTo>
                  <a:pt x="47900" y="8650"/>
                </a:lnTo>
                <a:lnTo>
                  <a:pt x="47890" y="8630"/>
                </a:lnTo>
                <a:lnTo>
                  <a:pt x="47760" y="8410"/>
                </a:lnTo>
                <a:lnTo>
                  <a:pt x="47740" y="8390"/>
                </a:lnTo>
                <a:lnTo>
                  <a:pt x="47710" y="8380"/>
                </a:lnTo>
                <a:lnTo>
                  <a:pt x="47580" y="8360"/>
                </a:lnTo>
                <a:lnTo>
                  <a:pt x="47530" y="8330"/>
                </a:lnTo>
                <a:lnTo>
                  <a:pt x="47300" y="8130"/>
                </a:lnTo>
                <a:lnTo>
                  <a:pt x="47270" y="8120"/>
                </a:lnTo>
                <a:lnTo>
                  <a:pt x="47240" y="8140"/>
                </a:lnTo>
                <a:lnTo>
                  <a:pt x="47210" y="8190"/>
                </a:lnTo>
                <a:lnTo>
                  <a:pt x="47190" y="8240"/>
                </a:lnTo>
                <a:lnTo>
                  <a:pt x="47190" y="8280"/>
                </a:lnTo>
                <a:lnTo>
                  <a:pt x="47180" y="8400"/>
                </a:lnTo>
                <a:lnTo>
                  <a:pt x="47170" y="8470"/>
                </a:lnTo>
                <a:lnTo>
                  <a:pt x="47130" y="8590"/>
                </a:lnTo>
                <a:lnTo>
                  <a:pt x="47090" y="8710"/>
                </a:lnTo>
                <a:lnTo>
                  <a:pt x="47040" y="8820"/>
                </a:lnTo>
                <a:lnTo>
                  <a:pt x="46960" y="8920"/>
                </a:lnTo>
                <a:lnTo>
                  <a:pt x="46940" y="8950"/>
                </a:lnTo>
                <a:lnTo>
                  <a:pt x="46930" y="8990"/>
                </a:lnTo>
                <a:lnTo>
                  <a:pt x="46910" y="9090"/>
                </a:lnTo>
                <a:lnTo>
                  <a:pt x="46900" y="9130"/>
                </a:lnTo>
                <a:lnTo>
                  <a:pt x="46890" y="9150"/>
                </a:lnTo>
                <a:lnTo>
                  <a:pt x="46880" y="9180"/>
                </a:lnTo>
                <a:lnTo>
                  <a:pt x="46860" y="9200"/>
                </a:lnTo>
                <a:lnTo>
                  <a:pt x="46840" y="9220"/>
                </a:lnTo>
                <a:lnTo>
                  <a:pt x="46750" y="9260"/>
                </a:lnTo>
                <a:lnTo>
                  <a:pt x="45850" y="9440"/>
                </a:lnTo>
                <a:lnTo>
                  <a:pt x="45730" y="9520"/>
                </a:lnTo>
                <a:lnTo>
                  <a:pt x="45740" y="9700"/>
                </a:lnTo>
                <a:lnTo>
                  <a:pt x="45800" y="9740"/>
                </a:lnTo>
                <a:lnTo>
                  <a:pt x="45960" y="9780"/>
                </a:lnTo>
                <a:lnTo>
                  <a:pt x="46020" y="9800"/>
                </a:lnTo>
                <a:lnTo>
                  <a:pt x="46060" y="9840"/>
                </a:lnTo>
                <a:lnTo>
                  <a:pt x="46080" y="9860"/>
                </a:lnTo>
                <a:lnTo>
                  <a:pt x="46090" y="9880"/>
                </a:lnTo>
                <a:lnTo>
                  <a:pt x="46100" y="9910"/>
                </a:lnTo>
                <a:lnTo>
                  <a:pt x="46100" y="9940"/>
                </a:lnTo>
                <a:lnTo>
                  <a:pt x="46090" y="9980"/>
                </a:lnTo>
                <a:lnTo>
                  <a:pt x="46060" y="10040"/>
                </a:lnTo>
                <a:lnTo>
                  <a:pt x="46030" y="10060"/>
                </a:lnTo>
                <a:lnTo>
                  <a:pt x="45970" y="10100"/>
                </a:lnTo>
                <a:lnTo>
                  <a:pt x="45930" y="10130"/>
                </a:lnTo>
                <a:lnTo>
                  <a:pt x="45910" y="10160"/>
                </a:lnTo>
                <a:lnTo>
                  <a:pt x="45900" y="10180"/>
                </a:lnTo>
                <a:lnTo>
                  <a:pt x="45880" y="10220"/>
                </a:lnTo>
                <a:lnTo>
                  <a:pt x="45870" y="10290"/>
                </a:lnTo>
                <a:lnTo>
                  <a:pt x="45840" y="10540"/>
                </a:lnTo>
                <a:lnTo>
                  <a:pt x="45820" y="10570"/>
                </a:lnTo>
                <a:lnTo>
                  <a:pt x="45790" y="10590"/>
                </a:lnTo>
                <a:lnTo>
                  <a:pt x="45700" y="10600"/>
                </a:lnTo>
                <a:lnTo>
                  <a:pt x="45670" y="10620"/>
                </a:lnTo>
                <a:lnTo>
                  <a:pt x="45560" y="10700"/>
                </a:lnTo>
                <a:lnTo>
                  <a:pt x="45540" y="10720"/>
                </a:lnTo>
                <a:lnTo>
                  <a:pt x="45530" y="10750"/>
                </a:lnTo>
                <a:lnTo>
                  <a:pt x="45540" y="10810"/>
                </a:lnTo>
                <a:lnTo>
                  <a:pt x="45550" y="10850"/>
                </a:lnTo>
                <a:lnTo>
                  <a:pt x="45560" y="10880"/>
                </a:lnTo>
                <a:lnTo>
                  <a:pt x="45780" y="11120"/>
                </a:lnTo>
                <a:lnTo>
                  <a:pt x="45810" y="11170"/>
                </a:lnTo>
                <a:lnTo>
                  <a:pt x="45820" y="11190"/>
                </a:lnTo>
                <a:lnTo>
                  <a:pt x="45830" y="11220"/>
                </a:lnTo>
                <a:lnTo>
                  <a:pt x="45840" y="11270"/>
                </a:lnTo>
                <a:lnTo>
                  <a:pt x="45830" y="11410"/>
                </a:lnTo>
                <a:lnTo>
                  <a:pt x="45840" y="11450"/>
                </a:lnTo>
                <a:lnTo>
                  <a:pt x="45860" y="11480"/>
                </a:lnTo>
                <a:lnTo>
                  <a:pt x="45880" y="11490"/>
                </a:lnTo>
                <a:lnTo>
                  <a:pt x="45920" y="11500"/>
                </a:lnTo>
                <a:lnTo>
                  <a:pt x="46060" y="11490"/>
                </a:lnTo>
                <a:lnTo>
                  <a:pt x="46090" y="11500"/>
                </a:lnTo>
                <a:lnTo>
                  <a:pt x="46110" y="11510"/>
                </a:lnTo>
                <a:lnTo>
                  <a:pt x="46130" y="11530"/>
                </a:lnTo>
                <a:lnTo>
                  <a:pt x="46150" y="11590"/>
                </a:lnTo>
                <a:lnTo>
                  <a:pt x="46170" y="11610"/>
                </a:lnTo>
                <a:lnTo>
                  <a:pt x="46190" y="11620"/>
                </a:lnTo>
                <a:lnTo>
                  <a:pt x="46250" y="11650"/>
                </a:lnTo>
                <a:lnTo>
                  <a:pt x="46270" y="11660"/>
                </a:lnTo>
                <a:lnTo>
                  <a:pt x="46280" y="11670"/>
                </a:lnTo>
                <a:lnTo>
                  <a:pt x="46290" y="11680"/>
                </a:lnTo>
                <a:lnTo>
                  <a:pt x="46250" y="11820"/>
                </a:lnTo>
                <a:lnTo>
                  <a:pt x="46240" y="11870"/>
                </a:lnTo>
                <a:lnTo>
                  <a:pt x="46250" y="11920"/>
                </a:lnTo>
                <a:lnTo>
                  <a:pt x="46260" y="11940"/>
                </a:lnTo>
                <a:lnTo>
                  <a:pt x="46280" y="11960"/>
                </a:lnTo>
                <a:lnTo>
                  <a:pt x="46320" y="12000"/>
                </a:lnTo>
                <a:lnTo>
                  <a:pt x="46500" y="12100"/>
                </a:lnTo>
                <a:lnTo>
                  <a:pt x="46520" y="12120"/>
                </a:lnTo>
                <a:lnTo>
                  <a:pt x="46540" y="12140"/>
                </a:lnTo>
                <a:lnTo>
                  <a:pt x="46550" y="12170"/>
                </a:lnTo>
                <a:lnTo>
                  <a:pt x="46540" y="12200"/>
                </a:lnTo>
                <a:lnTo>
                  <a:pt x="46520" y="12230"/>
                </a:lnTo>
                <a:lnTo>
                  <a:pt x="46470" y="12270"/>
                </a:lnTo>
                <a:lnTo>
                  <a:pt x="46390" y="12300"/>
                </a:lnTo>
                <a:lnTo>
                  <a:pt x="46360" y="12330"/>
                </a:lnTo>
                <a:lnTo>
                  <a:pt x="46320" y="12370"/>
                </a:lnTo>
                <a:lnTo>
                  <a:pt x="46190" y="12560"/>
                </a:lnTo>
                <a:lnTo>
                  <a:pt x="46160" y="12610"/>
                </a:lnTo>
                <a:lnTo>
                  <a:pt x="46140" y="12650"/>
                </a:lnTo>
                <a:lnTo>
                  <a:pt x="46110" y="12680"/>
                </a:lnTo>
                <a:lnTo>
                  <a:pt x="46040" y="12720"/>
                </a:lnTo>
                <a:lnTo>
                  <a:pt x="45780" y="12800"/>
                </a:lnTo>
                <a:lnTo>
                  <a:pt x="45660" y="12880"/>
                </a:lnTo>
                <a:lnTo>
                  <a:pt x="45600" y="12900"/>
                </a:lnTo>
                <a:lnTo>
                  <a:pt x="45540" y="12910"/>
                </a:lnTo>
                <a:lnTo>
                  <a:pt x="45210" y="12910"/>
                </a:lnTo>
                <a:lnTo>
                  <a:pt x="45030" y="12950"/>
                </a:lnTo>
                <a:lnTo>
                  <a:pt x="45000" y="12960"/>
                </a:lnTo>
                <a:lnTo>
                  <a:pt x="44970" y="13000"/>
                </a:lnTo>
                <a:lnTo>
                  <a:pt x="44950" y="13060"/>
                </a:lnTo>
                <a:lnTo>
                  <a:pt x="44960" y="13160"/>
                </a:lnTo>
                <a:lnTo>
                  <a:pt x="44960" y="13210"/>
                </a:lnTo>
                <a:lnTo>
                  <a:pt x="44990" y="13280"/>
                </a:lnTo>
                <a:lnTo>
                  <a:pt x="44990" y="13310"/>
                </a:lnTo>
                <a:lnTo>
                  <a:pt x="44980" y="13350"/>
                </a:lnTo>
                <a:lnTo>
                  <a:pt x="44950" y="13390"/>
                </a:lnTo>
                <a:lnTo>
                  <a:pt x="44900" y="13440"/>
                </a:lnTo>
                <a:lnTo>
                  <a:pt x="44880" y="13480"/>
                </a:lnTo>
                <a:lnTo>
                  <a:pt x="44860" y="13540"/>
                </a:lnTo>
                <a:lnTo>
                  <a:pt x="44840" y="13760"/>
                </a:lnTo>
                <a:lnTo>
                  <a:pt x="44870" y="13930"/>
                </a:lnTo>
                <a:lnTo>
                  <a:pt x="44680" y="14010"/>
                </a:lnTo>
                <a:lnTo>
                  <a:pt x="44590" y="14020"/>
                </a:lnTo>
                <a:lnTo>
                  <a:pt x="44450" y="14010"/>
                </a:lnTo>
                <a:lnTo>
                  <a:pt x="44390" y="13990"/>
                </a:lnTo>
                <a:lnTo>
                  <a:pt x="44370" y="13970"/>
                </a:lnTo>
                <a:lnTo>
                  <a:pt x="44350" y="13950"/>
                </a:lnTo>
                <a:lnTo>
                  <a:pt x="44330" y="13930"/>
                </a:lnTo>
                <a:lnTo>
                  <a:pt x="44320" y="13910"/>
                </a:lnTo>
                <a:lnTo>
                  <a:pt x="44280" y="13800"/>
                </a:lnTo>
                <a:lnTo>
                  <a:pt x="44280" y="13790"/>
                </a:lnTo>
                <a:lnTo>
                  <a:pt x="44240" y="13750"/>
                </a:lnTo>
                <a:lnTo>
                  <a:pt x="44210" y="13710"/>
                </a:lnTo>
                <a:lnTo>
                  <a:pt x="44180" y="13690"/>
                </a:lnTo>
                <a:lnTo>
                  <a:pt x="44160" y="13680"/>
                </a:lnTo>
                <a:lnTo>
                  <a:pt x="44130" y="13670"/>
                </a:lnTo>
                <a:lnTo>
                  <a:pt x="44100" y="13670"/>
                </a:lnTo>
                <a:lnTo>
                  <a:pt x="44020" y="13660"/>
                </a:lnTo>
                <a:lnTo>
                  <a:pt x="43750" y="13690"/>
                </a:lnTo>
                <a:lnTo>
                  <a:pt x="43700" y="13720"/>
                </a:lnTo>
                <a:lnTo>
                  <a:pt x="43430" y="13900"/>
                </a:lnTo>
                <a:lnTo>
                  <a:pt x="43290" y="13940"/>
                </a:lnTo>
                <a:lnTo>
                  <a:pt x="43150" y="13960"/>
                </a:lnTo>
                <a:lnTo>
                  <a:pt x="43120" y="13980"/>
                </a:lnTo>
                <a:lnTo>
                  <a:pt x="43100" y="14010"/>
                </a:lnTo>
                <a:lnTo>
                  <a:pt x="43080" y="14070"/>
                </a:lnTo>
                <a:lnTo>
                  <a:pt x="43080" y="14120"/>
                </a:lnTo>
                <a:lnTo>
                  <a:pt x="43080" y="14150"/>
                </a:lnTo>
                <a:lnTo>
                  <a:pt x="43100" y="14210"/>
                </a:lnTo>
                <a:lnTo>
                  <a:pt x="43110" y="14230"/>
                </a:lnTo>
                <a:lnTo>
                  <a:pt x="43100" y="14270"/>
                </a:lnTo>
                <a:lnTo>
                  <a:pt x="43060" y="14310"/>
                </a:lnTo>
                <a:lnTo>
                  <a:pt x="43020" y="14350"/>
                </a:lnTo>
                <a:lnTo>
                  <a:pt x="42980" y="14420"/>
                </a:lnTo>
                <a:lnTo>
                  <a:pt x="42960" y="14450"/>
                </a:lnTo>
                <a:lnTo>
                  <a:pt x="42910" y="14460"/>
                </a:lnTo>
                <a:lnTo>
                  <a:pt x="42880" y="14450"/>
                </a:lnTo>
                <a:lnTo>
                  <a:pt x="42850" y="14440"/>
                </a:lnTo>
                <a:lnTo>
                  <a:pt x="42810" y="14400"/>
                </a:lnTo>
                <a:lnTo>
                  <a:pt x="42790" y="14380"/>
                </a:lnTo>
                <a:lnTo>
                  <a:pt x="42770" y="14360"/>
                </a:lnTo>
                <a:lnTo>
                  <a:pt x="42760" y="14340"/>
                </a:lnTo>
                <a:lnTo>
                  <a:pt x="42750" y="14320"/>
                </a:lnTo>
                <a:lnTo>
                  <a:pt x="42720" y="14310"/>
                </a:lnTo>
                <a:lnTo>
                  <a:pt x="42700" y="14310"/>
                </a:lnTo>
                <a:lnTo>
                  <a:pt x="42670" y="14330"/>
                </a:lnTo>
                <a:lnTo>
                  <a:pt x="42650" y="14340"/>
                </a:lnTo>
                <a:lnTo>
                  <a:pt x="42580" y="14420"/>
                </a:lnTo>
                <a:lnTo>
                  <a:pt x="42480" y="14480"/>
                </a:lnTo>
                <a:lnTo>
                  <a:pt x="42460" y="14520"/>
                </a:lnTo>
                <a:lnTo>
                  <a:pt x="42440" y="14570"/>
                </a:lnTo>
                <a:lnTo>
                  <a:pt x="42410" y="14670"/>
                </a:lnTo>
                <a:lnTo>
                  <a:pt x="42360" y="14780"/>
                </a:lnTo>
                <a:lnTo>
                  <a:pt x="42030" y="15390"/>
                </a:lnTo>
                <a:lnTo>
                  <a:pt x="42020" y="15420"/>
                </a:lnTo>
                <a:lnTo>
                  <a:pt x="42020" y="15470"/>
                </a:lnTo>
                <a:lnTo>
                  <a:pt x="42040" y="15530"/>
                </a:lnTo>
                <a:lnTo>
                  <a:pt x="42030" y="15560"/>
                </a:lnTo>
                <a:lnTo>
                  <a:pt x="42020" y="15580"/>
                </a:lnTo>
                <a:lnTo>
                  <a:pt x="41960" y="15620"/>
                </a:lnTo>
                <a:lnTo>
                  <a:pt x="41930" y="15640"/>
                </a:lnTo>
                <a:lnTo>
                  <a:pt x="41920" y="15670"/>
                </a:lnTo>
                <a:lnTo>
                  <a:pt x="41920" y="15710"/>
                </a:lnTo>
                <a:lnTo>
                  <a:pt x="41940" y="15810"/>
                </a:lnTo>
                <a:lnTo>
                  <a:pt x="41940" y="15840"/>
                </a:lnTo>
                <a:lnTo>
                  <a:pt x="41930" y="15870"/>
                </a:lnTo>
                <a:lnTo>
                  <a:pt x="41720" y="16240"/>
                </a:lnTo>
                <a:lnTo>
                  <a:pt x="41620" y="16330"/>
                </a:lnTo>
                <a:lnTo>
                  <a:pt x="41510" y="16320"/>
                </a:lnTo>
                <a:lnTo>
                  <a:pt x="41220" y="16220"/>
                </a:lnTo>
                <a:lnTo>
                  <a:pt x="41190" y="16220"/>
                </a:lnTo>
                <a:lnTo>
                  <a:pt x="41160" y="16220"/>
                </a:lnTo>
                <a:lnTo>
                  <a:pt x="41100" y="16230"/>
                </a:lnTo>
                <a:lnTo>
                  <a:pt x="41060" y="16230"/>
                </a:lnTo>
                <a:lnTo>
                  <a:pt x="41020" y="16220"/>
                </a:lnTo>
                <a:lnTo>
                  <a:pt x="40950" y="16200"/>
                </a:lnTo>
                <a:lnTo>
                  <a:pt x="40920" y="16200"/>
                </a:lnTo>
                <a:lnTo>
                  <a:pt x="40890" y="16220"/>
                </a:lnTo>
                <a:lnTo>
                  <a:pt x="40810" y="16330"/>
                </a:lnTo>
                <a:lnTo>
                  <a:pt x="40790" y="16360"/>
                </a:lnTo>
                <a:lnTo>
                  <a:pt x="40770" y="16370"/>
                </a:lnTo>
                <a:lnTo>
                  <a:pt x="40750" y="16390"/>
                </a:lnTo>
                <a:lnTo>
                  <a:pt x="40730" y="16390"/>
                </a:lnTo>
                <a:lnTo>
                  <a:pt x="40630" y="16370"/>
                </a:lnTo>
                <a:lnTo>
                  <a:pt x="40600" y="16370"/>
                </a:lnTo>
                <a:lnTo>
                  <a:pt x="40580" y="16390"/>
                </a:lnTo>
                <a:lnTo>
                  <a:pt x="40550" y="16440"/>
                </a:lnTo>
                <a:lnTo>
                  <a:pt x="40530" y="16460"/>
                </a:lnTo>
                <a:lnTo>
                  <a:pt x="40510" y="16470"/>
                </a:lnTo>
                <a:lnTo>
                  <a:pt x="40480" y="16480"/>
                </a:lnTo>
                <a:lnTo>
                  <a:pt x="40450" y="16480"/>
                </a:lnTo>
                <a:lnTo>
                  <a:pt x="40410" y="16440"/>
                </a:lnTo>
                <a:lnTo>
                  <a:pt x="40360" y="16390"/>
                </a:lnTo>
                <a:lnTo>
                  <a:pt x="40280" y="16260"/>
                </a:lnTo>
                <a:lnTo>
                  <a:pt x="40230" y="16210"/>
                </a:lnTo>
                <a:lnTo>
                  <a:pt x="40190" y="16180"/>
                </a:lnTo>
                <a:lnTo>
                  <a:pt x="40130" y="16190"/>
                </a:lnTo>
                <a:lnTo>
                  <a:pt x="40100" y="16180"/>
                </a:lnTo>
                <a:lnTo>
                  <a:pt x="40090" y="16140"/>
                </a:lnTo>
                <a:lnTo>
                  <a:pt x="40090" y="16070"/>
                </a:lnTo>
                <a:lnTo>
                  <a:pt x="40120" y="15900"/>
                </a:lnTo>
                <a:lnTo>
                  <a:pt x="40120" y="15870"/>
                </a:lnTo>
                <a:lnTo>
                  <a:pt x="40130" y="15840"/>
                </a:lnTo>
                <a:lnTo>
                  <a:pt x="40140" y="15810"/>
                </a:lnTo>
                <a:lnTo>
                  <a:pt x="40150" y="15780"/>
                </a:lnTo>
                <a:lnTo>
                  <a:pt x="40160" y="15760"/>
                </a:lnTo>
                <a:lnTo>
                  <a:pt x="40240" y="15680"/>
                </a:lnTo>
                <a:lnTo>
                  <a:pt x="40260" y="15650"/>
                </a:lnTo>
                <a:lnTo>
                  <a:pt x="40260" y="15620"/>
                </a:lnTo>
                <a:lnTo>
                  <a:pt x="40260" y="15570"/>
                </a:lnTo>
                <a:lnTo>
                  <a:pt x="40240" y="15490"/>
                </a:lnTo>
                <a:lnTo>
                  <a:pt x="40230" y="15430"/>
                </a:lnTo>
                <a:lnTo>
                  <a:pt x="40200" y="15380"/>
                </a:lnTo>
                <a:lnTo>
                  <a:pt x="40170" y="15340"/>
                </a:lnTo>
                <a:lnTo>
                  <a:pt x="39940" y="15200"/>
                </a:lnTo>
                <a:lnTo>
                  <a:pt x="39830" y="15140"/>
                </a:lnTo>
                <a:lnTo>
                  <a:pt x="39750" y="15110"/>
                </a:lnTo>
                <a:lnTo>
                  <a:pt x="39730" y="15100"/>
                </a:lnTo>
                <a:lnTo>
                  <a:pt x="39670" y="15100"/>
                </a:lnTo>
                <a:lnTo>
                  <a:pt x="39490" y="15130"/>
                </a:lnTo>
                <a:lnTo>
                  <a:pt x="39450" y="15130"/>
                </a:lnTo>
                <a:lnTo>
                  <a:pt x="39420" y="15130"/>
                </a:lnTo>
                <a:lnTo>
                  <a:pt x="39350" y="15090"/>
                </a:lnTo>
                <a:lnTo>
                  <a:pt x="39320" y="15080"/>
                </a:lnTo>
                <a:lnTo>
                  <a:pt x="39290" y="15070"/>
                </a:lnTo>
                <a:lnTo>
                  <a:pt x="39260" y="15070"/>
                </a:lnTo>
                <a:lnTo>
                  <a:pt x="39140" y="15110"/>
                </a:lnTo>
                <a:lnTo>
                  <a:pt x="39110" y="15110"/>
                </a:lnTo>
                <a:lnTo>
                  <a:pt x="39020" y="15100"/>
                </a:lnTo>
                <a:lnTo>
                  <a:pt x="38990" y="15110"/>
                </a:lnTo>
                <a:lnTo>
                  <a:pt x="38970" y="15130"/>
                </a:lnTo>
                <a:lnTo>
                  <a:pt x="38960" y="15160"/>
                </a:lnTo>
                <a:lnTo>
                  <a:pt x="38950" y="15180"/>
                </a:lnTo>
                <a:lnTo>
                  <a:pt x="38940" y="15210"/>
                </a:lnTo>
                <a:lnTo>
                  <a:pt x="38930" y="15280"/>
                </a:lnTo>
                <a:lnTo>
                  <a:pt x="38930" y="15310"/>
                </a:lnTo>
                <a:lnTo>
                  <a:pt x="38920" y="15340"/>
                </a:lnTo>
                <a:lnTo>
                  <a:pt x="38910" y="15370"/>
                </a:lnTo>
                <a:lnTo>
                  <a:pt x="38890" y="15390"/>
                </a:lnTo>
                <a:lnTo>
                  <a:pt x="38860" y="15400"/>
                </a:lnTo>
                <a:lnTo>
                  <a:pt x="38830" y="15410"/>
                </a:lnTo>
                <a:lnTo>
                  <a:pt x="38770" y="15420"/>
                </a:lnTo>
                <a:lnTo>
                  <a:pt x="38630" y="15410"/>
                </a:lnTo>
                <a:lnTo>
                  <a:pt x="38600" y="15420"/>
                </a:lnTo>
                <a:lnTo>
                  <a:pt x="38570" y="15430"/>
                </a:lnTo>
                <a:lnTo>
                  <a:pt x="38490" y="15510"/>
                </a:lnTo>
                <a:lnTo>
                  <a:pt x="38470" y="15520"/>
                </a:lnTo>
                <a:lnTo>
                  <a:pt x="38440" y="15530"/>
                </a:lnTo>
                <a:lnTo>
                  <a:pt x="38410" y="15530"/>
                </a:lnTo>
                <a:lnTo>
                  <a:pt x="38380" y="15530"/>
                </a:lnTo>
                <a:lnTo>
                  <a:pt x="38330" y="15510"/>
                </a:lnTo>
                <a:lnTo>
                  <a:pt x="38270" y="15480"/>
                </a:lnTo>
                <a:lnTo>
                  <a:pt x="38260" y="15460"/>
                </a:lnTo>
                <a:lnTo>
                  <a:pt x="38250" y="15430"/>
                </a:lnTo>
                <a:lnTo>
                  <a:pt x="38270" y="15320"/>
                </a:lnTo>
                <a:lnTo>
                  <a:pt x="38260" y="15280"/>
                </a:lnTo>
                <a:lnTo>
                  <a:pt x="38240" y="15250"/>
                </a:lnTo>
                <a:lnTo>
                  <a:pt x="38210" y="15240"/>
                </a:lnTo>
                <a:lnTo>
                  <a:pt x="38110" y="15210"/>
                </a:lnTo>
                <a:lnTo>
                  <a:pt x="38090" y="15200"/>
                </a:lnTo>
                <a:lnTo>
                  <a:pt x="38070" y="15180"/>
                </a:lnTo>
                <a:lnTo>
                  <a:pt x="38050" y="15140"/>
                </a:lnTo>
                <a:lnTo>
                  <a:pt x="38000" y="14930"/>
                </a:lnTo>
                <a:lnTo>
                  <a:pt x="37960" y="14830"/>
                </a:lnTo>
                <a:lnTo>
                  <a:pt x="37960" y="14790"/>
                </a:lnTo>
                <a:lnTo>
                  <a:pt x="37960" y="14740"/>
                </a:lnTo>
                <a:lnTo>
                  <a:pt x="37990" y="14660"/>
                </a:lnTo>
                <a:lnTo>
                  <a:pt x="38030" y="14570"/>
                </a:lnTo>
                <a:lnTo>
                  <a:pt x="38030" y="14540"/>
                </a:lnTo>
                <a:lnTo>
                  <a:pt x="38030" y="14500"/>
                </a:lnTo>
                <a:lnTo>
                  <a:pt x="38010" y="14450"/>
                </a:lnTo>
                <a:lnTo>
                  <a:pt x="37960" y="14370"/>
                </a:lnTo>
                <a:lnTo>
                  <a:pt x="37950" y="14340"/>
                </a:lnTo>
                <a:lnTo>
                  <a:pt x="37940" y="14310"/>
                </a:lnTo>
                <a:lnTo>
                  <a:pt x="37930" y="14280"/>
                </a:lnTo>
                <a:lnTo>
                  <a:pt x="37930" y="14240"/>
                </a:lnTo>
                <a:lnTo>
                  <a:pt x="37920" y="14130"/>
                </a:lnTo>
                <a:lnTo>
                  <a:pt x="37920" y="14090"/>
                </a:lnTo>
                <a:lnTo>
                  <a:pt x="37910" y="14070"/>
                </a:lnTo>
                <a:lnTo>
                  <a:pt x="37890" y="14060"/>
                </a:lnTo>
                <a:lnTo>
                  <a:pt x="37770" y="14030"/>
                </a:lnTo>
                <a:lnTo>
                  <a:pt x="37740" y="14020"/>
                </a:lnTo>
                <a:lnTo>
                  <a:pt x="37720" y="14000"/>
                </a:lnTo>
                <a:lnTo>
                  <a:pt x="37700" y="13980"/>
                </a:lnTo>
                <a:lnTo>
                  <a:pt x="37680" y="13960"/>
                </a:lnTo>
                <a:lnTo>
                  <a:pt x="37680" y="13930"/>
                </a:lnTo>
                <a:lnTo>
                  <a:pt x="37680" y="13880"/>
                </a:lnTo>
                <a:lnTo>
                  <a:pt x="37690" y="13810"/>
                </a:lnTo>
                <a:lnTo>
                  <a:pt x="37730" y="13700"/>
                </a:lnTo>
                <a:lnTo>
                  <a:pt x="37760" y="13650"/>
                </a:lnTo>
                <a:lnTo>
                  <a:pt x="37790" y="13620"/>
                </a:lnTo>
                <a:lnTo>
                  <a:pt x="37860" y="13570"/>
                </a:lnTo>
                <a:lnTo>
                  <a:pt x="37890" y="13520"/>
                </a:lnTo>
                <a:lnTo>
                  <a:pt x="37910" y="13430"/>
                </a:lnTo>
                <a:lnTo>
                  <a:pt x="37950" y="13240"/>
                </a:lnTo>
                <a:lnTo>
                  <a:pt x="37980" y="13160"/>
                </a:lnTo>
                <a:lnTo>
                  <a:pt x="38010" y="13110"/>
                </a:lnTo>
                <a:lnTo>
                  <a:pt x="38050" y="13070"/>
                </a:lnTo>
                <a:lnTo>
                  <a:pt x="38220" y="12900"/>
                </a:lnTo>
                <a:lnTo>
                  <a:pt x="38240" y="12880"/>
                </a:lnTo>
                <a:lnTo>
                  <a:pt x="38250" y="12850"/>
                </a:lnTo>
                <a:lnTo>
                  <a:pt x="38260" y="12800"/>
                </a:lnTo>
                <a:lnTo>
                  <a:pt x="38290" y="12480"/>
                </a:lnTo>
                <a:lnTo>
                  <a:pt x="38290" y="12260"/>
                </a:lnTo>
                <a:lnTo>
                  <a:pt x="38300" y="12210"/>
                </a:lnTo>
                <a:lnTo>
                  <a:pt x="38310" y="12160"/>
                </a:lnTo>
                <a:lnTo>
                  <a:pt x="38360" y="12060"/>
                </a:lnTo>
                <a:lnTo>
                  <a:pt x="38450" y="11830"/>
                </a:lnTo>
                <a:lnTo>
                  <a:pt x="38440" y="11760"/>
                </a:lnTo>
                <a:lnTo>
                  <a:pt x="38430" y="11680"/>
                </a:lnTo>
                <a:lnTo>
                  <a:pt x="38390" y="11490"/>
                </a:lnTo>
                <a:lnTo>
                  <a:pt x="38380" y="11410"/>
                </a:lnTo>
                <a:lnTo>
                  <a:pt x="38380" y="11350"/>
                </a:lnTo>
                <a:lnTo>
                  <a:pt x="38380" y="11320"/>
                </a:lnTo>
                <a:lnTo>
                  <a:pt x="38390" y="11280"/>
                </a:lnTo>
                <a:lnTo>
                  <a:pt x="38390" y="11250"/>
                </a:lnTo>
                <a:lnTo>
                  <a:pt x="38380" y="11180"/>
                </a:lnTo>
                <a:lnTo>
                  <a:pt x="38370" y="11150"/>
                </a:lnTo>
                <a:lnTo>
                  <a:pt x="38310" y="11070"/>
                </a:lnTo>
                <a:lnTo>
                  <a:pt x="38080" y="10900"/>
                </a:lnTo>
                <a:lnTo>
                  <a:pt x="38120" y="10810"/>
                </a:lnTo>
                <a:lnTo>
                  <a:pt x="38220" y="10710"/>
                </a:lnTo>
                <a:lnTo>
                  <a:pt x="38260" y="10690"/>
                </a:lnTo>
                <a:lnTo>
                  <a:pt x="38290" y="10690"/>
                </a:lnTo>
                <a:lnTo>
                  <a:pt x="38430" y="10700"/>
                </a:lnTo>
                <a:lnTo>
                  <a:pt x="38490" y="10690"/>
                </a:lnTo>
                <a:lnTo>
                  <a:pt x="38550" y="10670"/>
                </a:lnTo>
                <a:lnTo>
                  <a:pt x="38570" y="10650"/>
                </a:lnTo>
                <a:lnTo>
                  <a:pt x="38610" y="10620"/>
                </a:lnTo>
                <a:lnTo>
                  <a:pt x="38670" y="10550"/>
                </a:lnTo>
                <a:lnTo>
                  <a:pt x="38690" y="10530"/>
                </a:lnTo>
                <a:lnTo>
                  <a:pt x="38710" y="10490"/>
                </a:lnTo>
                <a:lnTo>
                  <a:pt x="38730" y="10450"/>
                </a:lnTo>
                <a:lnTo>
                  <a:pt x="38730" y="10420"/>
                </a:lnTo>
                <a:lnTo>
                  <a:pt x="38730" y="10320"/>
                </a:lnTo>
                <a:lnTo>
                  <a:pt x="38680" y="10070"/>
                </a:lnTo>
                <a:lnTo>
                  <a:pt x="38670" y="10000"/>
                </a:lnTo>
                <a:lnTo>
                  <a:pt x="38650" y="9950"/>
                </a:lnTo>
                <a:lnTo>
                  <a:pt x="38600" y="9900"/>
                </a:lnTo>
                <a:lnTo>
                  <a:pt x="38320" y="9720"/>
                </a:lnTo>
                <a:lnTo>
                  <a:pt x="38160" y="9650"/>
                </a:lnTo>
                <a:lnTo>
                  <a:pt x="37880" y="9610"/>
                </a:lnTo>
                <a:lnTo>
                  <a:pt x="37850" y="9580"/>
                </a:lnTo>
                <a:lnTo>
                  <a:pt x="37810" y="9550"/>
                </a:lnTo>
                <a:lnTo>
                  <a:pt x="37760" y="9450"/>
                </a:lnTo>
                <a:lnTo>
                  <a:pt x="37730" y="9400"/>
                </a:lnTo>
                <a:lnTo>
                  <a:pt x="37670" y="9200"/>
                </a:lnTo>
                <a:lnTo>
                  <a:pt x="37630" y="9160"/>
                </a:lnTo>
                <a:lnTo>
                  <a:pt x="37670" y="9100"/>
                </a:lnTo>
                <a:lnTo>
                  <a:pt x="37720" y="8890"/>
                </a:lnTo>
                <a:lnTo>
                  <a:pt x="37720" y="8670"/>
                </a:lnTo>
                <a:lnTo>
                  <a:pt x="37680" y="8500"/>
                </a:lnTo>
                <a:lnTo>
                  <a:pt x="37550" y="8400"/>
                </a:lnTo>
                <a:lnTo>
                  <a:pt x="37310" y="8370"/>
                </a:lnTo>
                <a:lnTo>
                  <a:pt x="37200" y="8250"/>
                </a:lnTo>
                <a:lnTo>
                  <a:pt x="37150" y="8090"/>
                </a:lnTo>
                <a:lnTo>
                  <a:pt x="37180" y="8010"/>
                </a:lnTo>
                <a:lnTo>
                  <a:pt x="37240" y="7950"/>
                </a:lnTo>
                <a:lnTo>
                  <a:pt x="37300" y="7840"/>
                </a:lnTo>
                <a:lnTo>
                  <a:pt x="37310" y="7720"/>
                </a:lnTo>
                <a:lnTo>
                  <a:pt x="37310" y="7630"/>
                </a:lnTo>
                <a:lnTo>
                  <a:pt x="37330" y="7550"/>
                </a:lnTo>
                <a:lnTo>
                  <a:pt x="37430" y="7480"/>
                </a:lnTo>
                <a:lnTo>
                  <a:pt x="37500" y="7380"/>
                </a:lnTo>
                <a:lnTo>
                  <a:pt x="37480" y="7260"/>
                </a:lnTo>
                <a:lnTo>
                  <a:pt x="37440" y="7130"/>
                </a:lnTo>
                <a:lnTo>
                  <a:pt x="37430" y="7010"/>
                </a:lnTo>
                <a:lnTo>
                  <a:pt x="37560" y="6850"/>
                </a:lnTo>
                <a:lnTo>
                  <a:pt x="37590" y="6800"/>
                </a:lnTo>
                <a:lnTo>
                  <a:pt x="37620" y="6720"/>
                </a:lnTo>
                <a:lnTo>
                  <a:pt x="37650" y="6440"/>
                </a:lnTo>
                <a:lnTo>
                  <a:pt x="37840" y="6600"/>
                </a:lnTo>
                <a:lnTo>
                  <a:pt x="38080" y="6630"/>
                </a:lnTo>
                <a:lnTo>
                  <a:pt x="38680" y="6460"/>
                </a:lnTo>
                <a:lnTo>
                  <a:pt x="38780" y="6450"/>
                </a:lnTo>
                <a:lnTo>
                  <a:pt x="38870" y="6470"/>
                </a:lnTo>
                <a:lnTo>
                  <a:pt x="39320" y="6740"/>
                </a:lnTo>
                <a:lnTo>
                  <a:pt x="39380" y="6830"/>
                </a:lnTo>
                <a:lnTo>
                  <a:pt x="39350" y="6890"/>
                </a:lnTo>
                <a:lnTo>
                  <a:pt x="39220" y="6990"/>
                </a:lnTo>
                <a:lnTo>
                  <a:pt x="39190" y="7040"/>
                </a:lnTo>
                <a:lnTo>
                  <a:pt x="39220" y="7110"/>
                </a:lnTo>
                <a:lnTo>
                  <a:pt x="39290" y="7110"/>
                </a:lnTo>
                <a:lnTo>
                  <a:pt x="39410" y="7070"/>
                </a:lnTo>
                <a:lnTo>
                  <a:pt x="39480" y="7100"/>
                </a:lnTo>
                <a:lnTo>
                  <a:pt x="39650" y="7190"/>
                </a:lnTo>
                <a:lnTo>
                  <a:pt x="39710" y="7200"/>
                </a:lnTo>
                <a:lnTo>
                  <a:pt x="39820" y="7160"/>
                </a:lnTo>
                <a:lnTo>
                  <a:pt x="39880" y="7160"/>
                </a:lnTo>
                <a:lnTo>
                  <a:pt x="39930" y="7190"/>
                </a:lnTo>
                <a:lnTo>
                  <a:pt x="40030" y="7280"/>
                </a:lnTo>
                <a:lnTo>
                  <a:pt x="40090" y="7300"/>
                </a:lnTo>
                <a:lnTo>
                  <a:pt x="40150" y="7300"/>
                </a:lnTo>
                <a:lnTo>
                  <a:pt x="40340" y="7230"/>
                </a:lnTo>
                <a:lnTo>
                  <a:pt x="40440" y="7220"/>
                </a:lnTo>
                <a:lnTo>
                  <a:pt x="40650" y="7240"/>
                </a:lnTo>
                <a:lnTo>
                  <a:pt x="40750" y="7270"/>
                </a:lnTo>
                <a:lnTo>
                  <a:pt x="40830" y="7260"/>
                </a:lnTo>
                <a:lnTo>
                  <a:pt x="40910" y="7170"/>
                </a:lnTo>
                <a:lnTo>
                  <a:pt x="41050" y="6950"/>
                </a:lnTo>
                <a:lnTo>
                  <a:pt x="41070" y="6920"/>
                </a:lnTo>
                <a:lnTo>
                  <a:pt x="41130" y="6900"/>
                </a:lnTo>
                <a:lnTo>
                  <a:pt x="41160" y="6870"/>
                </a:lnTo>
                <a:lnTo>
                  <a:pt x="41170" y="6820"/>
                </a:lnTo>
                <a:lnTo>
                  <a:pt x="41160" y="6740"/>
                </a:lnTo>
                <a:lnTo>
                  <a:pt x="41170" y="6700"/>
                </a:lnTo>
                <a:lnTo>
                  <a:pt x="41280" y="6440"/>
                </a:lnTo>
                <a:lnTo>
                  <a:pt x="41340" y="6140"/>
                </a:lnTo>
                <a:lnTo>
                  <a:pt x="41390" y="6030"/>
                </a:lnTo>
                <a:lnTo>
                  <a:pt x="41770" y="5650"/>
                </a:lnTo>
                <a:lnTo>
                  <a:pt x="41870" y="5590"/>
                </a:lnTo>
                <a:lnTo>
                  <a:pt x="42280" y="5460"/>
                </a:lnTo>
                <a:lnTo>
                  <a:pt x="42690" y="5390"/>
                </a:lnTo>
                <a:lnTo>
                  <a:pt x="42900" y="5430"/>
                </a:lnTo>
                <a:lnTo>
                  <a:pt x="43080" y="5520"/>
                </a:lnTo>
                <a:lnTo>
                  <a:pt x="43260" y="5530"/>
                </a:lnTo>
                <a:lnTo>
                  <a:pt x="43460" y="5340"/>
                </a:lnTo>
                <a:lnTo>
                  <a:pt x="43510" y="5270"/>
                </a:lnTo>
                <a:lnTo>
                  <a:pt x="43560" y="5230"/>
                </a:lnTo>
                <a:lnTo>
                  <a:pt x="43620" y="5220"/>
                </a:lnTo>
                <a:lnTo>
                  <a:pt x="43720" y="5240"/>
                </a:lnTo>
                <a:lnTo>
                  <a:pt x="43760" y="5270"/>
                </a:lnTo>
                <a:lnTo>
                  <a:pt x="43790" y="5300"/>
                </a:lnTo>
                <a:lnTo>
                  <a:pt x="43820" y="5340"/>
                </a:lnTo>
                <a:lnTo>
                  <a:pt x="43870" y="5370"/>
                </a:lnTo>
                <a:lnTo>
                  <a:pt x="43930" y="5380"/>
                </a:lnTo>
                <a:lnTo>
                  <a:pt x="43980" y="5370"/>
                </a:lnTo>
                <a:lnTo>
                  <a:pt x="44040" y="5340"/>
                </a:lnTo>
                <a:lnTo>
                  <a:pt x="44210" y="5290"/>
                </a:lnTo>
                <a:lnTo>
                  <a:pt x="44350" y="5280"/>
                </a:lnTo>
                <a:lnTo>
                  <a:pt x="44650" y="5340"/>
                </a:lnTo>
                <a:lnTo>
                  <a:pt x="44660" y="5340"/>
                </a:lnTo>
                <a:lnTo>
                  <a:pt x="44700" y="5340"/>
                </a:lnTo>
                <a:lnTo>
                  <a:pt x="44750" y="5340"/>
                </a:lnTo>
                <a:lnTo>
                  <a:pt x="44860" y="5350"/>
                </a:lnTo>
                <a:lnTo>
                  <a:pt x="45050" y="5490"/>
                </a:lnTo>
                <a:lnTo>
                  <a:pt x="45160" y="5530"/>
                </a:lnTo>
                <a:lnTo>
                  <a:pt x="45230" y="5520"/>
                </a:lnTo>
                <a:lnTo>
                  <a:pt x="45340" y="5420"/>
                </a:lnTo>
                <a:lnTo>
                  <a:pt x="45410" y="5380"/>
                </a:lnTo>
                <a:lnTo>
                  <a:pt x="45670" y="5340"/>
                </a:lnTo>
                <a:lnTo>
                  <a:pt x="45880" y="5180"/>
                </a:lnTo>
                <a:lnTo>
                  <a:pt x="46130" y="5040"/>
                </a:lnTo>
                <a:lnTo>
                  <a:pt x="46380" y="4950"/>
                </a:lnTo>
                <a:lnTo>
                  <a:pt x="46800" y="4930"/>
                </a:lnTo>
                <a:lnTo>
                  <a:pt x="47400" y="4620"/>
                </a:lnTo>
                <a:lnTo>
                  <a:pt x="47500" y="4600"/>
                </a:lnTo>
                <a:lnTo>
                  <a:pt x="47770" y="4550"/>
                </a:lnTo>
                <a:lnTo>
                  <a:pt x="47910" y="4590"/>
                </a:lnTo>
                <a:lnTo>
                  <a:pt x="47910" y="4700"/>
                </a:lnTo>
                <a:lnTo>
                  <a:pt x="47910" y="4820"/>
                </a:lnTo>
                <a:lnTo>
                  <a:pt x="47780" y="4990"/>
                </a:lnTo>
                <a:lnTo>
                  <a:pt x="47430" y="5190"/>
                </a:lnTo>
                <a:lnTo>
                  <a:pt x="47370" y="5340"/>
                </a:lnTo>
                <a:lnTo>
                  <a:pt x="47410" y="5420"/>
                </a:lnTo>
                <a:lnTo>
                  <a:pt x="47430" y="5520"/>
                </a:lnTo>
                <a:lnTo>
                  <a:pt x="47470" y="5720"/>
                </a:lnTo>
                <a:lnTo>
                  <a:pt x="47510" y="5820"/>
                </a:lnTo>
                <a:lnTo>
                  <a:pt x="47550" y="5900"/>
                </a:lnTo>
                <a:lnTo>
                  <a:pt x="47550" y="5980"/>
                </a:lnTo>
                <a:lnTo>
                  <a:pt x="47460" y="6060"/>
                </a:lnTo>
                <a:lnTo>
                  <a:pt x="47520" y="6090"/>
                </a:lnTo>
                <a:lnTo>
                  <a:pt x="47660" y="6110"/>
                </a:lnTo>
                <a:lnTo>
                  <a:pt x="47720" y="6150"/>
                </a:lnTo>
                <a:lnTo>
                  <a:pt x="47790" y="6210"/>
                </a:lnTo>
                <a:lnTo>
                  <a:pt x="47820" y="6270"/>
                </a:lnTo>
                <a:lnTo>
                  <a:pt x="47860" y="6310"/>
                </a:lnTo>
                <a:lnTo>
                  <a:pt x="47940" y="6340"/>
                </a:lnTo>
                <a:lnTo>
                  <a:pt x="48190" y="6350"/>
                </a:lnTo>
                <a:lnTo>
                  <a:pt x="48280" y="6410"/>
                </a:lnTo>
                <a:lnTo>
                  <a:pt x="48330" y="6600"/>
                </a:lnTo>
                <a:lnTo>
                  <a:pt x="48330" y="6700"/>
                </a:lnTo>
                <a:lnTo>
                  <a:pt x="48320" y="6770"/>
                </a:lnTo>
                <a:lnTo>
                  <a:pt x="48300" y="6830"/>
                </a:lnTo>
                <a:lnTo>
                  <a:pt x="48280" y="6920"/>
                </a:lnTo>
                <a:lnTo>
                  <a:pt x="48280" y="7040"/>
                </a:lnTo>
                <a:lnTo>
                  <a:pt x="48290" y="7090"/>
                </a:lnTo>
                <a:lnTo>
                  <a:pt x="48330" y="7130"/>
                </a:lnTo>
                <a:lnTo>
                  <a:pt x="48380" y="7170"/>
                </a:lnTo>
                <a:lnTo>
                  <a:pt x="48510" y="7210"/>
                </a:lnTo>
                <a:lnTo>
                  <a:pt x="48630" y="7230"/>
                </a:lnTo>
                <a:lnTo>
                  <a:pt x="48720" y="7290"/>
                </a:lnTo>
                <a:lnTo>
                  <a:pt x="48780" y="7480"/>
                </a:lnTo>
                <a:lnTo>
                  <a:pt x="48890" y="7760"/>
                </a:lnTo>
                <a:lnTo>
                  <a:pt x="49090" y="7940"/>
                </a:lnTo>
                <a:lnTo>
                  <a:pt x="49330" y="8030"/>
                </a:lnTo>
                <a:lnTo>
                  <a:pt x="49470" y="8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Venet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470" y="8060"/>
                </a:moveTo>
                <a:lnTo>
                  <a:pt x="49650" y="8090"/>
                </a:lnTo>
                <a:lnTo>
                  <a:pt x="49830" y="8210"/>
                </a:lnTo>
                <a:lnTo>
                  <a:pt x="49930" y="8260"/>
                </a:lnTo>
                <a:lnTo>
                  <a:pt x="50010" y="8270"/>
                </a:lnTo>
                <a:lnTo>
                  <a:pt x="50350" y="8220"/>
                </a:lnTo>
                <a:lnTo>
                  <a:pt x="50640" y="8250"/>
                </a:lnTo>
                <a:lnTo>
                  <a:pt x="50650" y="8260"/>
                </a:lnTo>
                <a:lnTo>
                  <a:pt x="50700" y="8280"/>
                </a:lnTo>
                <a:lnTo>
                  <a:pt x="50810" y="8360"/>
                </a:lnTo>
                <a:lnTo>
                  <a:pt x="50860" y="8380"/>
                </a:lnTo>
                <a:lnTo>
                  <a:pt x="50910" y="8380"/>
                </a:lnTo>
                <a:lnTo>
                  <a:pt x="51010" y="8350"/>
                </a:lnTo>
                <a:lnTo>
                  <a:pt x="51050" y="8340"/>
                </a:lnTo>
                <a:lnTo>
                  <a:pt x="51110" y="8360"/>
                </a:lnTo>
                <a:lnTo>
                  <a:pt x="51140" y="8760"/>
                </a:lnTo>
                <a:lnTo>
                  <a:pt x="51180" y="8940"/>
                </a:lnTo>
                <a:lnTo>
                  <a:pt x="51180" y="9050"/>
                </a:lnTo>
                <a:lnTo>
                  <a:pt x="51170" y="9130"/>
                </a:lnTo>
                <a:lnTo>
                  <a:pt x="51180" y="9200"/>
                </a:lnTo>
                <a:lnTo>
                  <a:pt x="51170" y="9240"/>
                </a:lnTo>
                <a:lnTo>
                  <a:pt x="51160" y="9270"/>
                </a:lnTo>
                <a:lnTo>
                  <a:pt x="50770" y="9330"/>
                </a:lnTo>
                <a:lnTo>
                  <a:pt x="50710" y="9350"/>
                </a:lnTo>
                <a:lnTo>
                  <a:pt x="50660" y="9370"/>
                </a:lnTo>
                <a:lnTo>
                  <a:pt x="50640" y="9390"/>
                </a:lnTo>
                <a:lnTo>
                  <a:pt x="50610" y="9420"/>
                </a:lnTo>
                <a:lnTo>
                  <a:pt x="50510" y="9540"/>
                </a:lnTo>
                <a:lnTo>
                  <a:pt x="50480" y="9590"/>
                </a:lnTo>
                <a:lnTo>
                  <a:pt x="50480" y="9630"/>
                </a:lnTo>
                <a:lnTo>
                  <a:pt x="50500" y="9660"/>
                </a:lnTo>
                <a:lnTo>
                  <a:pt x="50520" y="9670"/>
                </a:lnTo>
                <a:lnTo>
                  <a:pt x="50550" y="9690"/>
                </a:lnTo>
                <a:lnTo>
                  <a:pt x="50580" y="9700"/>
                </a:lnTo>
                <a:lnTo>
                  <a:pt x="50630" y="9720"/>
                </a:lnTo>
                <a:lnTo>
                  <a:pt x="50650" y="9750"/>
                </a:lnTo>
                <a:lnTo>
                  <a:pt x="50660" y="9800"/>
                </a:lnTo>
                <a:lnTo>
                  <a:pt x="50660" y="9870"/>
                </a:lnTo>
                <a:lnTo>
                  <a:pt x="50640" y="9910"/>
                </a:lnTo>
                <a:lnTo>
                  <a:pt x="50620" y="9920"/>
                </a:lnTo>
                <a:lnTo>
                  <a:pt x="50590" y="9910"/>
                </a:lnTo>
                <a:lnTo>
                  <a:pt x="50540" y="9880"/>
                </a:lnTo>
                <a:lnTo>
                  <a:pt x="50470" y="9870"/>
                </a:lnTo>
                <a:lnTo>
                  <a:pt x="50190" y="9870"/>
                </a:lnTo>
                <a:lnTo>
                  <a:pt x="49950" y="9920"/>
                </a:lnTo>
                <a:lnTo>
                  <a:pt x="49820" y="9990"/>
                </a:lnTo>
                <a:lnTo>
                  <a:pt x="49790" y="10020"/>
                </a:lnTo>
                <a:lnTo>
                  <a:pt x="49770" y="10050"/>
                </a:lnTo>
                <a:lnTo>
                  <a:pt x="49690" y="10220"/>
                </a:lnTo>
                <a:lnTo>
                  <a:pt x="49650" y="10370"/>
                </a:lnTo>
                <a:lnTo>
                  <a:pt x="49630" y="10430"/>
                </a:lnTo>
                <a:lnTo>
                  <a:pt x="49440" y="10780"/>
                </a:lnTo>
                <a:lnTo>
                  <a:pt x="49320" y="10940"/>
                </a:lnTo>
                <a:lnTo>
                  <a:pt x="49280" y="10990"/>
                </a:lnTo>
                <a:lnTo>
                  <a:pt x="48970" y="11140"/>
                </a:lnTo>
                <a:lnTo>
                  <a:pt x="48890" y="11210"/>
                </a:lnTo>
                <a:lnTo>
                  <a:pt x="48830" y="11280"/>
                </a:lnTo>
                <a:lnTo>
                  <a:pt x="48730" y="11410"/>
                </a:lnTo>
                <a:lnTo>
                  <a:pt x="48700" y="11480"/>
                </a:lnTo>
                <a:lnTo>
                  <a:pt x="48690" y="11520"/>
                </a:lnTo>
                <a:lnTo>
                  <a:pt x="48690" y="11540"/>
                </a:lnTo>
                <a:lnTo>
                  <a:pt x="48710" y="11600"/>
                </a:lnTo>
                <a:lnTo>
                  <a:pt x="48730" y="11620"/>
                </a:lnTo>
                <a:lnTo>
                  <a:pt x="48820" y="11730"/>
                </a:lnTo>
                <a:lnTo>
                  <a:pt x="48960" y="11850"/>
                </a:lnTo>
                <a:lnTo>
                  <a:pt x="48990" y="11870"/>
                </a:lnTo>
                <a:lnTo>
                  <a:pt x="49020" y="11880"/>
                </a:lnTo>
                <a:lnTo>
                  <a:pt x="49150" y="11880"/>
                </a:lnTo>
                <a:lnTo>
                  <a:pt x="49180" y="11890"/>
                </a:lnTo>
                <a:lnTo>
                  <a:pt x="49190" y="11910"/>
                </a:lnTo>
                <a:lnTo>
                  <a:pt x="49210" y="11940"/>
                </a:lnTo>
                <a:lnTo>
                  <a:pt x="49220" y="11970"/>
                </a:lnTo>
                <a:lnTo>
                  <a:pt x="49230" y="11990"/>
                </a:lnTo>
                <a:lnTo>
                  <a:pt x="49250" y="12010"/>
                </a:lnTo>
                <a:lnTo>
                  <a:pt x="49280" y="12010"/>
                </a:lnTo>
                <a:lnTo>
                  <a:pt x="49340" y="12010"/>
                </a:lnTo>
                <a:lnTo>
                  <a:pt x="49370" y="12030"/>
                </a:lnTo>
                <a:lnTo>
                  <a:pt x="49390" y="12050"/>
                </a:lnTo>
                <a:lnTo>
                  <a:pt x="49400" y="12120"/>
                </a:lnTo>
                <a:lnTo>
                  <a:pt x="49410" y="12240"/>
                </a:lnTo>
                <a:lnTo>
                  <a:pt x="49420" y="12270"/>
                </a:lnTo>
                <a:lnTo>
                  <a:pt x="49430" y="12290"/>
                </a:lnTo>
                <a:lnTo>
                  <a:pt x="49450" y="12310"/>
                </a:lnTo>
                <a:lnTo>
                  <a:pt x="49490" y="12350"/>
                </a:lnTo>
                <a:lnTo>
                  <a:pt x="49600" y="12430"/>
                </a:lnTo>
                <a:lnTo>
                  <a:pt x="49620" y="12480"/>
                </a:lnTo>
                <a:lnTo>
                  <a:pt x="49640" y="12560"/>
                </a:lnTo>
                <a:lnTo>
                  <a:pt x="49660" y="12720"/>
                </a:lnTo>
                <a:lnTo>
                  <a:pt x="49660" y="12810"/>
                </a:lnTo>
                <a:lnTo>
                  <a:pt x="49660" y="12860"/>
                </a:lnTo>
                <a:lnTo>
                  <a:pt x="49640" y="12900"/>
                </a:lnTo>
                <a:lnTo>
                  <a:pt x="49630" y="12920"/>
                </a:lnTo>
                <a:lnTo>
                  <a:pt x="49620" y="12940"/>
                </a:lnTo>
                <a:lnTo>
                  <a:pt x="49570" y="12980"/>
                </a:lnTo>
                <a:lnTo>
                  <a:pt x="49530" y="13000"/>
                </a:lnTo>
                <a:lnTo>
                  <a:pt x="49380" y="13050"/>
                </a:lnTo>
                <a:lnTo>
                  <a:pt x="49360" y="13060"/>
                </a:lnTo>
                <a:lnTo>
                  <a:pt x="49340" y="13080"/>
                </a:lnTo>
                <a:lnTo>
                  <a:pt x="49320" y="13100"/>
                </a:lnTo>
                <a:lnTo>
                  <a:pt x="49300" y="13120"/>
                </a:lnTo>
                <a:lnTo>
                  <a:pt x="49290" y="13150"/>
                </a:lnTo>
                <a:lnTo>
                  <a:pt x="49270" y="13210"/>
                </a:lnTo>
                <a:lnTo>
                  <a:pt x="49240" y="13270"/>
                </a:lnTo>
                <a:lnTo>
                  <a:pt x="49170" y="13370"/>
                </a:lnTo>
                <a:lnTo>
                  <a:pt x="49190" y="13440"/>
                </a:lnTo>
                <a:lnTo>
                  <a:pt x="49200" y="13440"/>
                </a:lnTo>
                <a:lnTo>
                  <a:pt x="49260" y="13660"/>
                </a:lnTo>
                <a:lnTo>
                  <a:pt x="49300" y="13820"/>
                </a:lnTo>
                <a:lnTo>
                  <a:pt x="49320" y="14080"/>
                </a:lnTo>
                <a:lnTo>
                  <a:pt x="49340" y="14140"/>
                </a:lnTo>
                <a:lnTo>
                  <a:pt x="49370" y="14170"/>
                </a:lnTo>
                <a:lnTo>
                  <a:pt x="49430" y="14190"/>
                </a:lnTo>
                <a:lnTo>
                  <a:pt x="49460" y="14200"/>
                </a:lnTo>
                <a:lnTo>
                  <a:pt x="49490" y="14220"/>
                </a:lnTo>
                <a:lnTo>
                  <a:pt x="49610" y="14360"/>
                </a:lnTo>
                <a:lnTo>
                  <a:pt x="49630" y="14370"/>
                </a:lnTo>
                <a:lnTo>
                  <a:pt x="49720" y="14400"/>
                </a:lnTo>
                <a:lnTo>
                  <a:pt x="49780" y="14440"/>
                </a:lnTo>
                <a:lnTo>
                  <a:pt x="49800" y="14470"/>
                </a:lnTo>
                <a:lnTo>
                  <a:pt x="49810" y="14510"/>
                </a:lnTo>
                <a:lnTo>
                  <a:pt x="49820" y="14550"/>
                </a:lnTo>
                <a:lnTo>
                  <a:pt x="49840" y="14620"/>
                </a:lnTo>
                <a:lnTo>
                  <a:pt x="49990" y="15020"/>
                </a:lnTo>
                <a:lnTo>
                  <a:pt x="50000" y="15090"/>
                </a:lnTo>
                <a:lnTo>
                  <a:pt x="50020" y="15130"/>
                </a:lnTo>
                <a:lnTo>
                  <a:pt x="50050" y="15160"/>
                </a:lnTo>
                <a:lnTo>
                  <a:pt x="50250" y="15260"/>
                </a:lnTo>
                <a:lnTo>
                  <a:pt x="50280" y="15270"/>
                </a:lnTo>
                <a:lnTo>
                  <a:pt x="50310" y="15260"/>
                </a:lnTo>
                <a:lnTo>
                  <a:pt x="50380" y="15220"/>
                </a:lnTo>
                <a:lnTo>
                  <a:pt x="50410" y="15210"/>
                </a:lnTo>
                <a:lnTo>
                  <a:pt x="50430" y="15210"/>
                </a:lnTo>
                <a:lnTo>
                  <a:pt x="50460" y="15220"/>
                </a:lnTo>
                <a:lnTo>
                  <a:pt x="50490" y="15240"/>
                </a:lnTo>
                <a:lnTo>
                  <a:pt x="50590" y="15330"/>
                </a:lnTo>
                <a:lnTo>
                  <a:pt x="50620" y="15360"/>
                </a:lnTo>
                <a:lnTo>
                  <a:pt x="50660" y="15470"/>
                </a:lnTo>
                <a:lnTo>
                  <a:pt x="50760" y="15480"/>
                </a:lnTo>
                <a:lnTo>
                  <a:pt x="50810" y="15460"/>
                </a:lnTo>
                <a:lnTo>
                  <a:pt x="51010" y="15260"/>
                </a:lnTo>
                <a:lnTo>
                  <a:pt x="51050" y="15220"/>
                </a:lnTo>
                <a:lnTo>
                  <a:pt x="51100" y="15200"/>
                </a:lnTo>
                <a:lnTo>
                  <a:pt x="51200" y="15180"/>
                </a:lnTo>
                <a:lnTo>
                  <a:pt x="51230" y="15160"/>
                </a:lnTo>
                <a:lnTo>
                  <a:pt x="51260" y="15130"/>
                </a:lnTo>
                <a:lnTo>
                  <a:pt x="51280" y="15090"/>
                </a:lnTo>
                <a:lnTo>
                  <a:pt x="51310" y="15040"/>
                </a:lnTo>
                <a:lnTo>
                  <a:pt x="51330" y="15020"/>
                </a:lnTo>
                <a:lnTo>
                  <a:pt x="51360" y="15010"/>
                </a:lnTo>
                <a:lnTo>
                  <a:pt x="51410" y="15040"/>
                </a:lnTo>
                <a:lnTo>
                  <a:pt x="51450" y="15070"/>
                </a:lnTo>
                <a:lnTo>
                  <a:pt x="51470" y="15090"/>
                </a:lnTo>
                <a:lnTo>
                  <a:pt x="51480" y="15110"/>
                </a:lnTo>
                <a:lnTo>
                  <a:pt x="51490" y="15140"/>
                </a:lnTo>
                <a:lnTo>
                  <a:pt x="51490" y="15170"/>
                </a:lnTo>
                <a:lnTo>
                  <a:pt x="51490" y="15200"/>
                </a:lnTo>
                <a:lnTo>
                  <a:pt x="51500" y="15220"/>
                </a:lnTo>
                <a:lnTo>
                  <a:pt x="51520" y="15250"/>
                </a:lnTo>
                <a:lnTo>
                  <a:pt x="51560" y="15280"/>
                </a:lnTo>
                <a:lnTo>
                  <a:pt x="51590" y="15280"/>
                </a:lnTo>
                <a:lnTo>
                  <a:pt x="51610" y="15260"/>
                </a:lnTo>
                <a:lnTo>
                  <a:pt x="51630" y="15230"/>
                </a:lnTo>
                <a:lnTo>
                  <a:pt x="51650" y="15200"/>
                </a:lnTo>
                <a:lnTo>
                  <a:pt x="51670" y="15160"/>
                </a:lnTo>
                <a:lnTo>
                  <a:pt x="51730" y="15110"/>
                </a:lnTo>
                <a:lnTo>
                  <a:pt x="51780" y="15090"/>
                </a:lnTo>
                <a:lnTo>
                  <a:pt x="51820" y="15090"/>
                </a:lnTo>
                <a:lnTo>
                  <a:pt x="51850" y="15100"/>
                </a:lnTo>
                <a:lnTo>
                  <a:pt x="51880" y="15110"/>
                </a:lnTo>
                <a:lnTo>
                  <a:pt x="51900" y="15130"/>
                </a:lnTo>
                <a:lnTo>
                  <a:pt x="51910" y="15150"/>
                </a:lnTo>
                <a:lnTo>
                  <a:pt x="51920" y="15180"/>
                </a:lnTo>
                <a:lnTo>
                  <a:pt x="51910" y="15210"/>
                </a:lnTo>
                <a:lnTo>
                  <a:pt x="51930" y="15240"/>
                </a:lnTo>
                <a:lnTo>
                  <a:pt x="51960" y="15270"/>
                </a:lnTo>
                <a:lnTo>
                  <a:pt x="52230" y="15320"/>
                </a:lnTo>
                <a:lnTo>
                  <a:pt x="52270" y="15320"/>
                </a:lnTo>
                <a:lnTo>
                  <a:pt x="52300" y="15310"/>
                </a:lnTo>
                <a:lnTo>
                  <a:pt x="52310" y="15290"/>
                </a:lnTo>
                <a:lnTo>
                  <a:pt x="52360" y="15200"/>
                </a:lnTo>
                <a:lnTo>
                  <a:pt x="52420" y="15130"/>
                </a:lnTo>
                <a:lnTo>
                  <a:pt x="52540" y="15200"/>
                </a:lnTo>
                <a:lnTo>
                  <a:pt x="52580" y="15270"/>
                </a:lnTo>
                <a:lnTo>
                  <a:pt x="52580" y="15290"/>
                </a:lnTo>
                <a:lnTo>
                  <a:pt x="52560" y="15380"/>
                </a:lnTo>
                <a:lnTo>
                  <a:pt x="52570" y="15470"/>
                </a:lnTo>
                <a:lnTo>
                  <a:pt x="52580" y="15570"/>
                </a:lnTo>
                <a:lnTo>
                  <a:pt x="52580" y="15610"/>
                </a:lnTo>
                <a:lnTo>
                  <a:pt x="52590" y="15640"/>
                </a:lnTo>
                <a:lnTo>
                  <a:pt x="52730" y="15830"/>
                </a:lnTo>
                <a:lnTo>
                  <a:pt x="52750" y="15870"/>
                </a:lnTo>
                <a:lnTo>
                  <a:pt x="52760" y="15900"/>
                </a:lnTo>
                <a:lnTo>
                  <a:pt x="52750" y="15910"/>
                </a:lnTo>
                <a:lnTo>
                  <a:pt x="52750" y="15970"/>
                </a:lnTo>
                <a:lnTo>
                  <a:pt x="52770" y="16010"/>
                </a:lnTo>
                <a:lnTo>
                  <a:pt x="52800" y="16050"/>
                </a:lnTo>
                <a:lnTo>
                  <a:pt x="52860" y="16120"/>
                </a:lnTo>
                <a:lnTo>
                  <a:pt x="52880" y="16170"/>
                </a:lnTo>
                <a:lnTo>
                  <a:pt x="53020" y="16540"/>
                </a:lnTo>
                <a:lnTo>
                  <a:pt x="53050" y="16620"/>
                </a:lnTo>
                <a:lnTo>
                  <a:pt x="53140" y="16730"/>
                </a:lnTo>
                <a:lnTo>
                  <a:pt x="53080" y="16810"/>
                </a:lnTo>
                <a:lnTo>
                  <a:pt x="52940" y="16860"/>
                </a:lnTo>
                <a:lnTo>
                  <a:pt x="52470" y="16870"/>
                </a:lnTo>
                <a:lnTo>
                  <a:pt x="52250" y="16930"/>
                </a:lnTo>
                <a:lnTo>
                  <a:pt x="51290" y="17550"/>
                </a:lnTo>
                <a:lnTo>
                  <a:pt x="50300" y="18030"/>
                </a:lnTo>
                <a:lnTo>
                  <a:pt x="49720" y="18250"/>
                </a:lnTo>
                <a:lnTo>
                  <a:pt x="49620" y="18330"/>
                </a:lnTo>
                <a:lnTo>
                  <a:pt x="49580" y="18360"/>
                </a:lnTo>
                <a:lnTo>
                  <a:pt x="49360" y="18420"/>
                </a:lnTo>
                <a:lnTo>
                  <a:pt x="49200" y="18520"/>
                </a:lnTo>
                <a:lnTo>
                  <a:pt x="49120" y="18540"/>
                </a:lnTo>
                <a:lnTo>
                  <a:pt x="49170" y="18410"/>
                </a:lnTo>
                <a:lnTo>
                  <a:pt x="49230" y="18300"/>
                </a:lnTo>
                <a:lnTo>
                  <a:pt x="49270" y="18210"/>
                </a:lnTo>
                <a:lnTo>
                  <a:pt x="49240" y="18140"/>
                </a:lnTo>
                <a:lnTo>
                  <a:pt x="49300" y="18140"/>
                </a:lnTo>
                <a:lnTo>
                  <a:pt x="49340" y="18130"/>
                </a:lnTo>
                <a:lnTo>
                  <a:pt x="49360" y="18090"/>
                </a:lnTo>
                <a:lnTo>
                  <a:pt x="49360" y="18020"/>
                </a:lnTo>
                <a:lnTo>
                  <a:pt x="49400" y="18020"/>
                </a:lnTo>
                <a:lnTo>
                  <a:pt x="49430" y="18090"/>
                </a:lnTo>
                <a:lnTo>
                  <a:pt x="49450" y="18120"/>
                </a:lnTo>
                <a:lnTo>
                  <a:pt x="49480" y="18120"/>
                </a:lnTo>
                <a:lnTo>
                  <a:pt x="49520" y="18080"/>
                </a:lnTo>
                <a:lnTo>
                  <a:pt x="49440" y="17970"/>
                </a:lnTo>
                <a:lnTo>
                  <a:pt x="49510" y="17970"/>
                </a:lnTo>
                <a:lnTo>
                  <a:pt x="49570" y="17970"/>
                </a:lnTo>
                <a:lnTo>
                  <a:pt x="49630" y="17950"/>
                </a:lnTo>
                <a:lnTo>
                  <a:pt x="49640" y="17970"/>
                </a:lnTo>
                <a:lnTo>
                  <a:pt x="49650" y="17950"/>
                </a:lnTo>
                <a:lnTo>
                  <a:pt x="49670" y="17980"/>
                </a:lnTo>
                <a:lnTo>
                  <a:pt x="49680" y="18010"/>
                </a:lnTo>
                <a:lnTo>
                  <a:pt x="49690" y="18020"/>
                </a:lnTo>
                <a:lnTo>
                  <a:pt x="49670" y="18020"/>
                </a:lnTo>
                <a:lnTo>
                  <a:pt x="49610" y="18020"/>
                </a:lnTo>
                <a:lnTo>
                  <a:pt x="49610" y="18080"/>
                </a:lnTo>
                <a:lnTo>
                  <a:pt x="49740" y="18060"/>
                </a:lnTo>
                <a:lnTo>
                  <a:pt x="49770" y="17960"/>
                </a:lnTo>
                <a:lnTo>
                  <a:pt x="49770" y="17840"/>
                </a:lnTo>
                <a:lnTo>
                  <a:pt x="49830" y="17790"/>
                </a:lnTo>
                <a:lnTo>
                  <a:pt x="49930" y="17780"/>
                </a:lnTo>
                <a:lnTo>
                  <a:pt x="50010" y="17740"/>
                </a:lnTo>
                <a:lnTo>
                  <a:pt x="50080" y="17670"/>
                </a:lnTo>
                <a:lnTo>
                  <a:pt x="50130" y="17560"/>
                </a:lnTo>
                <a:lnTo>
                  <a:pt x="50060" y="17590"/>
                </a:lnTo>
                <a:lnTo>
                  <a:pt x="49910" y="17700"/>
                </a:lnTo>
                <a:lnTo>
                  <a:pt x="49870" y="17700"/>
                </a:lnTo>
                <a:lnTo>
                  <a:pt x="49760" y="17580"/>
                </a:lnTo>
                <a:lnTo>
                  <a:pt x="49710" y="17510"/>
                </a:lnTo>
                <a:lnTo>
                  <a:pt x="49690" y="17390"/>
                </a:lnTo>
                <a:lnTo>
                  <a:pt x="49560" y="17460"/>
                </a:lnTo>
                <a:lnTo>
                  <a:pt x="49400" y="17600"/>
                </a:lnTo>
                <a:lnTo>
                  <a:pt x="49310" y="17750"/>
                </a:lnTo>
                <a:lnTo>
                  <a:pt x="49360" y="17850"/>
                </a:lnTo>
                <a:lnTo>
                  <a:pt x="49360" y="17900"/>
                </a:lnTo>
                <a:lnTo>
                  <a:pt x="49270" y="17900"/>
                </a:lnTo>
                <a:lnTo>
                  <a:pt x="49170" y="17810"/>
                </a:lnTo>
                <a:lnTo>
                  <a:pt x="49120" y="17850"/>
                </a:lnTo>
                <a:lnTo>
                  <a:pt x="49080" y="17850"/>
                </a:lnTo>
                <a:lnTo>
                  <a:pt x="49040" y="17670"/>
                </a:lnTo>
                <a:lnTo>
                  <a:pt x="48970" y="17810"/>
                </a:lnTo>
                <a:lnTo>
                  <a:pt x="49000" y="17890"/>
                </a:lnTo>
                <a:lnTo>
                  <a:pt x="49200" y="17970"/>
                </a:lnTo>
                <a:lnTo>
                  <a:pt x="49200" y="18020"/>
                </a:lnTo>
                <a:lnTo>
                  <a:pt x="49130" y="18060"/>
                </a:lnTo>
                <a:lnTo>
                  <a:pt x="49020" y="18070"/>
                </a:lnTo>
                <a:lnTo>
                  <a:pt x="48950" y="18050"/>
                </a:lnTo>
                <a:lnTo>
                  <a:pt x="48960" y="17970"/>
                </a:lnTo>
                <a:lnTo>
                  <a:pt x="48770" y="17960"/>
                </a:lnTo>
                <a:lnTo>
                  <a:pt x="48530" y="18100"/>
                </a:lnTo>
                <a:lnTo>
                  <a:pt x="48310" y="18310"/>
                </a:lnTo>
                <a:lnTo>
                  <a:pt x="48200" y="18540"/>
                </a:lnTo>
                <a:lnTo>
                  <a:pt x="48200" y="18590"/>
                </a:lnTo>
                <a:lnTo>
                  <a:pt x="48230" y="18590"/>
                </a:lnTo>
                <a:lnTo>
                  <a:pt x="48180" y="18670"/>
                </a:lnTo>
                <a:lnTo>
                  <a:pt x="48160" y="18740"/>
                </a:lnTo>
                <a:lnTo>
                  <a:pt x="48170" y="18820"/>
                </a:lnTo>
                <a:lnTo>
                  <a:pt x="48230" y="18880"/>
                </a:lnTo>
                <a:lnTo>
                  <a:pt x="48180" y="18960"/>
                </a:lnTo>
                <a:lnTo>
                  <a:pt x="48170" y="19020"/>
                </a:lnTo>
                <a:lnTo>
                  <a:pt x="48170" y="19080"/>
                </a:lnTo>
                <a:lnTo>
                  <a:pt x="48150" y="19160"/>
                </a:lnTo>
                <a:lnTo>
                  <a:pt x="48110" y="19190"/>
                </a:lnTo>
                <a:lnTo>
                  <a:pt x="48050" y="19190"/>
                </a:lnTo>
                <a:lnTo>
                  <a:pt x="48030" y="19220"/>
                </a:lnTo>
                <a:lnTo>
                  <a:pt x="48080" y="19330"/>
                </a:lnTo>
                <a:lnTo>
                  <a:pt x="48010" y="19450"/>
                </a:lnTo>
                <a:lnTo>
                  <a:pt x="47980" y="19540"/>
                </a:lnTo>
                <a:lnTo>
                  <a:pt x="47940" y="19600"/>
                </a:lnTo>
                <a:lnTo>
                  <a:pt x="47810" y="19620"/>
                </a:lnTo>
                <a:lnTo>
                  <a:pt x="47740" y="19590"/>
                </a:lnTo>
                <a:lnTo>
                  <a:pt x="47670" y="19540"/>
                </a:lnTo>
                <a:lnTo>
                  <a:pt x="47620" y="19560"/>
                </a:lnTo>
                <a:lnTo>
                  <a:pt x="47590" y="19740"/>
                </a:lnTo>
                <a:lnTo>
                  <a:pt x="47650" y="19810"/>
                </a:lnTo>
                <a:lnTo>
                  <a:pt x="47710" y="19990"/>
                </a:lnTo>
                <a:lnTo>
                  <a:pt x="47770" y="20020"/>
                </a:lnTo>
                <a:lnTo>
                  <a:pt x="47840" y="19980"/>
                </a:lnTo>
                <a:lnTo>
                  <a:pt x="47880" y="19880"/>
                </a:lnTo>
                <a:lnTo>
                  <a:pt x="47900" y="19770"/>
                </a:lnTo>
                <a:lnTo>
                  <a:pt x="47870" y="19680"/>
                </a:lnTo>
                <a:lnTo>
                  <a:pt x="47990" y="19720"/>
                </a:lnTo>
                <a:lnTo>
                  <a:pt x="48010" y="19810"/>
                </a:lnTo>
                <a:lnTo>
                  <a:pt x="48010" y="19930"/>
                </a:lnTo>
                <a:lnTo>
                  <a:pt x="48030" y="20080"/>
                </a:lnTo>
                <a:lnTo>
                  <a:pt x="47970" y="20110"/>
                </a:lnTo>
                <a:lnTo>
                  <a:pt x="47950" y="20150"/>
                </a:lnTo>
                <a:lnTo>
                  <a:pt x="47980" y="20200"/>
                </a:lnTo>
                <a:lnTo>
                  <a:pt x="48030" y="20250"/>
                </a:lnTo>
                <a:lnTo>
                  <a:pt x="48010" y="20370"/>
                </a:lnTo>
                <a:lnTo>
                  <a:pt x="48070" y="20470"/>
                </a:lnTo>
                <a:lnTo>
                  <a:pt x="48170" y="20530"/>
                </a:lnTo>
                <a:lnTo>
                  <a:pt x="48280" y="20530"/>
                </a:lnTo>
                <a:lnTo>
                  <a:pt x="48260" y="20500"/>
                </a:lnTo>
                <a:lnTo>
                  <a:pt x="48250" y="20500"/>
                </a:lnTo>
                <a:lnTo>
                  <a:pt x="48230" y="20480"/>
                </a:lnTo>
                <a:lnTo>
                  <a:pt x="48320" y="20420"/>
                </a:lnTo>
                <a:lnTo>
                  <a:pt x="48450" y="20280"/>
                </a:lnTo>
                <a:lnTo>
                  <a:pt x="48520" y="20250"/>
                </a:lnTo>
                <a:lnTo>
                  <a:pt x="48460" y="20380"/>
                </a:lnTo>
                <a:lnTo>
                  <a:pt x="48500" y="20500"/>
                </a:lnTo>
                <a:lnTo>
                  <a:pt x="48560" y="20620"/>
                </a:lnTo>
                <a:lnTo>
                  <a:pt x="48600" y="20740"/>
                </a:lnTo>
                <a:lnTo>
                  <a:pt x="48600" y="20800"/>
                </a:lnTo>
                <a:lnTo>
                  <a:pt x="48600" y="21020"/>
                </a:lnTo>
                <a:lnTo>
                  <a:pt x="48640" y="21330"/>
                </a:lnTo>
                <a:lnTo>
                  <a:pt x="48580" y="21310"/>
                </a:lnTo>
                <a:lnTo>
                  <a:pt x="48520" y="21270"/>
                </a:lnTo>
                <a:lnTo>
                  <a:pt x="48520" y="21220"/>
                </a:lnTo>
                <a:lnTo>
                  <a:pt x="48520" y="21140"/>
                </a:lnTo>
                <a:lnTo>
                  <a:pt x="48520" y="21100"/>
                </a:lnTo>
                <a:lnTo>
                  <a:pt x="48460" y="21290"/>
                </a:lnTo>
                <a:lnTo>
                  <a:pt x="48460" y="21430"/>
                </a:lnTo>
                <a:lnTo>
                  <a:pt x="48510" y="21520"/>
                </a:lnTo>
                <a:lnTo>
                  <a:pt x="48640" y="21500"/>
                </a:lnTo>
                <a:lnTo>
                  <a:pt x="48620" y="21470"/>
                </a:lnTo>
                <a:lnTo>
                  <a:pt x="48610" y="21450"/>
                </a:lnTo>
                <a:lnTo>
                  <a:pt x="48600" y="21390"/>
                </a:lnTo>
                <a:lnTo>
                  <a:pt x="48710" y="21490"/>
                </a:lnTo>
                <a:lnTo>
                  <a:pt x="48790" y="21610"/>
                </a:lnTo>
                <a:lnTo>
                  <a:pt x="48850" y="21740"/>
                </a:lnTo>
                <a:lnTo>
                  <a:pt x="48920" y="21840"/>
                </a:lnTo>
                <a:lnTo>
                  <a:pt x="48920" y="21900"/>
                </a:lnTo>
                <a:lnTo>
                  <a:pt x="48880" y="21910"/>
                </a:lnTo>
                <a:lnTo>
                  <a:pt x="48850" y="21920"/>
                </a:lnTo>
                <a:lnTo>
                  <a:pt x="48830" y="21940"/>
                </a:lnTo>
                <a:lnTo>
                  <a:pt x="48800" y="21960"/>
                </a:lnTo>
                <a:lnTo>
                  <a:pt x="48880" y="22080"/>
                </a:lnTo>
                <a:lnTo>
                  <a:pt x="48960" y="21950"/>
                </a:lnTo>
                <a:lnTo>
                  <a:pt x="48980" y="21850"/>
                </a:lnTo>
                <a:lnTo>
                  <a:pt x="48950" y="21750"/>
                </a:lnTo>
                <a:lnTo>
                  <a:pt x="48880" y="21620"/>
                </a:lnTo>
                <a:lnTo>
                  <a:pt x="48960" y="21700"/>
                </a:lnTo>
                <a:lnTo>
                  <a:pt x="49070" y="21750"/>
                </a:lnTo>
                <a:lnTo>
                  <a:pt x="49140" y="21810"/>
                </a:lnTo>
                <a:lnTo>
                  <a:pt x="49120" y="21900"/>
                </a:lnTo>
                <a:lnTo>
                  <a:pt x="49220" y="22000"/>
                </a:lnTo>
                <a:lnTo>
                  <a:pt x="49260" y="22040"/>
                </a:lnTo>
                <a:lnTo>
                  <a:pt x="49320" y="22080"/>
                </a:lnTo>
                <a:lnTo>
                  <a:pt x="49440" y="22230"/>
                </a:lnTo>
                <a:lnTo>
                  <a:pt x="49570" y="22360"/>
                </a:lnTo>
                <a:lnTo>
                  <a:pt x="49640" y="22300"/>
                </a:lnTo>
                <a:lnTo>
                  <a:pt x="49620" y="22300"/>
                </a:lnTo>
                <a:lnTo>
                  <a:pt x="49580" y="22310"/>
                </a:lnTo>
                <a:lnTo>
                  <a:pt x="49570" y="22300"/>
                </a:lnTo>
                <a:lnTo>
                  <a:pt x="49570" y="22240"/>
                </a:lnTo>
                <a:lnTo>
                  <a:pt x="49660" y="22240"/>
                </a:lnTo>
                <a:lnTo>
                  <a:pt x="49750" y="22270"/>
                </a:lnTo>
                <a:lnTo>
                  <a:pt x="49810" y="22330"/>
                </a:lnTo>
                <a:lnTo>
                  <a:pt x="49850" y="22420"/>
                </a:lnTo>
                <a:lnTo>
                  <a:pt x="49840" y="22490"/>
                </a:lnTo>
                <a:lnTo>
                  <a:pt x="49780" y="22580"/>
                </a:lnTo>
                <a:lnTo>
                  <a:pt x="49810" y="22640"/>
                </a:lnTo>
                <a:lnTo>
                  <a:pt x="49760" y="22720"/>
                </a:lnTo>
                <a:lnTo>
                  <a:pt x="49740" y="22760"/>
                </a:lnTo>
                <a:lnTo>
                  <a:pt x="49720" y="22810"/>
                </a:lnTo>
                <a:lnTo>
                  <a:pt x="49690" y="22810"/>
                </a:lnTo>
                <a:lnTo>
                  <a:pt x="49640" y="22820"/>
                </a:lnTo>
                <a:lnTo>
                  <a:pt x="49620" y="22910"/>
                </a:lnTo>
                <a:lnTo>
                  <a:pt x="49610" y="23180"/>
                </a:lnTo>
                <a:lnTo>
                  <a:pt x="49570" y="23310"/>
                </a:lnTo>
                <a:lnTo>
                  <a:pt x="49500" y="23450"/>
                </a:lnTo>
                <a:lnTo>
                  <a:pt x="49320" y="23650"/>
                </a:lnTo>
                <a:lnTo>
                  <a:pt x="49310" y="23620"/>
                </a:lnTo>
                <a:lnTo>
                  <a:pt x="49290" y="23540"/>
                </a:lnTo>
                <a:lnTo>
                  <a:pt x="49250" y="23440"/>
                </a:lnTo>
                <a:lnTo>
                  <a:pt x="49200" y="23370"/>
                </a:lnTo>
                <a:lnTo>
                  <a:pt x="49290" y="23180"/>
                </a:lnTo>
                <a:lnTo>
                  <a:pt x="49310" y="23080"/>
                </a:lnTo>
                <a:lnTo>
                  <a:pt x="49290" y="22990"/>
                </a:lnTo>
                <a:lnTo>
                  <a:pt x="49220" y="22960"/>
                </a:lnTo>
                <a:lnTo>
                  <a:pt x="49150" y="23000"/>
                </a:lnTo>
                <a:lnTo>
                  <a:pt x="49100" y="23070"/>
                </a:lnTo>
                <a:lnTo>
                  <a:pt x="49080" y="23120"/>
                </a:lnTo>
                <a:lnTo>
                  <a:pt x="49010" y="23260"/>
                </a:lnTo>
                <a:lnTo>
                  <a:pt x="49010" y="23340"/>
                </a:lnTo>
                <a:lnTo>
                  <a:pt x="49160" y="23400"/>
                </a:lnTo>
                <a:lnTo>
                  <a:pt x="49150" y="23460"/>
                </a:lnTo>
                <a:lnTo>
                  <a:pt x="49110" y="23520"/>
                </a:lnTo>
                <a:lnTo>
                  <a:pt x="49040" y="23550"/>
                </a:lnTo>
                <a:lnTo>
                  <a:pt x="49040" y="23600"/>
                </a:lnTo>
                <a:lnTo>
                  <a:pt x="49080" y="23610"/>
                </a:lnTo>
                <a:lnTo>
                  <a:pt x="49160" y="23650"/>
                </a:lnTo>
                <a:lnTo>
                  <a:pt x="49200" y="23650"/>
                </a:lnTo>
                <a:lnTo>
                  <a:pt x="49160" y="23800"/>
                </a:lnTo>
                <a:lnTo>
                  <a:pt x="49050" y="23880"/>
                </a:lnTo>
                <a:lnTo>
                  <a:pt x="49020" y="23880"/>
                </a:lnTo>
                <a:lnTo>
                  <a:pt x="48850" y="23750"/>
                </a:lnTo>
                <a:lnTo>
                  <a:pt x="48770" y="23680"/>
                </a:lnTo>
                <a:lnTo>
                  <a:pt x="48750" y="23650"/>
                </a:lnTo>
                <a:lnTo>
                  <a:pt x="48740" y="23630"/>
                </a:lnTo>
                <a:lnTo>
                  <a:pt x="48740" y="23600"/>
                </a:lnTo>
                <a:lnTo>
                  <a:pt x="48730" y="23520"/>
                </a:lnTo>
                <a:lnTo>
                  <a:pt x="48730" y="23490"/>
                </a:lnTo>
                <a:lnTo>
                  <a:pt x="48720" y="23470"/>
                </a:lnTo>
                <a:lnTo>
                  <a:pt x="48710" y="23440"/>
                </a:lnTo>
                <a:lnTo>
                  <a:pt x="48690" y="23420"/>
                </a:lnTo>
                <a:lnTo>
                  <a:pt x="48670" y="23400"/>
                </a:lnTo>
                <a:lnTo>
                  <a:pt x="48630" y="23390"/>
                </a:lnTo>
                <a:lnTo>
                  <a:pt x="48500" y="23340"/>
                </a:lnTo>
                <a:lnTo>
                  <a:pt x="48460" y="23320"/>
                </a:lnTo>
                <a:lnTo>
                  <a:pt x="48440" y="23290"/>
                </a:lnTo>
                <a:lnTo>
                  <a:pt x="48430" y="23260"/>
                </a:lnTo>
                <a:lnTo>
                  <a:pt x="48420" y="23230"/>
                </a:lnTo>
                <a:lnTo>
                  <a:pt x="48410" y="23170"/>
                </a:lnTo>
                <a:lnTo>
                  <a:pt x="48400" y="23080"/>
                </a:lnTo>
                <a:lnTo>
                  <a:pt x="48380" y="22990"/>
                </a:lnTo>
                <a:lnTo>
                  <a:pt x="48380" y="22960"/>
                </a:lnTo>
                <a:lnTo>
                  <a:pt x="48380" y="22930"/>
                </a:lnTo>
                <a:lnTo>
                  <a:pt x="48390" y="22900"/>
                </a:lnTo>
                <a:lnTo>
                  <a:pt x="48400" y="22870"/>
                </a:lnTo>
                <a:lnTo>
                  <a:pt x="48430" y="22820"/>
                </a:lnTo>
                <a:lnTo>
                  <a:pt x="48440" y="22800"/>
                </a:lnTo>
                <a:lnTo>
                  <a:pt x="48440" y="22770"/>
                </a:lnTo>
                <a:lnTo>
                  <a:pt x="48430" y="22750"/>
                </a:lnTo>
                <a:lnTo>
                  <a:pt x="48420" y="22720"/>
                </a:lnTo>
                <a:lnTo>
                  <a:pt x="48400" y="22700"/>
                </a:lnTo>
                <a:lnTo>
                  <a:pt x="48360" y="22700"/>
                </a:lnTo>
                <a:lnTo>
                  <a:pt x="48310" y="22700"/>
                </a:lnTo>
                <a:lnTo>
                  <a:pt x="48150" y="22730"/>
                </a:lnTo>
                <a:lnTo>
                  <a:pt x="48120" y="22740"/>
                </a:lnTo>
                <a:lnTo>
                  <a:pt x="48100" y="22760"/>
                </a:lnTo>
                <a:lnTo>
                  <a:pt x="48080" y="22770"/>
                </a:lnTo>
                <a:lnTo>
                  <a:pt x="48070" y="22780"/>
                </a:lnTo>
                <a:lnTo>
                  <a:pt x="48020" y="22780"/>
                </a:lnTo>
                <a:lnTo>
                  <a:pt x="47840" y="22740"/>
                </a:lnTo>
                <a:lnTo>
                  <a:pt x="47740" y="22690"/>
                </a:lnTo>
                <a:lnTo>
                  <a:pt x="47710" y="22690"/>
                </a:lnTo>
                <a:lnTo>
                  <a:pt x="47670" y="22710"/>
                </a:lnTo>
                <a:lnTo>
                  <a:pt x="47630" y="22720"/>
                </a:lnTo>
                <a:lnTo>
                  <a:pt x="47580" y="22720"/>
                </a:lnTo>
                <a:lnTo>
                  <a:pt x="47510" y="22690"/>
                </a:lnTo>
                <a:lnTo>
                  <a:pt x="47470" y="22670"/>
                </a:lnTo>
                <a:lnTo>
                  <a:pt x="47450" y="22640"/>
                </a:lnTo>
                <a:lnTo>
                  <a:pt x="47420" y="22550"/>
                </a:lnTo>
                <a:lnTo>
                  <a:pt x="47410" y="22530"/>
                </a:lnTo>
                <a:lnTo>
                  <a:pt x="47390" y="22510"/>
                </a:lnTo>
                <a:lnTo>
                  <a:pt x="47330" y="22460"/>
                </a:lnTo>
                <a:lnTo>
                  <a:pt x="47230" y="22410"/>
                </a:lnTo>
                <a:lnTo>
                  <a:pt x="46660" y="22300"/>
                </a:lnTo>
                <a:lnTo>
                  <a:pt x="46630" y="22290"/>
                </a:lnTo>
                <a:lnTo>
                  <a:pt x="46590" y="22290"/>
                </a:lnTo>
                <a:lnTo>
                  <a:pt x="46530" y="22290"/>
                </a:lnTo>
                <a:lnTo>
                  <a:pt x="46310" y="22350"/>
                </a:lnTo>
                <a:lnTo>
                  <a:pt x="46260" y="22350"/>
                </a:lnTo>
                <a:lnTo>
                  <a:pt x="46190" y="22330"/>
                </a:lnTo>
                <a:lnTo>
                  <a:pt x="46100" y="22320"/>
                </a:lnTo>
                <a:lnTo>
                  <a:pt x="45950" y="22290"/>
                </a:lnTo>
                <a:lnTo>
                  <a:pt x="45670" y="22350"/>
                </a:lnTo>
                <a:lnTo>
                  <a:pt x="45530" y="22350"/>
                </a:lnTo>
                <a:lnTo>
                  <a:pt x="45500" y="22370"/>
                </a:lnTo>
                <a:lnTo>
                  <a:pt x="45470" y="22450"/>
                </a:lnTo>
                <a:lnTo>
                  <a:pt x="45450" y="22470"/>
                </a:lnTo>
                <a:lnTo>
                  <a:pt x="45350" y="22470"/>
                </a:lnTo>
                <a:lnTo>
                  <a:pt x="45290" y="22490"/>
                </a:lnTo>
                <a:lnTo>
                  <a:pt x="45230" y="22530"/>
                </a:lnTo>
                <a:lnTo>
                  <a:pt x="45180" y="22590"/>
                </a:lnTo>
                <a:lnTo>
                  <a:pt x="45160" y="22680"/>
                </a:lnTo>
                <a:lnTo>
                  <a:pt x="45060" y="22730"/>
                </a:lnTo>
                <a:lnTo>
                  <a:pt x="44820" y="22810"/>
                </a:lnTo>
                <a:lnTo>
                  <a:pt x="44690" y="22950"/>
                </a:lnTo>
                <a:lnTo>
                  <a:pt x="44610" y="23010"/>
                </a:lnTo>
                <a:lnTo>
                  <a:pt x="44500" y="23040"/>
                </a:lnTo>
                <a:lnTo>
                  <a:pt x="44410" y="23010"/>
                </a:lnTo>
                <a:lnTo>
                  <a:pt x="44100" y="22750"/>
                </a:lnTo>
                <a:lnTo>
                  <a:pt x="43930" y="22670"/>
                </a:lnTo>
                <a:lnTo>
                  <a:pt x="43840" y="22640"/>
                </a:lnTo>
                <a:lnTo>
                  <a:pt x="43720" y="22640"/>
                </a:lnTo>
                <a:lnTo>
                  <a:pt x="43490" y="22690"/>
                </a:lnTo>
                <a:lnTo>
                  <a:pt x="43380" y="22680"/>
                </a:lnTo>
                <a:lnTo>
                  <a:pt x="43320" y="22580"/>
                </a:lnTo>
                <a:lnTo>
                  <a:pt x="43310" y="22440"/>
                </a:lnTo>
                <a:lnTo>
                  <a:pt x="43230" y="22400"/>
                </a:lnTo>
                <a:lnTo>
                  <a:pt x="43130" y="22390"/>
                </a:lnTo>
                <a:lnTo>
                  <a:pt x="42640" y="22060"/>
                </a:lnTo>
                <a:lnTo>
                  <a:pt x="42450" y="21890"/>
                </a:lnTo>
                <a:lnTo>
                  <a:pt x="42450" y="21670"/>
                </a:lnTo>
                <a:lnTo>
                  <a:pt x="42100" y="21680"/>
                </a:lnTo>
                <a:lnTo>
                  <a:pt x="42000" y="21640"/>
                </a:lnTo>
                <a:lnTo>
                  <a:pt x="41990" y="21630"/>
                </a:lnTo>
                <a:lnTo>
                  <a:pt x="41970" y="21440"/>
                </a:lnTo>
                <a:lnTo>
                  <a:pt x="41970" y="21410"/>
                </a:lnTo>
                <a:lnTo>
                  <a:pt x="41980" y="21390"/>
                </a:lnTo>
                <a:lnTo>
                  <a:pt x="42000" y="21370"/>
                </a:lnTo>
                <a:lnTo>
                  <a:pt x="42080" y="21300"/>
                </a:lnTo>
                <a:lnTo>
                  <a:pt x="42050" y="21230"/>
                </a:lnTo>
                <a:lnTo>
                  <a:pt x="41870" y="21180"/>
                </a:lnTo>
                <a:lnTo>
                  <a:pt x="41800" y="21170"/>
                </a:lnTo>
                <a:lnTo>
                  <a:pt x="41760" y="21180"/>
                </a:lnTo>
                <a:lnTo>
                  <a:pt x="41740" y="21200"/>
                </a:lnTo>
                <a:lnTo>
                  <a:pt x="41700" y="21210"/>
                </a:lnTo>
                <a:lnTo>
                  <a:pt x="41660" y="21230"/>
                </a:lnTo>
                <a:lnTo>
                  <a:pt x="41490" y="21250"/>
                </a:lnTo>
                <a:lnTo>
                  <a:pt x="41470" y="21260"/>
                </a:lnTo>
                <a:lnTo>
                  <a:pt x="41450" y="21280"/>
                </a:lnTo>
                <a:lnTo>
                  <a:pt x="41420" y="21310"/>
                </a:lnTo>
                <a:lnTo>
                  <a:pt x="41380" y="21340"/>
                </a:lnTo>
                <a:lnTo>
                  <a:pt x="41340" y="21350"/>
                </a:lnTo>
                <a:lnTo>
                  <a:pt x="41300" y="21340"/>
                </a:lnTo>
                <a:lnTo>
                  <a:pt x="41260" y="21320"/>
                </a:lnTo>
                <a:lnTo>
                  <a:pt x="41230" y="21290"/>
                </a:lnTo>
                <a:lnTo>
                  <a:pt x="41160" y="21200"/>
                </a:lnTo>
                <a:lnTo>
                  <a:pt x="41140" y="21180"/>
                </a:lnTo>
                <a:lnTo>
                  <a:pt x="41130" y="21150"/>
                </a:lnTo>
                <a:lnTo>
                  <a:pt x="41130" y="21120"/>
                </a:lnTo>
                <a:lnTo>
                  <a:pt x="41130" y="21090"/>
                </a:lnTo>
                <a:lnTo>
                  <a:pt x="41140" y="21060"/>
                </a:lnTo>
                <a:lnTo>
                  <a:pt x="41170" y="21010"/>
                </a:lnTo>
                <a:lnTo>
                  <a:pt x="41170" y="20980"/>
                </a:lnTo>
                <a:lnTo>
                  <a:pt x="41170" y="20950"/>
                </a:lnTo>
                <a:lnTo>
                  <a:pt x="41140" y="20910"/>
                </a:lnTo>
                <a:lnTo>
                  <a:pt x="41110" y="20890"/>
                </a:lnTo>
                <a:lnTo>
                  <a:pt x="41080" y="20890"/>
                </a:lnTo>
                <a:lnTo>
                  <a:pt x="41000" y="20900"/>
                </a:lnTo>
                <a:lnTo>
                  <a:pt x="40920" y="20910"/>
                </a:lnTo>
                <a:lnTo>
                  <a:pt x="40890" y="20890"/>
                </a:lnTo>
                <a:lnTo>
                  <a:pt x="40860" y="20880"/>
                </a:lnTo>
                <a:lnTo>
                  <a:pt x="40850" y="20860"/>
                </a:lnTo>
                <a:lnTo>
                  <a:pt x="40850" y="20850"/>
                </a:lnTo>
                <a:lnTo>
                  <a:pt x="40840" y="20820"/>
                </a:lnTo>
                <a:lnTo>
                  <a:pt x="40850" y="20790"/>
                </a:lnTo>
                <a:lnTo>
                  <a:pt x="40850" y="20770"/>
                </a:lnTo>
                <a:lnTo>
                  <a:pt x="40870" y="20720"/>
                </a:lnTo>
                <a:lnTo>
                  <a:pt x="40880" y="20700"/>
                </a:lnTo>
                <a:lnTo>
                  <a:pt x="40880" y="20670"/>
                </a:lnTo>
                <a:lnTo>
                  <a:pt x="40870" y="20640"/>
                </a:lnTo>
                <a:lnTo>
                  <a:pt x="40850" y="20610"/>
                </a:lnTo>
                <a:lnTo>
                  <a:pt x="40810" y="20560"/>
                </a:lnTo>
                <a:lnTo>
                  <a:pt x="40780" y="20530"/>
                </a:lnTo>
                <a:lnTo>
                  <a:pt x="40730" y="20500"/>
                </a:lnTo>
                <a:lnTo>
                  <a:pt x="40530" y="20430"/>
                </a:lnTo>
                <a:lnTo>
                  <a:pt x="39960" y="19980"/>
                </a:lnTo>
                <a:lnTo>
                  <a:pt x="39950" y="19960"/>
                </a:lnTo>
                <a:lnTo>
                  <a:pt x="39910" y="19880"/>
                </a:lnTo>
                <a:lnTo>
                  <a:pt x="39890" y="19830"/>
                </a:lnTo>
                <a:lnTo>
                  <a:pt x="39700" y="19650"/>
                </a:lnTo>
                <a:lnTo>
                  <a:pt x="39650" y="19610"/>
                </a:lnTo>
                <a:lnTo>
                  <a:pt x="39600" y="19600"/>
                </a:lnTo>
                <a:lnTo>
                  <a:pt x="39570" y="19610"/>
                </a:lnTo>
                <a:lnTo>
                  <a:pt x="39550" y="19630"/>
                </a:lnTo>
                <a:lnTo>
                  <a:pt x="39530" y="19670"/>
                </a:lnTo>
                <a:lnTo>
                  <a:pt x="39510" y="19690"/>
                </a:lnTo>
                <a:lnTo>
                  <a:pt x="39480" y="19710"/>
                </a:lnTo>
                <a:lnTo>
                  <a:pt x="39450" y="19730"/>
                </a:lnTo>
                <a:lnTo>
                  <a:pt x="39420" y="19720"/>
                </a:lnTo>
                <a:lnTo>
                  <a:pt x="39400" y="19700"/>
                </a:lnTo>
                <a:lnTo>
                  <a:pt x="39390" y="19680"/>
                </a:lnTo>
                <a:lnTo>
                  <a:pt x="39370" y="19620"/>
                </a:lnTo>
                <a:lnTo>
                  <a:pt x="39360" y="19580"/>
                </a:lnTo>
                <a:lnTo>
                  <a:pt x="39330" y="19540"/>
                </a:lnTo>
                <a:lnTo>
                  <a:pt x="39290" y="19520"/>
                </a:lnTo>
                <a:lnTo>
                  <a:pt x="39260" y="19520"/>
                </a:lnTo>
                <a:lnTo>
                  <a:pt x="39200" y="19540"/>
                </a:lnTo>
                <a:lnTo>
                  <a:pt x="39080" y="19500"/>
                </a:lnTo>
                <a:lnTo>
                  <a:pt x="39130" y="19430"/>
                </a:lnTo>
                <a:lnTo>
                  <a:pt x="39130" y="19220"/>
                </a:lnTo>
                <a:lnTo>
                  <a:pt x="39200" y="19160"/>
                </a:lnTo>
                <a:lnTo>
                  <a:pt x="39200" y="19110"/>
                </a:lnTo>
                <a:lnTo>
                  <a:pt x="39120" y="19060"/>
                </a:lnTo>
                <a:lnTo>
                  <a:pt x="39100" y="18990"/>
                </a:lnTo>
                <a:lnTo>
                  <a:pt x="39120" y="18820"/>
                </a:lnTo>
                <a:lnTo>
                  <a:pt x="39100" y="18650"/>
                </a:lnTo>
                <a:lnTo>
                  <a:pt x="39020" y="18640"/>
                </a:lnTo>
                <a:lnTo>
                  <a:pt x="38870" y="18680"/>
                </a:lnTo>
                <a:lnTo>
                  <a:pt x="38860" y="18680"/>
                </a:lnTo>
                <a:lnTo>
                  <a:pt x="38800" y="18590"/>
                </a:lnTo>
                <a:lnTo>
                  <a:pt x="38770" y="18500"/>
                </a:lnTo>
                <a:lnTo>
                  <a:pt x="38760" y="18440"/>
                </a:lnTo>
                <a:lnTo>
                  <a:pt x="38760" y="18390"/>
                </a:lnTo>
                <a:lnTo>
                  <a:pt x="38780" y="18340"/>
                </a:lnTo>
                <a:lnTo>
                  <a:pt x="38800" y="18330"/>
                </a:lnTo>
                <a:lnTo>
                  <a:pt x="38800" y="18020"/>
                </a:lnTo>
                <a:lnTo>
                  <a:pt x="38740" y="17470"/>
                </a:lnTo>
                <a:lnTo>
                  <a:pt x="38750" y="17240"/>
                </a:lnTo>
                <a:lnTo>
                  <a:pt x="38760" y="17080"/>
                </a:lnTo>
                <a:lnTo>
                  <a:pt x="39360" y="16180"/>
                </a:lnTo>
                <a:lnTo>
                  <a:pt x="39450" y="16080"/>
                </a:lnTo>
                <a:lnTo>
                  <a:pt x="39580" y="15850"/>
                </a:lnTo>
                <a:lnTo>
                  <a:pt x="39660" y="15630"/>
                </a:lnTo>
                <a:lnTo>
                  <a:pt x="39690" y="15580"/>
                </a:lnTo>
                <a:lnTo>
                  <a:pt x="39940" y="15200"/>
                </a:lnTo>
                <a:lnTo>
                  <a:pt x="40170" y="15340"/>
                </a:lnTo>
                <a:lnTo>
                  <a:pt x="40200" y="15380"/>
                </a:lnTo>
                <a:lnTo>
                  <a:pt x="40230" y="15430"/>
                </a:lnTo>
                <a:lnTo>
                  <a:pt x="40240" y="15490"/>
                </a:lnTo>
                <a:lnTo>
                  <a:pt x="40260" y="15570"/>
                </a:lnTo>
                <a:lnTo>
                  <a:pt x="40260" y="15620"/>
                </a:lnTo>
                <a:lnTo>
                  <a:pt x="40260" y="15650"/>
                </a:lnTo>
                <a:lnTo>
                  <a:pt x="40240" y="15680"/>
                </a:lnTo>
                <a:lnTo>
                  <a:pt x="40160" y="15760"/>
                </a:lnTo>
                <a:lnTo>
                  <a:pt x="40150" y="15780"/>
                </a:lnTo>
                <a:lnTo>
                  <a:pt x="40140" y="15810"/>
                </a:lnTo>
                <a:lnTo>
                  <a:pt x="40130" y="15840"/>
                </a:lnTo>
                <a:lnTo>
                  <a:pt x="40120" y="15870"/>
                </a:lnTo>
                <a:lnTo>
                  <a:pt x="40120" y="15900"/>
                </a:lnTo>
                <a:lnTo>
                  <a:pt x="40090" y="16070"/>
                </a:lnTo>
                <a:lnTo>
                  <a:pt x="40090" y="16140"/>
                </a:lnTo>
                <a:lnTo>
                  <a:pt x="40100" y="16180"/>
                </a:lnTo>
                <a:lnTo>
                  <a:pt x="40130" y="16190"/>
                </a:lnTo>
                <a:lnTo>
                  <a:pt x="40190" y="16180"/>
                </a:lnTo>
                <a:lnTo>
                  <a:pt x="40230" y="16210"/>
                </a:lnTo>
                <a:lnTo>
                  <a:pt x="40280" y="16260"/>
                </a:lnTo>
                <a:lnTo>
                  <a:pt x="40360" y="16390"/>
                </a:lnTo>
                <a:lnTo>
                  <a:pt x="40410" y="16440"/>
                </a:lnTo>
                <a:lnTo>
                  <a:pt x="40450" y="16480"/>
                </a:lnTo>
                <a:lnTo>
                  <a:pt x="40480" y="16480"/>
                </a:lnTo>
                <a:lnTo>
                  <a:pt x="40510" y="16470"/>
                </a:lnTo>
                <a:lnTo>
                  <a:pt x="40530" y="16460"/>
                </a:lnTo>
                <a:lnTo>
                  <a:pt x="40550" y="16440"/>
                </a:lnTo>
                <a:lnTo>
                  <a:pt x="40580" y="16390"/>
                </a:lnTo>
                <a:lnTo>
                  <a:pt x="40600" y="16370"/>
                </a:lnTo>
                <a:lnTo>
                  <a:pt x="40630" y="16370"/>
                </a:lnTo>
                <a:lnTo>
                  <a:pt x="40730" y="16390"/>
                </a:lnTo>
                <a:lnTo>
                  <a:pt x="40750" y="16390"/>
                </a:lnTo>
                <a:lnTo>
                  <a:pt x="40770" y="16370"/>
                </a:lnTo>
                <a:lnTo>
                  <a:pt x="40790" y="16360"/>
                </a:lnTo>
                <a:lnTo>
                  <a:pt x="40810" y="16330"/>
                </a:lnTo>
                <a:lnTo>
                  <a:pt x="40890" y="16220"/>
                </a:lnTo>
                <a:lnTo>
                  <a:pt x="40920" y="16200"/>
                </a:lnTo>
                <a:lnTo>
                  <a:pt x="40950" y="16200"/>
                </a:lnTo>
                <a:lnTo>
                  <a:pt x="41020" y="16220"/>
                </a:lnTo>
                <a:lnTo>
                  <a:pt x="41060" y="16230"/>
                </a:lnTo>
                <a:lnTo>
                  <a:pt x="41100" y="16230"/>
                </a:lnTo>
                <a:lnTo>
                  <a:pt x="41160" y="16220"/>
                </a:lnTo>
                <a:lnTo>
                  <a:pt x="41190" y="16220"/>
                </a:lnTo>
                <a:lnTo>
                  <a:pt x="41220" y="16220"/>
                </a:lnTo>
                <a:lnTo>
                  <a:pt x="41510" y="16320"/>
                </a:lnTo>
                <a:lnTo>
                  <a:pt x="41620" y="16330"/>
                </a:lnTo>
                <a:lnTo>
                  <a:pt x="41720" y="16240"/>
                </a:lnTo>
                <a:lnTo>
                  <a:pt x="41930" y="15870"/>
                </a:lnTo>
                <a:lnTo>
                  <a:pt x="41940" y="15840"/>
                </a:lnTo>
                <a:lnTo>
                  <a:pt x="41940" y="15810"/>
                </a:lnTo>
                <a:lnTo>
                  <a:pt x="41920" y="15710"/>
                </a:lnTo>
                <a:lnTo>
                  <a:pt x="41920" y="15670"/>
                </a:lnTo>
                <a:lnTo>
                  <a:pt x="41930" y="15640"/>
                </a:lnTo>
                <a:lnTo>
                  <a:pt x="41960" y="15620"/>
                </a:lnTo>
                <a:lnTo>
                  <a:pt x="42020" y="15580"/>
                </a:lnTo>
                <a:lnTo>
                  <a:pt x="42030" y="15560"/>
                </a:lnTo>
                <a:lnTo>
                  <a:pt x="42040" y="15530"/>
                </a:lnTo>
                <a:lnTo>
                  <a:pt x="42020" y="15470"/>
                </a:lnTo>
                <a:lnTo>
                  <a:pt x="42020" y="15420"/>
                </a:lnTo>
                <a:lnTo>
                  <a:pt x="42030" y="15390"/>
                </a:lnTo>
                <a:lnTo>
                  <a:pt x="42360" y="14780"/>
                </a:lnTo>
                <a:lnTo>
                  <a:pt x="42410" y="14670"/>
                </a:lnTo>
                <a:lnTo>
                  <a:pt x="42440" y="14570"/>
                </a:lnTo>
                <a:lnTo>
                  <a:pt x="42460" y="14520"/>
                </a:lnTo>
                <a:lnTo>
                  <a:pt x="42480" y="14480"/>
                </a:lnTo>
                <a:lnTo>
                  <a:pt x="42580" y="14420"/>
                </a:lnTo>
                <a:lnTo>
                  <a:pt x="42650" y="14340"/>
                </a:lnTo>
                <a:lnTo>
                  <a:pt x="42670" y="14330"/>
                </a:lnTo>
                <a:lnTo>
                  <a:pt x="42700" y="14310"/>
                </a:lnTo>
                <a:lnTo>
                  <a:pt x="42720" y="14310"/>
                </a:lnTo>
                <a:lnTo>
                  <a:pt x="42750" y="14320"/>
                </a:lnTo>
                <a:lnTo>
                  <a:pt x="42760" y="14340"/>
                </a:lnTo>
                <a:lnTo>
                  <a:pt x="42770" y="14360"/>
                </a:lnTo>
                <a:lnTo>
                  <a:pt x="42790" y="14380"/>
                </a:lnTo>
                <a:lnTo>
                  <a:pt x="42810" y="14400"/>
                </a:lnTo>
                <a:lnTo>
                  <a:pt x="42850" y="14440"/>
                </a:lnTo>
                <a:lnTo>
                  <a:pt x="42880" y="14450"/>
                </a:lnTo>
                <a:lnTo>
                  <a:pt x="42910" y="14460"/>
                </a:lnTo>
                <a:lnTo>
                  <a:pt x="42960" y="14450"/>
                </a:lnTo>
                <a:lnTo>
                  <a:pt x="42980" y="14420"/>
                </a:lnTo>
                <a:lnTo>
                  <a:pt x="43020" y="14350"/>
                </a:lnTo>
                <a:lnTo>
                  <a:pt x="43060" y="14310"/>
                </a:lnTo>
                <a:lnTo>
                  <a:pt x="43100" y="14270"/>
                </a:lnTo>
                <a:lnTo>
                  <a:pt x="43110" y="14230"/>
                </a:lnTo>
                <a:lnTo>
                  <a:pt x="43100" y="14210"/>
                </a:lnTo>
                <a:lnTo>
                  <a:pt x="43080" y="14150"/>
                </a:lnTo>
                <a:lnTo>
                  <a:pt x="43080" y="14120"/>
                </a:lnTo>
                <a:lnTo>
                  <a:pt x="43080" y="14070"/>
                </a:lnTo>
                <a:lnTo>
                  <a:pt x="43100" y="14010"/>
                </a:lnTo>
                <a:lnTo>
                  <a:pt x="43120" y="13980"/>
                </a:lnTo>
                <a:lnTo>
                  <a:pt x="43150" y="13960"/>
                </a:lnTo>
                <a:lnTo>
                  <a:pt x="43290" y="13940"/>
                </a:lnTo>
                <a:lnTo>
                  <a:pt x="43430" y="13900"/>
                </a:lnTo>
                <a:lnTo>
                  <a:pt x="43700" y="13720"/>
                </a:lnTo>
                <a:lnTo>
                  <a:pt x="43750" y="13690"/>
                </a:lnTo>
                <a:lnTo>
                  <a:pt x="44020" y="13660"/>
                </a:lnTo>
                <a:lnTo>
                  <a:pt x="44100" y="13670"/>
                </a:lnTo>
                <a:lnTo>
                  <a:pt x="44130" y="13670"/>
                </a:lnTo>
                <a:lnTo>
                  <a:pt x="44160" y="13680"/>
                </a:lnTo>
                <a:lnTo>
                  <a:pt x="44180" y="13690"/>
                </a:lnTo>
                <a:lnTo>
                  <a:pt x="44210" y="13710"/>
                </a:lnTo>
                <a:lnTo>
                  <a:pt x="44240" y="13750"/>
                </a:lnTo>
                <a:lnTo>
                  <a:pt x="44280" y="13790"/>
                </a:lnTo>
                <a:lnTo>
                  <a:pt x="44280" y="13800"/>
                </a:lnTo>
                <a:lnTo>
                  <a:pt x="44320" y="13910"/>
                </a:lnTo>
                <a:lnTo>
                  <a:pt x="44330" y="13930"/>
                </a:lnTo>
                <a:lnTo>
                  <a:pt x="44350" y="13950"/>
                </a:lnTo>
                <a:lnTo>
                  <a:pt x="44370" y="13970"/>
                </a:lnTo>
                <a:lnTo>
                  <a:pt x="44390" y="13990"/>
                </a:lnTo>
                <a:lnTo>
                  <a:pt x="44450" y="14010"/>
                </a:lnTo>
                <a:lnTo>
                  <a:pt x="44590" y="14020"/>
                </a:lnTo>
                <a:lnTo>
                  <a:pt x="44680" y="14010"/>
                </a:lnTo>
                <a:lnTo>
                  <a:pt x="44870" y="13930"/>
                </a:lnTo>
                <a:lnTo>
                  <a:pt x="44840" y="13760"/>
                </a:lnTo>
                <a:lnTo>
                  <a:pt x="44860" y="13540"/>
                </a:lnTo>
                <a:lnTo>
                  <a:pt x="44880" y="13480"/>
                </a:lnTo>
                <a:lnTo>
                  <a:pt x="44900" y="13440"/>
                </a:lnTo>
                <a:lnTo>
                  <a:pt x="44950" y="13390"/>
                </a:lnTo>
                <a:lnTo>
                  <a:pt x="44980" y="13350"/>
                </a:lnTo>
                <a:lnTo>
                  <a:pt x="44990" y="13310"/>
                </a:lnTo>
                <a:lnTo>
                  <a:pt x="44990" y="13280"/>
                </a:lnTo>
                <a:lnTo>
                  <a:pt x="44960" y="13210"/>
                </a:lnTo>
                <a:lnTo>
                  <a:pt x="44960" y="13160"/>
                </a:lnTo>
                <a:lnTo>
                  <a:pt x="44950" y="13060"/>
                </a:lnTo>
                <a:lnTo>
                  <a:pt x="44970" y="13000"/>
                </a:lnTo>
                <a:lnTo>
                  <a:pt x="45000" y="12960"/>
                </a:lnTo>
                <a:lnTo>
                  <a:pt x="45030" y="12950"/>
                </a:lnTo>
                <a:lnTo>
                  <a:pt x="45210" y="12910"/>
                </a:lnTo>
                <a:lnTo>
                  <a:pt x="45540" y="12910"/>
                </a:lnTo>
                <a:lnTo>
                  <a:pt x="45600" y="12900"/>
                </a:lnTo>
                <a:lnTo>
                  <a:pt x="45660" y="12880"/>
                </a:lnTo>
                <a:lnTo>
                  <a:pt x="45780" y="12800"/>
                </a:lnTo>
                <a:lnTo>
                  <a:pt x="46040" y="12720"/>
                </a:lnTo>
                <a:lnTo>
                  <a:pt x="46110" y="12680"/>
                </a:lnTo>
                <a:lnTo>
                  <a:pt x="46140" y="12650"/>
                </a:lnTo>
                <a:lnTo>
                  <a:pt x="46160" y="12610"/>
                </a:lnTo>
                <a:lnTo>
                  <a:pt x="46190" y="12560"/>
                </a:lnTo>
                <a:lnTo>
                  <a:pt x="46320" y="12370"/>
                </a:lnTo>
                <a:lnTo>
                  <a:pt x="46360" y="12330"/>
                </a:lnTo>
                <a:lnTo>
                  <a:pt x="46390" y="12300"/>
                </a:lnTo>
                <a:lnTo>
                  <a:pt x="46470" y="12270"/>
                </a:lnTo>
                <a:lnTo>
                  <a:pt x="46520" y="12230"/>
                </a:lnTo>
                <a:lnTo>
                  <a:pt x="46540" y="12200"/>
                </a:lnTo>
                <a:lnTo>
                  <a:pt x="46550" y="12170"/>
                </a:lnTo>
                <a:lnTo>
                  <a:pt x="46540" y="12140"/>
                </a:lnTo>
                <a:lnTo>
                  <a:pt x="46520" y="12120"/>
                </a:lnTo>
                <a:lnTo>
                  <a:pt x="46500" y="12100"/>
                </a:lnTo>
                <a:lnTo>
                  <a:pt x="46320" y="12000"/>
                </a:lnTo>
                <a:lnTo>
                  <a:pt x="46280" y="11960"/>
                </a:lnTo>
                <a:lnTo>
                  <a:pt x="46260" y="11940"/>
                </a:lnTo>
                <a:lnTo>
                  <a:pt x="46250" y="11920"/>
                </a:lnTo>
                <a:lnTo>
                  <a:pt x="46240" y="11870"/>
                </a:lnTo>
                <a:lnTo>
                  <a:pt x="46250" y="11820"/>
                </a:lnTo>
                <a:lnTo>
                  <a:pt x="46290" y="11680"/>
                </a:lnTo>
                <a:lnTo>
                  <a:pt x="46280" y="11670"/>
                </a:lnTo>
                <a:lnTo>
                  <a:pt x="46270" y="11660"/>
                </a:lnTo>
                <a:lnTo>
                  <a:pt x="46250" y="11650"/>
                </a:lnTo>
                <a:lnTo>
                  <a:pt x="46190" y="11620"/>
                </a:lnTo>
                <a:lnTo>
                  <a:pt x="46170" y="11610"/>
                </a:lnTo>
                <a:lnTo>
                  <a:pt x="46150" y="11590"/>
                </a:lnTo>
                <a:lnTo>
                  <a:pt x="46130" y="11530"/>
                </a:lnTo>
                <a:lnTo>
                  <a:pt x="46110" y="11510"/>
                </a:lnTo>
                <a:lnTo>
                  <a:pt x="46090" y="11500"/>
                </a:lnTo>
                <a:lnTo>
                  <a:pt x="46060" y="11490"/>
                </a:lnTo>
                <a:lnTo>
                  <a:pt x="45920" y="11500"/>
                </a:lnTo>
                <a:lnTo>
                  <a:pt x="45880" y="11490"/>
                </a:lnTo>
                <a:lnTo>
                  <a:pt x="45860" y="11480"/>
                </a:lnTo>
                <a:lnTo>
                  <a:pt x="45840" y="11450"/>
                </a:lnTo>
                <a:lnTo>
                  <a:pt x="45830" y="11410"/>
                </a:lnTo>
                <a:lnTo>
                  <a:pt x="45840" y="11270"/>
                </a:lnTo>
                <a:lnTo>
                  <a:pt x="45830" y="11220"/>
                </a:lnTo>
                <a:lnTo>
                  <a:pt x="45820" y="11190"/>
                </a:lnTo>
                <a:lnTo>
                  <a:pt x="45810" y="11170"/>
                </a:lnTo>
                <a:lnTo>
                  <a:pt x="45780" y="11120"/>
                </a:lnTo>
                <a:lnTo>
                  <a:pt x="45560" y="10880"/>
                </a:lnTo>
                <a:lnTo>
                  <a:pt x="45550" y="10850"/>
                </a:lnTo>
                <a:lnTo>
                  <a:pt x="45540" y="10810"/>
                </a:lnTo>
                <a:lnTo>
                  <a:pt x="45530" y="10750"/>
                </a:lnTo>
                <a:lnTo>
                  <a:pt x="45540" y="10720"/>
                </a:lnTo>
                <a:lnTo>
                  <a:pt x="45560" y="10700"/>
                </a:lnTo>
                <a:lnTo>
                  <a:pt x="45670" y="10620"/>
                </a:lnTo>
                <a:lnTo>
                  <a:pt x="45700" y="10600"/>
                </a:lnTo>
                <a:lnTo>
                  <a:pt x="45790" y="10590"/>
                </a:lnTo>
                <a:lnTo>
                  <a:pt x="45820" y="10570"/>
                </a:lnTo>
                <a:lnTo>
                  <a:pt x="45840" y="10540"/>
                </a:lnTo>
                <a:lnTo>
                  <a:pt x="45870" y="10290"/>
                </a:lnTo>
                <a:lnTo>
                  <a:pt x="45880" y="10220"/>
                </a:lnTo>
                <a:lnTo>
                  <a:pt x="45900" y="10180"/>
                </a:lnTo>
                <a:lnTo>
                  <a:pt x="45910" y="10160"/>
                </a:lnTo>
                <a:lnTo>
                  <a:pt x="45930" y="10130"/>
                </a:lnTo>
                <a:lnTo>
                  <a:pt x="45970" y="10100"/>
                </a:lnTo>
                <a:lnTo>
                  <a:pt x="46030" y="10060"/>
                </a:lnTo>
                <a:lnTo>
                  <a:pt x="46060" y="10040"/>
                </a:lnTo>
                <a:lnTo>
                  <a:pt x="46090" y="9980"/>
                </a:lnTo>
                <a:lnTo>
                  <a:pt x="46100" y="9940"/>
                </a:lnTo>
                <a:lnTo>
                  <a:pt x="46100" y="9910"/>
                </a:lnTo>
                <a:lnTo>
                  <a:pt x="46090" y="9880"/>
                </a:lnTo>
                <a:lnTo>
                  <a:pt x="46080" y="9860"/>
                </a:lnTo>
                <a:lnTo>
                  <a:pt x="46060" y="9840"/>
                </a:lnTo>
                <a:lnTo>
                  <a:pt x="46020" y="9800"/>
                </a:lnTo>
                <a:lnTo>
                  <a:pt x="45960" y="9780"/>
                </a:lnTo>
                <a:lnTo>
                  <a:pt x="45800" y="9740"/>
                </a:lnTo>
                <a:lnTo>
                  <a:pt x="45740" y="9700"/>
                </a:lnTo>
                <a:lnTo>
                  <a:pt x="45730" y="9520"/>
                </a:lnTo>
                <a:lnTo>
                  <a:pt x="45850" y="9440"/>
                </a:lnTo>
                <a:lnTo>
                  <a:pt x="46750" y="9260"/>
                </a:lnTo>
                <a:lnTo>
                  <a:pt x="46840" y="9220"/>
                </a:lnTo>
                <a:lnTo>
                  <a:pt x="46860" y="9200"/>
                </a:lnTo>
                <a:lnTo>
                  <a:pt x="46880" y="9180"/>
                </a:lnTo>
                <a:lnTo>
                  <a:pt x="46890" y="9150"/>
                </a:lnTo>
                <a:lnTo>
                  <a:pt x="46900" y="9130"/>
                </a:lnTo>
                <a:lnTo>
                  <a:pt x="46910" y="9090"/>
                </a:lnTo>
                <a:lnTo>
                  <a:pt x="46930" y="8990"/>
                </a:lnTo>
                <a:lnTo>
                  <a:pt x="46940" y="8950"/>
                </a:lnTo>
                <a:lnTo>
                  <a:pt x="46960" y="8920"/>
                </a:lnTo>
                <a:lnTo>
                  <a:pt x="47040" y="8820"/>
                </a:lnTo>
                <a:lnTo>
                  <a:pt x="47090" y="8710"/>
                </a:lnTo>
                <a:lnTo>
                  <a:pt x="47130" y="8590"/>
                </a:lnTo>
                <a:lnTo>
                  <a:pt x="47170" y="8470"/>
                </a:lnTo>
                <a:lnTo>
                  <a:pt x="47180" y="8400"/>
                </a:lnTo>
                <a:lnTo>
                  <a:pt x="47190" y="8280"/>
                </a:lnTo>
                <a:lnTo>
                  <a:pt x="47190" y="8240"/>
                </a:lnTo>
                <a:lnTo>
                  <a:pt x="47210" y="8190"/>
                </a:lnTo>
                <a:lnTo>
                  <a:pt x="47240" y="8140"/>
                </a:lnTo>
                <a:lnTo>
                  <a:pt x="47270" y="8120"/>
                </a:lnTo>
                <a:lnTo>
                  <a:pt x="47300" y="8130"/>
                </a:lnTo>
                <a:lnTo>
                  <a:pt x="47530" y="8330"/>
                </a:lnTo>
                <a:lnTo>
                  <a:pt x="47580" y="8360"/>
                </a:lnTo>
                <a:lnTo>
                  <a:pt x="47710" y="8380"/>
                </a:lnTo>
                <a:lnTo>
                  <a:pt x="47740" y="8390"/>
                </a:lnTo>
                <a:lnTo>
                  <a:pt x="47760" y="8410"/>
                </a:lnTo>
                <a:lnTo>
                  <a:pt x="47890" y="8630"/>
                </a:lnTo>
                <a:lnTo>
                  <a:pt x="47900" y="8650"/>
                </a:lnTo>
                <a:lnTo>
                  <a:pt x="47910" y="8720"/>
                </a:lnTo>
                <a:lnTo>
                  <a:pt x="47940" y="8750"/>
                </a:lnTo>
                <a:lnTo>
                  <a:pt x="47970" y="8740"/>
                </a:lnTo>
                <a:lnTo>
                  <a:pt x="48110" y="8660"/>
                </a:lnTo>
                <a:lnTo>
                  <a:pt x="48200" y="8610"/>
                </a:lnTo>
                <a:lnTo>
                  <a:pt x="48490" y="8580"/>
                </a:lnTo>
                <a:lnTo>
                  <a:pt x="48550" y="8560"/>
                </a:lnTo>
                <a:lnTo>
                  <a:pt x="48610" y="8530"/>
                </a:lnTo>
                <a:lnTo>
                  <a:pt x="48670" y="8480"/>
                </a:lnTo>
                <a:lnTo>
                  <a:pt x="48710" y="8470"/>
                </a:lnTo>
                <a:lnTo>
                  <a:pt x="48750" y="8460"/>
                </a:lnTo>
                <a:lnTo>
                  <a:pt x="48780" y="8470"/>
                </a:lnTo>
                <a:lnTo>
                  <a:pt x="48810" y="8490"/>
                </a:lnTo>
                <a:lnTo>
                  <a:pt x="48830" y="8510"/>
                </a:lnTo>
                <a:lnTo>
                  <a:pt x="48860" y="8530"/>
                </a:lnTo>
                <a:lnTo>
                  <a:pt x="48890" y="8540"/>
                </a:lnTo>
                <a:lnTo>
                  <a:pt x="48960" y="8550"/>
                </a:lnTo>
                <a:lnTo>
                  <a:pt x="48990" y="8540"/>
                </a:lnTo>
                <a:lnTo>
                  <a:pt x="49020" y="8520"/>
                </a:lnTo>
                <a:lnTo>
                  <a:pt x="49020" y="8490"/>
                </a:lnTo>
                <a:lnTo>
                  <a:pt x="49010" y="8430"/>
                </a:lnTo>
                <a:lnTo>
                  <a:pt x="49030" y="8400"/>
                </a:lnTo>
                <a:lnTo>
                  <a:pt x="49060" y="8370"/>
                </a:lnTo>
                <a:lnTo>
                  <a:pt x="49170" y="8310"/>
                </a:lnTo>
                <a:lnTo>
                  <a:pt x="49200" y="8280"/>
                </a:lnTo>
                <a:lnTo>
                  <a:pt x="49220" y="8260"/>
                </a:lnTo>
                <a:lnTo>
                  <a:pt x="49250" y="8210"/>
                </a:lnTo>
                <a:lnTo>
                  <a:pt x="49320" y="8150"/>
                </a:lnTo>
                <a:lnTo>
                  <a:pt x="49470" y="8060"/>
                </a:lnTo>
                <a:close/>
                <a:moveTo>
                  <a:pt x="49170" y="18670"/>
                </a:moveTo>
                <a:lnTo>
                  <a:pt x="49090" y="18650"/>
                </a:lnTo>
                <a:lnTo>
                  <a:pt x="48920" y="18650"/>
                </a:lnTo>
                <a:lnTo>
                  <a:pt x="48600" y="19270"/>
                </a:lnTo>
                <a:lnTo>
                  <a:pt x="48590" y="19220"/>
                </a:lnTo>
                <a:lnTo>
                  <a:pt x="48640" y="19070"/>
                </a:lnTo>
                <a:lnTo>
                  <a:pt x="48780" y="18790"/>
                </a:lnTo>
                <a:lnTo>
                  <a:pt x="48900" y="18630"/>
                </a:lnTo>
                <a:lnTo>
                  <a:pt x="49000" y="18560"/>
                </a:lnTo>
                <a:lnTo>
                  <a:pt x="49100" y="18580"/>
                </a:lnTo>
                <a:lnTo>
                  <a:pt x="49240" y="18710"/>
                </a:lnTo>
                <a:lnTo>
                  <a:pt x="49170" y="18670"/>
                </a:lnTo>
                <a:close/>
                <a:moveTo>
                  <a:pt x="48690" y="18610"/>
                </a:moveTo>
                <a:lnTo>
                  <a:pt x="48600" y="18590"/>
                </a:lnTo>
                <a:lnTo>
                  <a:pt x="48570" y="18480"/>
                </a:lnTo>
                <a:lnTo>
                  <a:pt x="48650" y="18350"/>
                </a:lnTo>
                <a:lnTo>
                  <a:pt x="48750" y="18350"/>
                </a:lnTo>
                <a:lnTo>
                  <a:pt x="48850" y="18420"/>
                </a:lnTo>
                <a:lnTo>
                  <a:pt x="48840" y="18520"/>
                </a:lnTo>
                <a:lnTo>
                  <a:pt x="48780" y="18550"/>
                </a:lnTo>
                <a:lnTo>
                  <a:pt x="48690" y="18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Friuli Venezia Giu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110" y="8360"/>
                </a:moveTo>
                <a:lnTo>
                  <a:pt x="51250" y="8410"/>
                </a:lnTo>
                <a:lnTo>
                  <a:pt x="51590" y="8620"/>
                </a:lnTo>
                <a:lnTo>
                  <a:pt x="52960" y="8720"/>
                </a:lnTo>
                <a:lnTo>
                  <a:pt x="53440" y="8830"/>
                </a:lnTo>
                <a:lnTo>
                  <a:pt x="53810" y="9060"/>
                </a:lnTo>
                <a:lnTo>
                  <a:pt x="53940" y="9110"/>
                </a:lnTo>
                <a:lnTo>
                  <a:pt x="54170" y="9130"/>
                </a:lnTo>
                <a:lnTo>
                  <a:pt x="54770" y="9000"/>
                </a:lnTo>
                <a:lnTo>
                  <a:pt x="55030" y="9040"/>
                </a:lnTo>
                <a:lnTo>
                  <a:pt x="55380" y="9020"/>
                </a:lnTo>
                <a:lnTo>
                  <a:pt x="55420" y="9030"/>
                </a:lnTo>
                <a:lnTo>
                  <a:pt x="55510" y="9130"/>
                </a:lnTo>
                <a:lnTo>
                  <a:pt x="55550" y="9160"/>
                </a:lnTo>
                <a:lnTo>
                  <a:pt x="55800" y="9170"/>
                </a:lnTo>
                <a:lnTo>
                  <a:pt x="56510" y="9400"/>
                </a:lnTo>
                <a:lnTo>
                  <a:pt x="56600" y="9410"/>
                </a:lnTo>
                <a:lnTo>
                  <a:pt x="56690" y="9390"/>
                </a:lnTo>
                <a:lnTo>
                  <a:pt x="56690" y="9460"/>
                </a:lnTo>
                <a:lnTo>
                  <a:pt x="56680" y="9520"/>
                </a:lnTo>
                <a:lnTo>
                  <a:pt x="56660" y="9570"/>
                </a:lnTo>
                <a:lnTo>
                  <a:pt x="56630" y="9620"/>
                </a:lnTo>
                <a:lnTo>
                  <a:pt x="56620" y="9830"/>
                </a:lnTo>
                <a:lnTo>
                  <a:pt x="56600" y="9870"/>
                </a:lnTo>
                <a:lnTo>
                  <a:pt x="56550" y="9970"/>
                </a:lnTo>
                <a:lnTo>
                  <a:pt x="56440" y="10030"/>
                </a:lnTo>
                <a:lnTo>
                  <a:pt x="56300" y="10020"/>
                </a:lnTo>
                <a:lnTo>
                  <a:pt x="56100" y="10050"/>
                </a:lnTo>
                <a:lnTo>
                  <a:pt x="55960" y="10180"/>
                </a:lnTo>
                <a:lnTo>
                  <a:pt x="55830" y="10360"/>
                </a:lnTo>
                <a:lnTo>
                  <a:pt x="55690" y="10510"/>
                </a:lnTo>
                <a:lnTo>
                  <a:pt x="55420" y="10660"/>
                </a:lnTo>
                <a:lnTo>
                  <a:pt x="55280" y="10760"/>
                </a:lnTo>
                <a:lnTo>
                  <a:pt x="55200" y="10790"/>
                </a:lnTo>
                <a:lnTo>
                  <a:pt x="55130" y="10800"/>
                </a:lnTo>
                <a:lnTo>
                  <a:pt x="55060" y="10880"/>
                </a:lnTo>
                <a:lnTo>
                  <a:pt x="54980" y="11060"/>
                </a:lnTo>
                <a:lnTo>
                  <a:pt x="54900" y="11200"/>
                </a:lnTo>
                <a:lnTo>
                  <a:pt x="54880" y="11250"/>
                </a:lnTo>
                <a:lnTo>
                  <a:pt x="54720" y="11340"/>
                </a:lnTo>
                <a:lnTo>
                  <a:pt x="54770" y="11430"/>
                </a:lnTo>
                <a:lnTo>
                  <a:pt x="54800" y="11530"/>
                </a:lnTo>
                <a:lnTo>
                  <a:pt x="54840" y="11740"/>
                </a:lnTo>
                <a:lnTo>
                  <a:pt x="54920" y="11850"/>
                </a:lnTo>
                <a:lnTo>
                  <a:pt x="54940" y="11970"/>
                </a:lnTo>
                <a:lnTo>
                  <a:pt x="54990" y="12040"/>
                </a:lnTo>
                <a:lnTo>
                  <a:pt x="55150" y="12020"/>
                </a:lnTo>
                <a:lnTo>
                  <a:pt x="55060" y="11870"/>
                </a:lnTo>
                <a:lnTo>
                  <a:pt x="55150" y="11900"/>
                </a:lnTo>
                <a:lnTo>
                  <a:pt x="55330" y="11910"/>
                </a:lnTo>
                <a:lnTo>
                  <a:pt x="55410" y="11960"/>
                </a:lnTo>
                <a:lnTo>
                  <a:pt x="55570" y="11990"/>
                </a:lnTo>
                <a:lnTo>
                  <a:pt x="55680" y="12070"/>
                </a:lnTo>
                <a:lnTo>
                  <a:pt x="55860" y="12240"/>
                </a:lnTo>
                <a:lnTo>
                  <a:pt x="56010" y="12270"/>
                </a:lnTo>
                <a:lnTo>
                  <a:pt x="56180" y="12250"/>
                </a:lnTo>
                <a:lnTo>
                  <a:pt x="56260" y="12260"/>
                </a:lnTo>
                <a:lnTo>
                  <a:pt x="56320" y="12270"/>
                </a:lnTo>
                <a:lnTo>
                  <a:pt x="56340" y="12350"/>
                </a:lnTo>
                <a:lnTo>
                  <a:pt x="56360" y="12430"/>
                </a:lnTo>
                <a:lnTo>
                  <a:pt x="56200" y="12740"/>
                </a:lnTo>
                <a:lnTo>
                  <a:pt x="55650" y="13160"/>
                </a:lnTo>
                <a:lnTo>
                  <a:pt x="55540" y="13240"/>
                </a:lnTo>
                <a:lnTo>
                  <a:pt x="55410" y="13420"/>
                </a:lnTo>
                <a:lnTo>
                  <a:pt x="55460" y="13470"/>
                </a:lnTo>
                <a:lnTo>
                  <a:pt x="55470" y="13530"/>
                </a:lnTo>
                <a:lnTo>
                  <a:pt x="55450" y="13580"/>
                </a:lnTo>
                <a:lnTo>
                  <a:pt x="55410" y="13640"/>
                </a:lnTo>
                <a:lnTo>
                  <a:pt x="55380" y="13660"/>
                </a:lnTo>
                <a:lnTo>
                  <a:pt x="55290" y="13750"/>
                </a:lnTo>
                <a:lnTo>
                  <a:pt x="55370" y="13840"/>
                </a:lnTo>
                <a:lnTo>
                  <a:pt x="55390" y="13860"/>
                </a:lnTo>
                <a:lnTo>
                  <a:pt x="55400" y="13860"/>
                </a:lnTo>
                <a:lnTo>
                  <a:pt x="55400" y="13870"/>
                </a:lnTo>
                <a:lnTo>
                  <a:pt x="55410" y="13880"/>
                </a:lnTo>
                <a:lnTo>
                  <a:pt x="55410" y="13890"/>
                </a:lnTo>
                <a:lnTo>
                  <a:pt x="55570" y="14070"/>
                </a:lnTo>
                <a:lnTo>
                  <a:pt x="55740" y="14060"/>
                </a:lnTo>
                <a:lnTo>
                  <a:pt x="55930" y="13970"/>
                </a:lnTo>
                <a:lnTo>
                  <a:pt x="56100" y="13930"/>
                </a:lnTo>
                <a:lnTo>
                  <a:pt x="56130" y="13920"/>
                </a:lnTo>
                <a:lnTo>
                  <a:pt x="56230" y="14080"/>
                </a:lnTo>
                <a:lnTo>
                  <a:pt x="56190" y="14260"/>
                </a:lnTo>
                <a:lnTo>
                  <a:pt x="56150" y="14420"/>
                </a:lnTo>
                <a:lnTo>
                  <a:pt x="56100" y="14540"/>
                </a:lnTo>
                <a:lnTo>
                  <a:pt x="55920" y="14940"/>
                </a:lnTo>
                <a:lnTo>
                  <a:pt x="55900" y="15230"/>
                </a:lnTo>
                <a:lnTo>
                  <a:pt x="55950" y="15330"/>
                </a:lnTo>
                <a:lnTo>
                  <a:pt x="55990" y="15410"/>
                </a:lnTo>
                <a:lnTo>
                  <a:pt x="56030" y="15430"/>
                </a:lnTo>
                <a:lnTo>
                  <a:pt x="56150" y="15500"/>
                </a:lnTo>
                <a:lnTo>
                  <a:pt x="56360" y="15520"/>
                </a:lnTo>
                <a:lnTo>
                  <a:pt x="56450" y="15550"/>
                </a:lnTo>
                <a:lnTo>
                  <a:pt x="56690" y="15730"/>
                </a:lnTo>
                <a:lnTo>
                  <a:pt x="56740" y="15780"/>
                </a:lnTo>
                <a:lnTo>
                  <a:pt x="57150" y="15960"/>
                </a:lnTo>
                <a:lnTo>
                  <a:pt x="57610" y="16750"/>
                </a:lnTo>
                <a:lnTo>
                  <a:pt x="57680" y="16820"/>
                </a:lnTo>
                <a:lnTo>
                  <a:pt x="57770" y="16870"/>
                </a:lnTo>
                <a:lnTo>
                  <a:pt x="57820" y="16870"/>
                </a:lnTo>
                <a:lnTo>
                  <a:pt x="57820" y="16880"/>
                </a:lnTo>
                <a:lnTo>
                  <a:pt x="57830" y="16900"/>
                </a:lnTo>
                <a:lnTo>
                  <a:pt x="57780" y="17010"/>
                </a:lnTo>
                <a:lnTo>
                  <a:pt x="57670" y="17150"/>
                </a:lnTo>
                <a:lnTo>
                  <a:pt x="57550" y="17290"/>
                </a:lnTo>
                <a:lnTo>
                  <a:pt x="57280" y="17320"/>
                </a:lnTo>
                <a:lnTo>
                  <a:pt x="57040" y="17200"/>
                </a:lnTo>
                <a:lnTo>
                  <a:pt x="56930" y="17210"/>
                </a:lnTo>
                <a:lnTo>
                  <a:pt x="56750" y="17220"/>
                </a:lnTo>
                <a:lnTo>
                  <a:pt x="56800" y="17160"/>
                </a:lnTo>
                <a:lnTo>
                  <a:pt x="56860" y="17060"/>
                </a:lnTo>
                <a:lnTo>
                  <a:pt x="57020" y="17050"/>
                </a:lnTo>
                <a:lnTo>
                  <a:pt x="57200" y="17070"/>
                </a:lnTo>
                <a:lnTo>
                  <a:pt x="57320" y="17040"/>
                </a:lnTo>
                <a:lnTo>
                  <a:pt x="57250" y="17020"/>
                </a:lnTo>
                <a:lnTo>
                  <a:pt x="57190" y="16960"/>
                </a:lnTo>
                <a:lnTo>
                  <a:pt x="57140" y="16870"/>
                </a:lnTo>
                <a:lnTo>
                  <a:pt x="56920" y="16750"/>
                </a:lnTo>
                <a:lnTo>
                  <a:pt x="57020" y="16700"/>
                </a:lnTo>
                <a:lnTo>
                  <a:pt x="57000" y="16560"/>
                </a:lnTo>
                <a:lnTo>
                  <a:pt x="56920" y="16400"/>
                </a:lnTo>
                <a:lnTo>
                  <a:pt x="56840" y="16290"/>
                </a:lnTo>
                <a:lnTo>
                  <a:pt x="56380" y="15800"/>
                </a:lnTo>
                <a:lnTo>
                  <a:pt x="56270" y="15720"/>
                </a:lnTo>
                <a:lnTo>
                  <a:pt x="56000" y="15600"/>
                </a:lnTo>
                <a:lnTo>
                  <a:pt x="55950" y="15570"/>
                </a:lnTo>
                <a:lnTo>
                  <a:pt x="55810" y="15550"/>
                </a:lnTo>
                <a:lnTo>
                  <a:pt x="55710" y="15640"/>
                </a:lnTo>
                <a:lnTo>
                  <a:pt x="55650" y="15820"/>
                </a:lnTo>
                <a:lnTo>
                  <a:pt x="55680" y="15990"/>
                </a:lnTo>
                <a:lnTo>
                  <a:pt x="55840" y="16010"/>
                </a:lnTo>
                <a:lnTo>
                  <a:pt x="55620" y="16120"/>
                </a:lnTo>
                <a:lnTo>
                  <a:pt x="55590" y="16150"/>
                </a:lnTo>
                <a:lnTo>
                  <a:pt x="55560" y="16200"/>
                </a:lnTo>
                <a:lnTo>
                  <a:pt x="55400" y="16240"/>
                </a:lnTo>
                <a:lnTo>
                  <a:pt x="55330" y="16270"/>
                </a:lnTo>
                <a:lnTo>
                  <a:pt x="55230" y="16380"/>
                </a:lnTo>
                <a:lnTo>
                  <a:pt x="55090" y="16480"/>
                </a:lnTo>
                <a:lnTo>
                  <a:pt x="54940" y="16530"/>
                </a:lnTo>
                <a:lnTo>
                  <a:pt x="54790" y="16470"/>
                </a:lnTo>
                <a:lnTo>
                  <a:pt x="54870" y="16450"/>
                </a:lnTo>
                <a:lnTo>
                  <a:pt x="54980" y="16400"/>
                </a:lnTo>
                <a:lnTo>
                  <a:pt x="55070" y="16340"/>
                </a:lnTo>
                <a:lnTo>
                  <a:pt x="55110" y="16270"/>
                </a:lnTo>
                <a:lnTo>
                  <a:pt x="55060" y="16120"/>
                </a:lnTo>
                <a:lnTo>
                  <a:pt x="54820" y="16070"/>
                </a:lnTo>
                <a:lnTo>
                  <a:pt x="54750" y="15950"/>
                </a:lnTo>
                <a:lnTo>
                  <a:pt x="54640" y="15990"/>
                </a:lnTo>
                <a:lnTo>
                  <a:pt x="54080" y="15860"/>
                </a:lnTo>
                <a:lnTo>
                  <a:pt x="54020" y="15830"/>
                </a:lnTo>
                <a:lnTo>
                  <a:pt x="53880" y="15690"/>
                </a:lnTo>
                <a:lnTo>
                  <a:pt x="53840" y="15660"/>
                </a:lnTo>
                <a:lnTo>
                  <a:pt x="53780" y="15670"/>
                </a:lnTo>
                <a:lnTo>
                  <a:pt x="53570" y="15750"/>
                </a:lnTo>
                <a:lnTo>
                  <a:pt x="53510" y="15870"/>
                </a:lnTo>
                <a:lnTo>
                  <a:pt x="53460" y="15890"/>
                </a:lnTo>
                <a:lnTo>
                  <a:pt x="53400" y="15860"/>
                </a:lnTo>
                <a:lnTo>
                  <a:pt x="53350" y="15750"/>
                </a:lnTo>
                <a:lnTo>
                  <a:pt x="53280" y="15720"/>
                </a:lnTo>
                <a:lnTo>
                  <a:pt x="53230" y="15760"/>
                </a:lnTo>
                <a:lnTo>
                  <a:pt x="53210" y="15840"/>
                </a:lnTo>
                <a:lnTo>
                  <a:pt x="53240" y="15920"/>
                </a:lnTo>
                <a:lnTo>
                  <a:pt x="53300" y="15950"/>
                </a:lnTo>
                <a:lnTo>
                  <a:pt x="53300" y="16010"/>
                </a:lnTo>
                <a:lnTo>
                  <a:pt x="53170" y="16020"/>
                </a:lnTo>
                <a:lnTo>
                  <a:pt x="53050" y="16090"/>
                </a:lnTo>
                <a:lnTo>
                  <a:pt x="52990" y="16210"/>
                </a:lnTo>
                <a:lnTo>
                  <a:pt x="53020" y="16350"/>
                </a:lnTo>
                <a:lnTo>
                  <a:pt x="53120" y="16420"/>
                </a:lnTo>
                <a:lnTo>
                  <a:pt x="53240" y="16400"/>
                </a:lnTo>
                <a:lnTo>
                  <a:pt x="53460" y="16290"/>
                </a:lnTo>
                <a:lnTo>
                  <a:pt x="53390" y="16420"/>
                </a:lnTo>
                <a:lnTo>
                  <a:pt x="53180" y="16590"/>
                </a:lnTo>
                <a:lnTo>
                  <a:pt x="53140" y="16730"/>
                </a:lnTo>
                <a:lnTo>
                  <a:pt x="53050" y="16620"/>
                </a:lnTo>
                <a:lnTo>
                  <a:pt x="53020" y="16540"/>
                </a:lnTo>
                <a:lnTo>
                  <a:pt x="52880" y="16170"/>
                </a:lnTo>
                <a:lnTo>
                  <a:pt x="52860" y="16120"/>
                </a:lnTo>
                <a:lnTo>
                  <a:pt x="52800" y="16050"/>
                </a:lnTo>
                <a:lnTo>
                  <a:pt x="52770" y="16010"/>
                </a:lnTo>
                <a:lnTo>
                  <a:pt x="52750" y="15970"/>
                </a:lnTo>
                <a:lnTo>
                  <a:pt x="52750" y="15910"/>
                </a:lnTo>
                <a:lnTo>
                  <a:pt x="52760" y="15900"/>
                </a:lnTo>
                <a:lnTo>
                  <a:pt x="52750" y="15870"/>
                </a:lnTo>
                <a:lnTo>
                  <a:pt x="52730" y="15830"/>
                </a:lnTo>
                <a:lnTo>
                  <a:pt x="52590" y="15640"/>
                </a:lnTo>
                <a:lnTo>
                  <a:pt x="52580" y="15610"/>
                </a:lnTo>
                <a:lnTo>
                  <a:pt x="52580" y="15570"/>
                </a:lnTo>
                <a:lnTo>
                  <a:pt x="52570" y="15470"/>
                </a:lnTo>
                <a:lnTo>
                  <a:pt x="52560" y="15380"/>
                </a:lnTo>
                <a:lnTo>
                  <a:pt x="52580" y="15290"/>
                </a:lnTo>
                <a:lnTo>
                  <a:pt x="52580" y="15270"/>
                </a:lnTo>
                <a:lnTo>
                  <a:pt x="52540" y="15200"/>
                </a:lnTo>
                <a:lnTo>
                  <a:pt x="52420" y="15130"/>
                </a:lnTo>
                <a:lnTo>
                  <a:pt x="52360" y="15200"/>
                </a:lnTo>
                <a:lnTo>
                  <a:pt x="52310" y="15290"/>
                </a:lnTo>
                <a:lnTo>
                  <a:pt x="52300" y="15310"/>
                </a:lnTo>
                <a:lnTo>
                  <a:pt x="52270" y="15320"/>
                </a:lnTo>
                <a:lnTo>
                  <a:pt x="52230" y="15320"/>
                </a:lnTo>
                <a:lnTo>
                  <a:pt x="51960" y="15270"/>
                </a:lnTo>
                <a:lnTo>
                  <a:pt x="51930" y="15240"/>
                </a:lnTo>
                <a:lnTo>
                  <a:pt x="51910" y="15210"/>
                </a:lnTo>
                <a:lnTo>
                  <a:pt x="51920" y="15180"/>
                </a:lnTo>
                <a:lnTo>
                  <a:pt x="51910" y="15150"/>
                </a:lnTo>
                <a:lnTo>
                  <a:pt x="51900" y="15130"/>
                </a:lnTo>
                <a:lnTo>
                  <a:pt x="51880" y="15110"/>
                </a:lnTo>
                <a:lnTo>
                  <a:pt x="51850" y="15100"/>
                </a:lnTo>
                <a:lnTo>
                  <a:pt x="51820" y="15090"/>
                </a:lnTo>
                <a:lnTo>
                  <a:pt x="51780" y="15090"/>
                </a:lnTo>
                <a:lnTo>
                  <a:pt x="51730" y="15110"/>
                </a:lnTo>
                <a:lnTo>
                  <a:pt x="51670" y="15160"/>
                </a:lnTo>
                <a:lnTo>
                  <a:pt x="51650" y="15200"/>
                </a:lnTo>
                <a:lnTo>
                  <a:pt x="51630" y="15230"/>
                </a:lnTo>
                <a:lnTo>
                  <a:pt x="51610" y="15260"/>
                </a:lnTo>
                <a:lnTo>
                  <a:pt x="51590" y="15280"/>
                </a:lnTo>
                <a:lnTo>
                  <a:pt x="51560" y="15280"/>
                </a:lnTo>
                <a:lnTo>
                  <a:pt x="51520" y="15250"/>
                </a:lnTo>
                <a:lnTo>
                  <a:pt x="51500" y="15220"/>
                </a:lnTo>
                <a:lnTo>
                  <a:pt x="51490" y="15200"/>
                </a:lnTo>
                <a:lnTo>
                  <a:pt x="51490" y="15170"/>
                </a:lnTo>
                <a:lnTo>
                  <a:pt x="51490" y="15140"/>
                </a:lnTo>
                <a:lnTo>
                  <a:pt x="51480" y="15110"/>
                </a:lnTo>
                <a:lnTo>
                  <a:pt x="51470" y="15090"/>
                </a:lnTo>
                <a:lnTo>
                  <a:pt x="51450" y="15070"/>
                </a:lnTo>
                <a:lnTo>
                  <a:pt x="51410" y="15040"/>
                </a:lnTo>
                <a:lnTo>
                  <a:pt x="51360" y="15010"/>
                </a:lnTo>
                <a:lnTo>
                  <a:pt x="51330" y="15020"/>
                </a:lnTo>
                <a:lnTo>
                  <a:pt x="51310" y="15040"/>
                </a:lnTo>
                <a:lnTo>
                  <a:pt x="51280" y="15090"/>
                </a:lnTo>
                <a:lnTo>
                  <a:pt x="51260" y="15130"/>
                </a:lnTo>
                <a:lnTo>
                  <a:pt x="51230" y="15160"/>
                </a:lnTo>
                <a:lnTo>
                  <a:pt x="51200" y="15180"/>
                </a:lnTo>
                <a:lnTo>
                  <a:pt x="51100" y="15200"/>
                </a:lnTo>
                <a:lnTo>
                  <a:pt x="51050" y="15220"/>
                </a:lnTo>
                <a:lnTo>
                  <a:pt x="51010" y="15260"/>
                </a:lnTo>
                <a:lnTo>
                  <a:pt x="50810" y="15460"/>
                </a:lnTo>
                <a:lnTo>
                  <a:pt x="50760" y="15480"/>
                </a:lnTo>
                <a:lnTo>
                  <a:pt x="50660" y="15470"/>
                </a:lnTo>
                <a:lnTo>
                  <a:pt x="50620" y="15360"/>
                </a:lnTo>
                <a:lnTo>
                  <a:pt x="50590" y="15330"/>
                </a:lnTo>
                <a:lnTo>
                  <a:pt x="50490" y="15240"/>
                </a:lnTo>
                <a:lnTo>
                  <a:pt x="50460" y="15220"/>
                </a:lnTo>
                <a:lnTo>
                  <a:pt x="50430" y="15210"/>
                </a:lnTo>
                <a:lnTo>
                  <a:pt x="50410" y="15210"/>
                </a:lnTo>
                <a:lnTo>
                  <a:pt x="50380" y="15220"/>
                </a:lnTo>
                <a:lnTo>
                  <a:pt x="50310" y="15260"/>
                </a:lnTo>
                <a:lnTo>
                  <a:pt x="50280" y="15270"/>
                </a:lnTo>
                <a:lnTo>
                  <a:pt x="50250" y="15260"/>
                </a:lnTo>
                <a:lnTo>
                  <a:pt x="50050" y="15160"/>
                </a:lnTo>
                <a:lnTo>
                  <a:pt x="50020" y="15130"/>
                </a:lnTo>
                <a:lnTo>
                  <a:pt x="50000" y="15090"/>
                </a:lnTo>
                <a:lnTo>
                  <a:pt x="49990" y="15020"/>
                </a:lnTo>
                <a:lnTo>
                  <a:pt x="49840" y="14620"/>
                </a:lnTo>
                <a:lnTo>
                  <a:pt x="49820" y="14550"/>
                </a:lnTo>
                <a:lnTo>
                  <a:pt x="49810" y="14510"/>
                </a:lnTo>
                <a:lnTo>
                  <a:pt x="49800" y="14470"/>
                </a:lnTo>
                <a:lnTo>
                  <a:pt x="49780" y="14440"/>
                </a:lnTo>
                <a:lnTo>
                  <a:pt x="49720" y="14400"/>
                </a:lnTo>
                <a:lnTo>
                  <a:pt x="49630" y="14370"/>
                </a:lnTo>
                <a:lnTo>
                  <a:pt x="49610" y="14360"/>
                </a:lnTo>
                <a:lnTo>
                  <a:pt x="49490" y="14220"/>
                </a:lnTo>
                <a:lnTo>
                  <a:pt x="49460" y="14200"/>
                </a:lnTo>
                <a:lnTo>
                  <a:pt x="49430" y="14190"/>
                </a:lnTo>
                <a:lnTo>
                  <a:pt x="49370" y="14170"/>
                </a:lnTo>
                <a:lnTo>
                  <a:pt x="49340" y="14140"/>
                </a:lnTo>
                <a:lnTo>
                  <a:pt x="49320" y="14080"/>
                </a:lnTo>
                <a:lnTo>
                  <a:pt x="49300" y="13820"/>
                </a:lnTo>
                <a:lnTo>
                  <a:pt x="49260" y="13660"/>
                </a:lnTo>
                <a:lnTo>
                  <a:pt x="49200" y="13440"/>
                </a:lnTo>
                <a:lnTo>
                  <a:pt x="49190" y="13440"/>
                </a:lnTo>
                <a:lnTo>
                  <a:pt x="49170" y="13370"/>
                </a:lnTo>
                <a:lnTo>
                  <a:pt x="49240" y="13270"/>
                </a:lnTo>
                <a:lnTo>
                  <a:pt x="49270" y="13210"/>
                </a:lnTo>
                <a:lnTo>
                  <a:pt x="49290" y="13150"/>
                </a:lnTo>
                <a:lnTo>
                  <a:pt x="49300" y="13120"/>
                </a:lnTo>
                <a:lnTo>
                  <a:pt x="49320" y="13100"/>
                </a:lnTo>
                <a:lnTo>
                  <a:pt x="49340" y="13080"/>
                </a:lnTo>
                <a:lnTo>
                  <a:pt x="49360" y="13060"/>
                </a:lnTo>
                <a:lnTo>
                  <a:pt x="49380" y="13050"/>
                </a:lnTo>
                <a:lnTo>
                  <a:pt x="49530" y="13000"/>
                </a:lnTo>
                <a:lnTo>
                  <a:pt x="49570" y="12980"/>
                </a:lnTo>
                <a:lnTo>
                  <a:pt x="49620" y="12940"/>
                </a:lnTo>
                <a:lnTo>
                  <a:pt x="49630" y="12920"/>
                </a:lnTo>
                <a:lnTo>
                  <a:pt x="49640" y="12900"/>
                </a:lnTo>
                <a:lnTo>
                  <a:pt x="49660" y="12860"/>
                </a:lnTo>
                <a:lnTo>
                  <a:pt x="49660" y="12810"/>
                </a:lnTo>
                <a:lnTo>
                  <a:pt x="49660" y="12720"/>
                </a:lnTo>
                <a:lnTo>
                  <a:pt x="49640" y="12560"/>
                </a:lnTo>
                <a:lnTo>
                  <a:pt x="49620" y="12480"/>
                </a:lnTo>
                <a:lnTo>
                  <a:pt x="49600" y="12430"/>
                </a:lnTo>
                <a:lnTo>
                  <a:pt x="49490" y="12350"/>
                </a:lnTo>
                <a:lnTo>
                  <a:pt x="49450" y="12310"/>
                </a:lnTo>
                <a:lnTo>
                  <a:pt x="49430" y="12290"/>
                </a:lnTo>
                <a:lnTo>
                  <a:pt x="49420" y="12270"/>
                </a:lnTo>
                <a:lnTo>
                  <a:pt x="49410" y="12240"/>
                </a:lnTo>
                <a:lnTo>
                  <a:pt x="49400" y="12120"/>
                </a:lnTo>
                <a:lnTo>
                  <a:pt x="49390" y="12050"/>
                </a:lnTo>
                <a:lnTo>
                  <a:pt x="49370" y="12030"/>
                </a:lnTo>
                <a:lnTo>
                  <a:pt x="49340" y="12010"/>
                </a:lnTo>
                <a:lnTo>
                  <a:pt x="49280" y="12010"/>
                </a:lnTo>
                <a:lnTo>
                  <a:pt x="49250" y="12010"/>
                </a:lnTo>
                <a:lnTo>
                  <a:pt x="49230" y="11990"/>
                </a:lnTo>
                <a:lnTo>
                  <a:pt x="49220" y="11970"/>
                </a:lnTo>
                <a:lnTo>
                  <a:pt x="49210" y="11940"/>
                </a:lnTo>
                <a:lnTo>
                  <a:pt x="49190" y="11910"/>
                </a:lnTo>
                <a:lnTo>
                  <a:pt x="49180" y="11890"/>
                </a:lnTo>
                <a:lnTo>
                  <a:pt x="49150" y="11880"/>
                </a:lnTo>
                <a:lnTo>
                  <a:pt x="49020" y="11880"/>
                </a:lnTo>
                <a:lnTo>
                  <a:pt x="48990" y="11870"/>
                </a:lnTo>
                <a:lnTo>
                  <a:pt x="48960" y="11850"/>
                </a:lnTo>
                <a:lnTo>
                  <a:pt x="48820" y="11730"/>
                </a:lnTo>
                <a:lnTo>
                  <a:pt x="48730" y="11620"/>
                </a:lnTo>
                <a:lnTo>
                  <a:pt x="48710" y="11600"/>
                </a:lnTo>
                <a:lnTo>
                  <a:pt x="48690" y="11540"/>
                </a:lnTo>
                <a:lnTo>
                  <a:pt x="48690" y="11520"/>
                </a:lnTo>
                <a:lnTo>
                  <a:pt x="48700" y="11480"/>
                </a:lnTo>
                <a:lnTo>
                  <a:pt x="48730" y="11410"/>
                </a:lnTo>
                <a:lnTo>
                  <a:pt x="48830" y="11280"/>
                </a:lnTo>
                <a:lnTo>
                  <a:pt x="48890" y="11210"/>
                </a:lnTo>
                <a:lnTo>
                  <a:pt x="48970" y="11140"/>
                </a:lnTo>
                <a:lnTo>
                  <a:pt x="49280" y="10990"/>
                </a:lnTo>
                <a:lnTo>
                  <a:pt x="49320" y="10940"/>
                </a:lnTo>
                <a:lnTo>
                  <a:pt x="49440" y="10780"/>
                </a:lnTo>
                <a:lnTo>
                  <a:pt x="49630" y="10430"/>
                </a:lnTo>
                <a:lnTo>
                  <a:pt x="49650" y="10370"/>
                </a:lnTo>
                <a:lnTo>
                  <a:pt x="49690" y="10220"/>
                </a:lnTo>
                <a:lnTo>
                  <a:pt x="49770" y="10050"/>
                </a:lnTo>
                <a:lnTo>
                  <a:pt x="49790" y="10020"/>
                </a:lnTo>
                <a:lnTo>
                  <a:pt x="49820" y="9990"/>
                </a:lnTo>
                <a:lnTo>
                  <a:pt x="49950" y="9920"/>
                </a:lnTo>
                <a:lnTo>
                  <a:pt x="50190" y="9870"/>
                </a:lnTo>
                <a:lnTo>
                  <a:pt x="50470" y="9870"/>
                </a:lnTo>
                <a:lnTo>
                  <a:pt x="50540" y="9880"/>
                </a:lnTo>
                <a:lnTo>
                  <a:pt x="50590" y="9910"/>
                </a:lnTo>
                <a:lnTo>
                  <a:pt x="50620" y="9920"/>
                </a:lnTo>
                <a:lnTo>
                  <a:pt x="50640" y="9910"/>
                </a:lnTo>
                <a:lnTo>
                  <a:pt x="50660" y="9870"/>
                </a:lnTo>
                <a:lnTo>
                  <a:pt x="50660" y="9800"/>
                </a:lnTo>
                <a:lnTo>
                  <a:pt x="50650" y="9750"/>
                </a:lnTo>
                <a:lnTo>
                  <a:pt x="50630" y="9720"/>
                </a:lnTo>
                <a:lnTo>
                  <a:pt x="50580" y="9700"/>
                </a:lnTo>
                <a:lnTo>
                  <a:pt x="50550" y="9690"/>
                </a:lnTo>
                <a:lnTo>
                  <a:pt x="50520" y="9670"/>
                </a:lnTo>
                <a:lnTo>
                  <a:pt x="50500" y="9660"/>
                </a:lnTo>
                <a:lnTo>
                  <a:pt x="50480" y="9630"/>
                </a:lnTo>
                <a:lnTo>
                  <a:pt x="50480" y="9590"/>
                </a:lnTo>
                <a:lnTo>
                  <a:pt x="50510" y="9540"/>
                </a:lnTo>
                <a:lnTo>
                  <a:pt x="50610" y="9420"/>
                </a:lnTo>
                <a:lnTo>
                  <a:pt x="50640" y="9390"/>
                </a:lnTo>
                <a:lnTo>
                  <a:pt x="50660" y="9370"/>
                </a:lnTo>
                <a:lnTo>
                  <a:pt x="50710" y="9350"/>
                </a:lnTo>
                <a:lnTo>
                  <a:pt x="50770" y="9330"/>
                </a:lnTo>
                <a:lnTo>
                  <a:pt x="51160" y="9270"/>
                </a:lnTo>
                <a:lnTo>
                  <a:pt x="51170" y="9240"/>
                </a:lnTo>
                <a:lnTo>
                  <a:pt x="51180" y="9200"/>
                </a:lnTo>
                <a:lnTo>
                  <a:pt x="51170" y="9130"/>
                </a:lnTo>
                <a:lnTo>
                  <a:pt x="51180" y="9050"/>
                </a:lnTo>
                <a:lnTo>
                  <a:pt x="51180" y="8940"/>
                </a:lnTo>
                <a:lnTo>
                  <a:pt x="51140" y="8760"/>
                </a:lnTo>
                <a:lnTo>
                  <a:pt x="51110" y="8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Tuscan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3500" y="43470"/>
                </a:moveTo>
                <a:lnTo>
                  <a:pt x="43320" y="43370"/>
                </a:lnTo>
                <a:lnTo>
                  <a:pt x="43170" y="43320"/>
                </a:lnTo>
                <a:lnTo>
                  <a:pt x="43170" y="43260"/>
                </a:lnTo>
                <a:lnTo>
                  <a:pt x="43120" y="43230"/>
                </a:lnTo>
                <a:lnTo>
                  <a:pt x="43060" y="43210"/>
                </a:lnTo>
                <a:lnTo>
                  <a:pt x="42990" y="43200"/>
                </a:lnTo>
                <a:lnTo>
                  <a:pt x="42930" y="43210"/>
                </a:lnTo>
                <a:lnTo>
                  <a:pt x="42970" y="43260"/>
                </a:lnTo>
                <a:lnTo>
                  <a:pt x="42800" y="43260"/>
                </a:lnTo>
                <a:lnTo>
                  <a:pt x="42370" y="43100"/>
                </a:lnTo>
                <a:lnTo>
                  <a:pt x="42290" y="43090"/>
                </a:lnTo>
                <a:lnTo>
                  <a:pt x="42180" y="43090"/>
                </a:lnTo>
                <a:lnTo>
                  <a:pt x="42090" y="43120"/>
                </a:lnTo>
                <a:lnTo>
                  <a:pt x="42050" y="43180"/>
                </a:lnTo>
                <a:lnTo>
                  <a:pt x="42030" y="43300"/>
                </a:lnTo>
                <a:lnTo>
                  <a:pt x="41940" y="43430"/>
                </a:lnTo>
                <a:lnTo>
                  <a:pt x="41930" y="43530"/>
                </a:lnTo>
                <a:lnTo>
                  <a:pt x="41870" y="43510"/>
                </a:lnTo>
                <a:lnTo>
                  <a:pt x="41820" y="43510"/>
                </a:lnTo>
                <a:lnTo>
                  <a:pt x="41770" y="43520"/>
                </a:lnTo>
                <a:lnTo>
                  <a:pt x="41760" y="43530"/>
                </a:lnTo>
                <a:lnTo>
                  <a:pt x="41720" y="43490"/>
                </a:lnTo>
                <a:lnTo>
                  <a:pt x="41640" y="43390"/>
                </a:lnTo>
                <a:lnTo>
                  <a:pt x="41480" y="43340"/>
                </a:lnTo>
                <a:lnTo>
                  <a:pt x="41400" y="43240"/>
                </a:lnTo>
                <a:lnTo>
                  <a:pt x="41360" y="43120"/>
                </a:lnTo>
                <a:lnTo>
                  <a:pt x="41360" y="43030"/>
                </a:lnTo>
                <a:lnTo>
                  <a:pt x="41430" y="42930"/>
                </a:lnTo>
                <a:lnTo>
                  <a:pt x="41510" y="42900"/>
                </a:lnTo>
                <a:lnTo>
                  <a:pt x="41680" y="42960"/>
                </a:lnTo>
                <a:lnTo>
                  <a:pt x="41810" y="42950"/>
                </a:lnTo>
                <a:lnTo>
                  <a:pt x="41900" y="42820"/>
                </a:lnTo>
                <a:lnTo>
                  <a:pt x="41960" y="42630"/>
                </a:lnTo>
                <a:lnTo>
                  <a:pt x="41960" y="42430"/>
                </a:lnTo>
                <a:lnTo>
                  <a:pt x="41950" y="42310"/>
                </a:lnTo>
                <a:lnTo>
                  <a:pt x="41820" y="42100"/>
                </a:lnTo>
                <a:lnTo>
                  <a:pt x="41780" y="41960"/>
                </a:lnTo>
                <a:lnTo>
                  <a:pt x="41720" y="41970"/>
                </a:lnTo>
                <a:lnTo>
                  <a:pt x="41650" y="42000"/>
                </a:lnTo>
                <a:lnTo>
                  <a:pt x="41600" y="42010"/>
                </a:lnTo>
                <a:lnTo>
                  <a:pt x="41530" y="41900"/>
                </a:lnTo>
                <a:lnTo>
                  <a:pt x="41480" y="41750"/>
                </a:lnTo>
                <a:lnTo>
                  <a:pt x="41420" y="41620"/>
                </a:lnTo>
                <a:lnTo>
                  <a:pt x="41320" y="41570"/>
                </a:lnTo>
                <a:lnTo>
                  <a:pt x="41310" y="41420"/>
                </a:lnTo>
                <a:lnTo>
                  <a:pt x="41160" y="41300"/>
                </a:lnTo>
                <a:lnTo>
                  <a:pt x="40880" y="41130"/>
                </a:lnTo>
                <a:lnTo>
                  <a:pt x="40850" y="41040"/>
                </a:lnTo>
                <a:lnTo>
                  <a:pt x="40820" y="40910"/>
                </a:lnTo>
                <a:lnTo>
                  <a:pt x="40790" y="40800"/>
                </a:lnTo>
                <a:lnTo>
                  <a:pt x="40740" y="40750"/>
                </a:lnTo>
                <a:lnTo>
                  <a:pt x="40690" y="40720"/>
                </a:lnTo>
                <a:lnTo>
                  <a:pt x="40520" y="40530"/>
                </a:lnTo>
                <a:lnTo>
                  <a:pt x="40210" y="40370"/>
                </a:lnTo>
                <a:lnTo>
                  <a:pt x="39270" y="40040"/>
                </a:lnTo>
                <a:lnTo>
                  <a:pt x="39420" y="39930"/>
                </a:lnTo>
                <a:lnTo>
                  <a:pt x="39470" y="39800"/>
                </a:lnTo>
                <a:lnTo>
                  <a:pt x="39480" y="39650"/>
                </a:lnTo>
                <a:lnTo>
                  <a:pt x="39480" y="39460"/>
                </a:lnTo>
                <a:lnTo>
                  <a:pt x="39490" y="39410"/>
                </a:lnTo>
                <a:lnTo>
                  <a:pt x="39530" y="39370"/>
                </a:lnTo>
                <a:lnTo>
                  <a:pt x="39550" y="39320"/>
                </a:lnTo>
                <a:lnTo>
                  <a:pt x="39520" y="39210"/>
                </a:lnTo>
                <a:lnTo>
                  <a:pt x="39460" y="39130"/>
                </a:lnTo>
                <a:lnTo>
                  <a:pt x="39390" y="39080"/>
                </a:lnTo>
                <a:lnTo>
                  <a:pt x="39120" y="38950"/>
                </a:lnTo>
                <a:lnTo>
                  <a:pt x="38980" y="38890"/>
                </a:lnTo>
                <a:lnTo>
                  <a:pt x="38690" y="38810"/>
                </a:lnTo>
                <a:lnTo>
                  <a:pt x="38410" y="38800"/>
                </a:lnTo>
                <a:lnTo>
                  <a:pt x="38150" y="38890"/>
                </a:lnTo>
                <a:lnTo>
                  <a:pt x="38170" y="38970"/>
                </a:lnTo>
                <a:lnTo>
                  <a:pt x="38190" y="39000"/>
                </a:lnTo>
                <a:lnTo>
                  <a:pt x="38030" y="39080"/>
                </a:lnTo>
                <a:lnTo>
                  <a:pt x="37910" y="38950"/>
                </a:lnTo>
                <a:lnTo>
                  <a:pt x="37790" y="38560"/>
                </a:lnTo>
                <a:lnTo>
                  <a:pt x="37930" y="38430"/>
                </a:lnTo>
                <a:lnTo>
                  <a:pt x="38020" y="38290"/>
                </a:lnTo>
                <a:lnTo>
                  <a:pt x="38150" y="37840"/>
                </a:lnTo>
                <a:lnTo>
                  <a:pt x="38130" y="37740"/>
                </a:lnTo>
                <a:lnTo>
                  <a:pt x="38130" y="37570"/>
                </a:lnTo>
                <a:lnTo>
                  <a:pt x="38150" y="37400"/>
                </a:lnTo>
                <a:lnTo>
                  <a:pt x="38190" y="37300"/>
                </a:lnTo>
                <a:lnTo>
                  <a:pt x="38140" y="37160"/>
                </a:lnTo>
                <a:lnTo>
                  <a:pt x="38120" y="36990"/>
                </a:lnTo>
                <a:lnTo>
                  <a:pt x="38110" y="36660"/>
                </a:lnTo>
                <a:lnTo>
                  <a:pt x="38080" y="36490"/>
                </a:lnTo>
                <a:lnTo>
                  <a:pt x="38020" y="36330"/>
                </a:lnTo>
                <a:lnTo>
                  <a:pt x="37550" y="35350"/>
                </a:lnTo>
                <a:lnTo>
                  <a:pt x="37170" y="34830"/>
                </a:lnTo>
                <a:lnTo>
                  <a:pt x="37090" y="34730"/>
                </a:lnTo>
                <a:lnTo>
                  <a:pt x="36900" y="34640"/>
                </a:lnTo>
                <a:lnTo>
                  <a:pt x="36850" y="34510"/>
                </a:lnTo>
                <a:lnTo>
                  <a:pt x="36710" y="33900"/>
                </a:lnTo>
                <a:lnTo>
                  <a:pt x="36710" y="33810"/>
                </a:lnTo>
                <a:lnTo>
                  <a:pt x="36530" y="31940"/>
                </a:lnTo>
                <a:lnTo>
                  <a:pt x="36520" y="31890"/>
                </a:lnTo>
                <a:lnTo>
                  <a:pt x="36460" y="31640"/>
                </a:lnTo>
                <a:lnTo>
                  <a:pt x="36220" y="31040"/>
                </a:lnTo>
                <a:lnTo>
                  <a:pt x="36040" y="30760"/>
                </a:lnTo>
                <a:lnTo>
                  <a:pt x="35830" y="30590"/>
                </a:lnTo>
                <a:lnTo>
                  <a:pt x="35790" y="30570"/>
                </a:lnTo>
                <a:lnTo>
                  <a:pt x="35610" y="30260"/>
                </a:lnTo>
                <a:lnTo>
                  <a:pt x="35520" y="30180"/>
                </a:lnTo>
                <a:lnTo>
                  <a:pt x="35410" y="30150"/>
                </a:lnTo>
                <a:lnTo>
                  <a:pt x="35190" y="30000"/>
                </a:lnTo>
                <a:lnTo>
                  <a:pt x="35150" y="29990"/>
                </a:lnTo>
                <a:lnTo>
                  <a:pt x="35150" y="29980"/>
                </a:lnTo>
                <a:lnTo>
                  <a:pt x="35160" y="29940"/>
                </a:lnTo>
                <a:lnTo>
                  <a:pt x="35180" y="29890"/>
                </a:lnTo>
                <a:lnTo>
                  <a:pt x="35200" y="29850"/>
                </a:lnTo>
                <a:lnTo>
                  <a:pt x="35240" y="29770"/>
                </a:lnTo>
                <a:lnTo>
                  <a:pt x="35290" y="29700"/>
                </a:lnTo>
                <a:lnTo>
                  <a:pt x="35300" y="29680"/>
                </a:lnTo>
                <a:lnTo>
                  <a:pt x="35320" y="29650"/>
                </a:lnTo>
                <a:lnTo>
                  <a:pt x="35320" y="29620"/>
                </a:lnTo>
                <a:lnTo>
                  <a:pt x="35300" y="29580"/>
                </a:lnTo>
                <a:lnTo>
                  <a:pt x="35250" y="29540"/>
                </a:lnTo>
                <a:lnTo>
                  <a:pt x="35140" y="29460"/>
                </a:lnTo>
                <a:lnTo>
                  <a:pt x="35080" y="29440"/>
                </a:lnTo>
                <a:lnTo>
                  <a:pt x="35040" y="29430"/>
                </a:lnTo>
                <a:lnTo>
                  <a:pt x="34990" y="29450"/>
                </a:lnTo>
                <a:lnTo>
                  <a:pt x="34950" y="29450"/>
                </a:lnTo>
                <a:lnTo>
                  <a:pt x="34930" y="29430"/>
                </a:lnTo>
                <a:lnTo>
                  <a:pt x="34900" y="29400"/>
                </a:lnTo>
                <a:lnTo>
                  <a:pt x="34880" y="29320"/>
                </a:lnTo>
                <a:lnTo>
                  <a:pt x="34870" y="29270"/>
                </a:lnTo>
                <a:lnTo>
                  <a:pt x="34870" y="29230"/>
                </a:lnTo>
                <a:lnTo>
                  <a:pt x="34880" y="29200"/>
                </a:lnTo>
                <a:lnTo>
                  <a:pt x="34880" y="29170"/>
                </a:lnTo>
                <a:lnTo>
                  <a:pt x="34870" y="29140"/>
                </a:lnTo>
                <a:lnTo>
                  <a:pt x="34840" y="29110"/>
                </a:lnTo>
                <a:lnTo>
                  <a:pt x="34800" y="29090"/>
                </a:lnTo>
                <a:lnTo>
                  <a:pt x="34720" y="29050"/>
                </a:lnTo>
                <a:lnTo>
                  <a:pt x="34670" y="29040"/>
                </a:lnTo>
                <a:lnTo>
                  <a:pt x="34620" y="29040"/>
                </a:lnTo>
                <a:lnTo>
                  <a:pt x="34520" y="29060"/>
                </a:lnTo>
                <a:lnTo>
                  <a:pt x="34460" y="29060"/>
                </a:lnTo>
                <a:lnTo>
                  <a:pt x="34400" y="29040"/>
                </a:lnTo>
                <a:lnTo>
                  <a:pt x="34390" y="29030"/>
                </a:lnTo>
                <a:lnTo>
                  <a:pt x="34380" y="29010"/>
                </a:lnTo>
                <a:lnTo>
                  <a:pt x="34390" y="28970"/>
                </a:lnTo>
                <a:lnTo>
                  <a:pt x="34400" y="28940"/>
                </a:lnTo>
                <a:lnTo>
                  <a:pt x="34440" y="28860"/>
                </a:lnTo>
                <a:lnTo>
                  <a:pt x="34450" y="28830"/>
                </a:lnTo>
                <a:lnTo>
                  <a:pt x="34440" y="28790"/>
                </a:lnTo>
                <a:lnTo>
                  <a:pt x="34410" y="28760"/>
                </a:lnTo>
                <a:lnTo>
                  <a:pt x="34340" y="28720"/>
                </a:lnTo>
                <a:lnTo>
                  <a:pt x="34310" y="28720"/>
                </a:lnTo>
                <a:lnTo>
                  <a:pt x="34280" y="28740"/>
                </a:lnTo>
                <a:lnTo>
                  <a:pt x="34230" y="28840"/>
                </a:lnTo>
                <a:lnTo>
                  <a:pt x="34220" y="28860"/>
                </a:lnTo>
                <a:lnTo>
                  <a:pt x="34200" y="28880"/>
                </a:lnTo>
                <a:lnTo>
                  <a:pt x="34170" y="28870"/>
                </a:lnTo>
                <a:lnTo>
                  <a:pt x="34160" y="28850"/>
                </a:lnTo>
                <a:lnTo>
                  <a:pt x="34150" y="28810"/>
                </a:lnTo>
                <a:lnTo>
                  <a:pt x="34160" y="28740"/>
                </a:lnTo>
                <a:lnTo>
                  <a:pt x="34160" y="28710"/>
                </a:lnTo>
                <a:lnTo>
                  <a:pt x="34160" y="28680"/>
                </a:lnTo>
                <a:lnTo>
                  <a:pt x="34130" y="28520"/>
                </a:lnTo>
                <a:lnTo>
                  <a:pt x="34120" y="28490"/>
                </a:lnTo>
                <a:lnTo>
                  <a:pt x="34130" y="28460"/>
                </a:lnTo>
                <a:lnTo>
                  <a:pt x="34130" y="28420"/>
                </a:lnTo>
                <a:lnTo>
                  <a:pt x="34130" y="28390"/>
                </a:lnTo>
                <a:lnTo>
                  <a:pt x="34130" y="28350"/>
                </a:lnTo>
                <a:lnTo>
                  <a:pt x="34120" y="28330"/>
                </a:lnTo>
                <a:lnTo>
                  <a:pt x="34080" y="28290"/>
                </a:lnTo>
                <a:lnTo>
                  <a:pt x="34030" y="28250"/>
                </a:lnTo>
                <a:lnTo>
                  <a:pt x="33530" y="27890"/>
                </a:lnTo>
                <a:lnTo>
                  <a:pt x="33320" y="27690"/>
                </a:lnTo>
                <a:lnTo>
                  <a:pt x="33170" y="27470"/>
                </a:lnTo>
                <a:lnTo>
                  <a:pt x="33150" y="27420"/>
                </a:lnTo>
                <a:lnTo>
                  <a:pt x="33150" y="27390"/>
                </a:lnTo>
                <a:lnTo>
                  <a:pt x="33160" y="27360"/>
                </a:lnTo>
                <a:lnTo>
                  <a:pt x="33180" y="27340"/>
                </a:lnTo>
                <a:lnTo>
                  <a:pt x="33200" y="27330"/>
                </a:lnTo>
                <a:lnTo>
                  <a:pt x="33220" y="27310"/>
                </a:lnTo>
                <a:lnTo>
                  <a:pt x="33320" y="27300"/>
                </a:lnTo>
                <a:lnTo>
                  <a:pt x="33480" y="27240"/>
                </a:lnTo>
                <a:lnTo>
                  <a:pt x="33510" y="27220"/>
                </a:lnTo>
                <a:lnTo>
                  <a:pt x="33530" y="27210"/>
                </a:lnTo>
                <a:lnTo>
                  <a:pt x="33540" y="27180"/>
                </a:lnTo>
                <a:lnTo>
                  <a:pt x="33560" y="27090"/>
                </a:lnTo>
                <a:lnTo>
                  <a:pt x="33580" y="27070"/>
                </a:lnTo>
                <a:lnTo>
                  <a:pt x="33590" y="27040"/>
                </a:lnTo>
                <a:lnTo>
                  <a:pt x="33680" y="26910"/>
                </a:lnTo>
                <a:lnTo>
                  <a:pt x="33820" y="26750"/>
                </a:lnTo>
                <a:lnTo>
                  <a:pt x="33930" y="26590"/>
                </a:lnTo>
                <a:lnTo>
                  <a:pt x="34020" y="26490"/>
                </a:lnTo>
                <a:lnTo>
                  <a:pt x="34070" y="26470"/>
                </a:lnTo>
                <a:lnTo>
                  <a:pt x="34120" y="26440"/>
                </a:lnTo>
                <a:lnTo>
                  <a:pt x="34160" y="26440"/>
                </a:lnTo>
                <a:lnTo>
                  <a:pt x="34200" y="26440"/>
                </a:lnTo>
                <a:lnTo>
                  <a:pt x="34380" y="26470"/>
                </a:lnTo>
                <a:lnTo>
                  <a:pt x="34610" y="26540"/>
                </a:lnTo>
                <a:lnTo>
                  <a:pt x="34930" y="26720"/>
                </a:lnTo>
                <a:lnTo>
                  <a:pt x="34950" y="26750"/>
                </a:lnTo>
                <a:lnTo>
                  <a:pt x="34970" y="26780"/>
                </a:lnTo>
                <a:lnTo>
                  <a:pt x="35000" y="26850"/>
                </a:lnTo>
                <a:lnTo>
                  <a:pt x="34990" y="26890"/>
                </a:lnTo>
                <a:lnTo>
                  <a:pt x="34990" y="26910"/>
                </a:lnTo>
                <a:lnTo>
                  <a:pt x="34930" y="26940"/>
                </a:lnTo>
                <a:lnTo>
                  <a:pt x="34910" y="26960"/>
                </a:lnTo>
                <a:lnTo>
                  <a:pt x="34900" y="26990"/>
                </a:lnTo>
                <a:lnTo>
                  <a:pt x="34900" y="27010"/>
                </a:lnTo>
                <a:lnTo>
                  <a:pt x="34930" y="27070"/>
                </a:lnTo>
                <a:lnTo>
                  <a:pt x="35290" y="27370"/>
                </a:lnTo>
                <a:lnTo>
                  <a:pt x="35300" y="27390"/>
                </a:lnTo>
                <a:lnTo>
                  <a:pt x="35340" y="27440"/>
                </a:lnTo>
                <a:lnTo>
                  <a:pt x="35410" y="27510"/>
                </a:lnTo>
                <a:lnTo>
                  <a:pt x="35490" y="27540"/>
                </a:lnTo>
                <a:lnTo>
                  <a:pt x="35700" y="27540"/>
                </a:lnTo>
                <a:lnTo>
                  <a:pt x="35780" y="27600"/>
                </a:lnTo>
                <a:lnTo>
                  <a:pt x="35980" y="27720"/>
                </a:lnTo>
                <a:lnTo>
                  <a:pt x="36090" y="27760"/>
                </a:lnTo>
                <a:lnTo>
                  <a:pt x="36120" y="27770"/>
                </a:lnTo>
                <a:lnTo>
                  <a:pt x="36150" y="27790"/>
                </a:lnTo>
                <a:lnTo>
                  <a:pt x="36180" y="27820"/>
                </a:lnTo>
                <a:lnTo>
                  <a:pt x="36240" y="27970"/>
                </a:lnTo>
                <a:lnTo>
                  <a:pt x="36260" y="28000"/>
                </a:lnTo>
                <a:lnTo>
                  <a:pt x="36330" y="28090"/>
                </a:lnTo>
                <a:lnTo>
                  <a:pt x="36450" y="28190"/>
                </a:lnTo>
                <a:lnTo>
                  <a:pt x="36470" y="28180"/>
                </a:lnTo>
                <a:lnTo>
                  <a:pt x="36530" y="28170"/>
                </a:lnTo>
                <a:lnTo>
                  <a:pt x="36670" y="28080"/>
                </a:lnTo>
                <a:lnTo>
                  <a:pt x="36720" y="28080"/>
                </a:lnTo>
                <a:lnTo>
                  <a:pt x="37040" y="28140"/>
                </a:lnTo>
                <a:lnTo>
                  <a:pt x="37090" y="28170"/>
                </a:lnTo>
                <a:lnTo>
                  <a:pt x="37160" y="28240"/>
                </a:lnTo>
                <a:lnTo>
                  <a:pt x="37310" y="28450"/>
                </a:lnTo>
                <a:lnTo>
                  <a:pt x="37330" y="28460"/>
                </a:lnTo>
                <a:lnTo>
                  <a:pt x="37430" y="28500"/>
                </a:lnTo>
                <a:lnTo>
                  <a:pt x="37750" y="28560"/>
                </a:lnTo>
                <a:lnTo>
                  <a:pt x="37780" y="28650"/>
                </a:lnTo>
                <a:lnTo>
                  <a:pt x="37790" y="28760"/>
                </a:lnTo>
                <a:lnTo>
                  <a:pt x="37790" y="28790"/>
                </a:lnTo>
                <a:lnTo>
                  <a:pt x="37800" y="28820"/>
                </a:lnTo>
                <a:lnTo>
                  <a:pt x="37810" y="28840"/>
                </a:lnTo>
                <a:lnTo>
                  <a:pt x="37820" y="28870"/>
                </a:lnTo>
                <a:lnTo>
                  <a:pt x="38010" y="29070"/>
                </a:lnTo>
                <a:lnTo>
                  <a:pt x="38050" y="29120"/>
                </a:lnTo>
                <a:lnTo>
                  <a:pt x="38330" y="29370"/>
                </a:lnTo>
                <a:lnTo>
                  <a:pt x="38400" y="29390"/>
                </a:lnTo>
                <a:lnTo>
                  <a:pt x="38570" y="29370"/>
                </a:lnTo>
                <a:lnTo>
                  <a:pt x="38600" y="29320"/>
                </a:lnTo>
                <a:lnTo>
                  <a:pt x="38630" y="29280"/>
                </a:lnTo>
                <a:lnTo>
                  <a:pt x="38670" y="29200"/>
                </a:lnTo>
                <a:lnTo>
                  <a:pt x="38680" y="29170"/>
                </a:lnTo>
                <a:lnTo>
                  <a:pt x="38700" y="29150"/>
                </a:lnTo>
                <a:lnTo>
                  <a:pt x="38720" y="29140"/>
                </a:lnTo>
                <a:lnTo>
                  <a:pt x="38770" y="29110"/>
                </a:lnTo>
                <a:lnTo>
                  <a:pt x="38800" y="29100"/>
                </a:lnTo>
                <a:lnTo>
                  <a:pt x="39130" y="29070"/>
                </a:lnTo>
                <a:lnTo>
                  <a:pt x="39290" y="29130"/>
                </a:lnTo>
                <a:lnTo>
                  <a:pt x="39680" y="29430"/>
                </a:lnTo>
                <a:lnTo>
                  <a:pt x="39770" y="29470"/>
                </a:lnTo>
                <a:lnTo>
                  <a:pt x="39880" y="29510"/>
                </a:lnTo>
                <a:lnTo>
                  <a:pt x="39940" y="29560"/>
                </a:lnTo>
                <a:lnTo>
                  <a:pt x="39960" y="29580"/>
                </a:lnTo>
                <a:lnTo>
                  <a:pt x="39970" y="29600"/>
                </a:lnTo>
                <a:lnTo>
                  <a:pt x="40000" y="29620"/>
                </a:lnTo>
                <a:lnTo>
                  <a:pt x="40130" y="29670"/>
                </a:lnTo>
                <a:lnTo>
                  <a:pt x="40150" y="29690"/>
                </a:lnTo>
                <a:lnTo>
                  <a:pt x="40200" y="29750"/>
                </a:lnTo>
                <a:lnTo>
                  <a:pt x="40250" y="29780"/>
                </a:lnTo>
                <a:lnTo>
                  <a:pt x="40350" y="29830"/>
                </a:lnTo>
                <a:lnTo>
                  <a:pt x="40380" y="29840"/>
                </a:lnTo>
                <a:lnTo>
                  <a:pt x="40400" y="29840"/>
                </a:lnTo>
                <a:lnTo>
                  <a:pt x="40630" y="29560"/>
                </a:lnTo>
                <a:lnTo>
                  <a:pt x="40680" y="29460"/>
                </a:lnTo>
                <a:lnTo>
                  <a:pt x="40700" y="29440"/>
                </a:lnTo>
                <a:lnTo>
                  <a:pt x="40750" y="29380"/>
                </a:lnTo>
                <a:lnTo>
                  <a:pt x="40760" y="29360"/>
                </a:lnTo>
                <a:lnTo>
                  <a:pt x="40770" y="29350"/>
                </a:lnTo>
                <a:lnTo>
                  <a:pt x="40780" y="29330"/>
                </a:lnTo>
                <a:lnTo>
                  <a:pt x="40780" y="29300"/>
                </a:lnTo>
                <a:lnTo>
                  <a:pt x="40790" y="29270"/>
                </a:lnTo>
                <a:lnTo>
                  <a:pt x="40800" y="29250"/>
                </a:lnTo>
                <a:lnTo>
                  <a:pt x="40850" y="29240"/>
                </a:lnTo>
                <a:lnTo>
                  <a:pt x="40880" y="29240"/>
                </a:lnTo>
                <a:lnTo>
                  <a:pt x="40910" y="29250"/>
                </a:lnTo>
                <a:lnTo>
                  <a:pt x="40940" y="29270"/>
                </a:lnTo>
                <a:lnTo>
                  <a:pt x="40950" y="29300"/>
                </a:lnTo>
                <a:lnTo>
                  <a:pt x="40940" y="29350"/>
                </a:lnTo>
                <a:lnTo>
                  <a:pt x="40920" y="29370"/>
                </a:lnTo>
                <a:lnTo>
                  <a:pt x="40880" y="29420"/>
                </a:lnTo>
                <a:lnTo>
                  <a:pt x="40870" y="29440"/>
                </a:lnTo>
                <a:lnTo>
                  <a:pt x="40860" y="29470"/>
                </a:lnTo>
                <a:lnTo>
                  <a:pt x="40880" y="29510"/>
                </a:lnTo>
                <a:lnTo>
                  <a:pt x="40900" y="29540"/>
                </a:lnTo>
                <a:lnTo>
                  <a:pt x="41090" y="29640"/>
                </a:lnTo>
                <a:lnTo>
                  <a:pt x="41130" y="29640"/>
                </a:lnTo>
                <a:lnTo>
                  <a:pt x="42010" y="29530"/>
                </a:lnTo>
                <a:lnTo>
                  <a:pt x="42020" y="29540"/>
                </a:lnTo>
                <a:lnTo>
                  <a:pt x="42110" y="29550"/>
                </a:lnTo>
                <a:lnTo>
                  <a:pt x="42200" y="29550"/>
                </a:lnTo>
                <a:lnTo>
                  <a:pt x="42290" y="29520"/>
                </a:lnTo>
                <a:lnTo>
                  <a:pt x="42340" y="29480"/>
                </a:lnTo>
                <a:lnTo>
                  <a:pt x="42350" y="29450"/>
                </a:lnTo>
                <a:lnTo>
                  <a:pt x="42350" y="29420"/>
                </a:lnTo>
                <a:lnTo>
                  <a:pt x="42330" y="29400"/>
                </a:lnTo>
                <a:lnTo>
                  <a:pt x="42300" y="29390"/>
                </a:lnTo>
                <a:lnTo>
                  <a:pt x="42110" y="29310"/>
                </a:lnTo>
                <a:lnTo>
                  <a:pt x="42060" y="29280"/>
                </a:lnTo>
                <a:lnTo>
                  <a:pt x="42040" y="29260"/>
                </a:lnTo>
                <a:lnTo>
                  <a:pt x="42020" y="29240"/>
                </a:lnTo>
                <a:lnTo>
                  <a:pt x="42010" y="29220"/>
                </a:lnTo>
                <a:lnTo>
                  <a:pt x="42000" y="29190"/>
                </a:lnTo>
                <a:lnTo>
                  <a:pt x="42000" y="29160"/>
                </a:lnTo>
                <a:lnTo>
                  <a:pt x="42010" y="29140"/>
                </a:lnTo>
                <a:lnTo>
                  <a:pt x="42020" y="29110"/>
                </a:lnTo>
                <a:lnTo>
                  <a:pt x="42040" y="29100"/>
                </a:lnTo>
                <a:lnTo>
                  <a:pt x="42500" y="29020"/>
                </a:lnTo>
                <a:lnTo>
                  <a:pt x="42560" y="29000"/>
                </a:lnTo>
                <a:lnTo>
                  <a:pt x="42740" y="28800"/>
                </a:lnTo>
                <a:lnTo>
                  <a:pt x="42770" y="28760"/>
                </a:lnTo>
                <a:lnTo>
                  <a:pt x="42780" y="28750"/>
                </a:lnTo>
                <a:lnTo>
                  <a:pt x="42790" y="28730"/>
                </a:lnTo>
                <a:lnTo>
                  <a:pt x="42810" y="28700"/>
                </a:lnTo>
                <a:lnTo>
                  <a:pt x="42860" y="28690"/>
                </a:lnTo>
                <a:lnTo>
                  <a:pt x="42970" y="28690"/>
                </a:lnTo>
                <a:lnTo>
                  <a:pt x="43020" y="28680"/>
                </a:lnTo>
                <a:lnTo>
                  <a:pt x="43050" y="28660"/>
                </a:lnTo>
                <a:lnTo>
                  <a:pt x="43070" y="28640"/>
                </a:lnTo>
                <a:lnTo>
                  <a:pt x="43120" y="28540"/>
                </a:lnTo>
                <a:lnTo>
                  <a:pt x="43130" y="28510"/>
                </a:lnTo>
                <a:lnTo>
                  <a:pt x="43150" y="28490"/>
                </a:lnTo>
                <a:lnTo>
                  <a:pt x="43180" y="28480"/>
                </a:lnTo>
                <a:lnTo>
                  <a:pt x="43210" y="28470"/>
                </a:lnTo>
                <a:lnTo>
                  <a:pt x="43270" y="28480"/>
                </a:lnTo>
                <a:lnTo>
                  <a:pt x="43300" y="28490"/>
                </a:lnTo>
                <a:lnTo>
                  <a:pt x="43380" y="28540"/>
                </a:lnTo>
                <a:lnTo>
                  <a:pt x="43400" y="28560"/>
                </a:lnTo>
                <a:lnTo>
                  <a:pt x="43430" y="28590"/>
                </a:lnTo>
                <a:lnTo>
                  <a:pt x="43450" y="28660"/>
                </a:lnTo>
                <a:lnTo>
                  <a:pt x="43490" y="28720"/>
                </a:lnTo>
                <a:lnTo>
                  <a:pt x="43690" y="28970"/>
                </a:lnTo>
                <a:lnTo>
                  <a:pt x="43760" y="29030"/>
                </a:lnTo>
                <a:lnTo>
                  <a:pt x="43880" y="29070"/>
                </a:lnTo>
                <a:lnTo>
                  <a:pt x="43940" y="29070"/>
                </a:lnTo>
                <a:lnTo>
                  <a:pt x="44080" y="29060"/>
                </a:lnTo>
                <a:lnTo>
                  <a:pt x="44110" y="29050"/>
                </a:lnTo>
                <a:lnTo>
                  <a:pt x="44150" y="29030"/>
                </a:lnTo>
                <a:lnTo>
                  <a:pt x="44160" y="29010"/>
                </a:lnTo>
                <a:lnTo>
                  <a:pt x="44180" y="28990"/>
                </a:lnTo>
                <a:lnTo>
                  <a:pt x="44200" y="28970"/>
                </a:lnTo>
                <a:lnTo>
                  <a:pt x="44250" y="28980"/>
                </a:lnTo>
                <a:lnTo>
                  <a:pt x="44300" y="29000"/>
                </a:lnTo>
                <a:lnTo>
                  <a:pt x="44390" y="29060"/>
                </a:lnTo>
                <a:lnTo>
                  <a:pt x="44420" y="29110"/>
                </a:lnTo>
                <a:lnTo>
                  <a:pt x="44430" y="29150"/>
                </a:lnTo>
                <a:lnTo>
                  <a:pt x="44420" y="29170"/>
                </a:lnTo>
                <a:lnTo>
                  <a:pt x="44400" y="29190"/>
                </a:lnTo>
                <a:lnTo>
                  <a:pt x="44330" y="29260"/>
                </a:lnTo>
                <a:lnTo>
                  <a:pt x="44310" y="29290"/>
                </a:lnTo>
                <a:lnTo>
                  <a:pt x="44300" y="29310"/>
                </a:lnTo>
                <a:lnTo>
                  <a:pt x="44300" y="29340"/>
                </a:lnTo>
                <a:lnTo>
                  <a:pt x="44330" y="29360"/>
                </a:lnTo>
                <a:lnTo>
                  <a:pt x="44390" y="29390"/>
                </a:lnTo>
                <a:lnTo>
                  <a:pt x="44570" y="29430"/>
                </a:lnTo>
                <a:lnTo>
                  <a:pt x="44630" y="29430"/>
                </a:lnTo>
                <a:lnTo>
                  <a:pt x="44680" y="29420"/>
                </a:lnTo>
                <a:lnTo>
                  <a:pt x="44830" y="29350"/>
                </a:lnTo>
                <a:lnTo>
                  <a:pt x="44910" y="29330"/>
                </a:lnTo>
                <a:lnTo>
                  <a:pt x="45070" y="29320"/>
                </a:lnTo>
                <a:lnTo>
                  <a:pt x="45090" y="29320"/>
                </a:lnTo>
                <a:lnTo>
                  <a:pt x="45140" y="29310"/>
                </a:lnTo>
                <a:lnTo>
                  <a:pt x="45170" y="29310"/>
                </a:lnTo>
                <a:lnTo>
                  <a:pt x="45200" y="29320"/>
                </a:lnTo>
                <a:lnTo>
                  <a:pt x="45220" y="29330"/>
                </a:lnTo>
                <a:lnTo>
                  <a:pt x="45230" y="29360"/>
                </a:lnTo>
                <a:lnTo>
                  <a:pt x="45230" y="29400"/>
                </a:lnTo>
                <a:lnTo>
                  <a:pt x="45200" y="29470"/>
                </a:lnTo>
                <a:lnTo>
                  <a:pt x="45180" y="29510"/>
                </a:lnTo>
                <a:lnTo>
                  <a:pt x="45130" y="29610"/>
                </a:lnTo>
                <a:lnTo>
                  <a:pt x="45110" y="29720"/>
                </a:lnTo>
                <a:lnTo>
                  <a:pt x="45090" y="29780"/>
                </a:lnTo>
                <a:lnTo>
                  <a:pt x="45070" y="29820"/>
                </a:lnTo>
                <a:lnTo>
                  <a:pt x="44970" y="29960"/>
                </a:lnTo>
                <a:lnTo>
                  <a:pt x="44940" y="30050"/>
                </a:lnTo>
                <a:lnTo>
                  <a:pt x="44930" y="30080"/>
                </a:lnTo>
                <a:lnTo>
                  <a:pt x="44870" y="30170"/>
                </a:lnTo>
                <a:lnTo>
                  <a:pt x="44850" y="30190"/>
                </a:lnTo>
                <a:lnTo>
                  <a:pt x="44820" y="30200"/>
                </a:lnTo>
                <a:lnTo>
                  <a:pt x="44720" y="30210"/>
                </a:lnTo>
                <a:lnTo>
                  <a:pt x="44700" y="30220"/>
                </a:lnTo>
                <a:lnTo>
                  <a:pt x="44680" y="30250"/>
                </a:lnTo>
                <a:lnTo>
                  <a:pt x="44670" y="30290"/>
                </a:lnTo>
                <a:lnTo>
                  <a:pt x="44670" y="30400"/>
                </a:lnTo>
                <a:lnTo>
                  <a:pt x="44660" y="30430"/>
                </a:lnTo>
                <a:lnTo>
                  <a:pt x="44670" y="30470"/>
                </a:lnTo>
                <a:lnTo>
                  <a:pt x="44680" y="30500"/>
                </a:lnTo>
                <a:lnTo>
                  <a:pt x="44720" y="30550"/>
                </a:lnTo>
                <a:lnTo>
                  <a:pt x="44860" y="30670"/>
                </a:lnTo>
                <a:lnTo>
                  <a:pt x="44870" y="30700"/>
                </a:lnTo>
                <a:lnTo>
                  <a:pt x="44880" y="30740"/>
                </a:lnTo>
                <a:lnTo>
                  <a:pt x="44870" y="30850"/>
                </a:lnTo>
                <a:lnTo>
                  <a:pt x="44870" y="30890"/>
                </a:lnTo>
                <a:lnTo>
                  <a:pt x="44880" y="30920"/>
                </a:lnTo>
                <a:lnTo>
                  <a:pt x="44930" y="30950"/>
                </a:lnTo>
                <a:lnTo>
                  <a:pt x="44960" y="30970"/>
                </a:lnTo>
                <a:lnTo>
                  <a:pt x="44990" y="31010"/>
                </a:lnTo>
                <a:lnTo>
                  <a:pt x="45010" y="31050"/>
                </a:lnTo>
                <a:lnTo>
                  <a:pt x="45010" y="31330"/>
                </a:lnTo>
                <a:lnTo>
                  <a:pt x="45050" y="31380"/>
                </a:lnTo>
                <a:lnTo>
                  <a:pt x="45080" y="31400"/>
                </a:lnTo>
                <a:lnTo>
                  <a:pt x="45150" y="31460"/>
                </a:lnTo>
                <a:lnTo>
                  <a:pt x="45450" y="31630"/>
                </a:lnTo>
                <a:lnTo>
                  <a:pt x="45480" y="31660"/>
                </a:lnTo>
                <a:lnTo>
                  <a:pt x="45530" y="31730"/>
                </a:lnTo>
                <a:lnTo>
                  <a:pt x="45600" y="31800"/>
                </a:lnTo>
                <a:lnTo>
                  <a:pt x="45620" y="31820"/>
                </a:lnTo>
                <a:lnTo>
                  <a:pt x="45660" y="31840"/>
                </a:lnTo>
                <a:lnTo>
                  <a:pt x="45720" y="31850"/>
                </a:lnTo>
                <a:lnTo>
                  <a:pt x="45980" y="31880"/>
                </a:lnTo>
                <a:lnTo>
                  <a:pt x="46040" y="31890"/>
                </a:lnTo>
                <a:lnTo>
                  <a:pt x="46240" y="31990"/>
                </a:lnTo>
                <a:lnTo>
                  <a:pt x="46340" y="32060"/>
                </a:lnTo>
                <a:lnTo>
                  <a:pt x="46450" y="32170"/>
                </a:lnTo>
                <a:lnTo>
                  <a:pt x="46530" y="32240"/>
                </a:lnTo>
                <a:lnTo>
                  <a:pt x="47110" y="32390"/>
                </a:lnTo>
                <a:lnTo>
                  <a:pt x="47190" y="32390"/>
                </a:lnTo>
                <a:lnTo>
                  <a:pt x="47310" y="32350"/>
                </a:lnTo>
                <a:lnTo>
                  <a:pt x="47390" y="32320"/>
                </a:lnTo>
                <a:lnTo>
                  <a:pt x="47450" y="32310"/>
                </a:lnTo>
                <a:lnTo>
                  <a:pt x="47480" y="32310"/>
                </a:lnTo>
                <a:lnTo>
                  <a:pt x="47540" y="32320"/>
                </a:lnTo>
                <a:lnTo>
                  <a:pt x="47600" y="32350"/>
                </a:lnTo>
                <a:lnTo>
                  <a:pt x="47640" y="32380"/>
                </a:lnTo>
                <a:lnTo>
                  <a:pt x="47720" y="32450"/>
                </a:lnTo>
                <a:lnTo>
                  <a:pt x="47740" y="32470"/>
                </a:lnTo>
                <a:lnTo>
                  <a:pt x="47770" y="32480"/>
                </a:lnTo>
                <a:lnTo>
                  <a:pt x="47800" y="32480"/>
                </a:lnTo>
                <a:lnTo>
                  <a:pt x="47830" y="32480"/>
                </a:lnTo>
                <a:lnTo>
                  <a:pt x="47850" y="32460"/>
                </a:lnTo>
                <a:lnTo>
                  <a:pt x="47870" y="32440"/>
                </a:lnTo>
                <a:lnTo>
                  <a:pt x="47930" y="32350"/>
                </a:lnTo>
                <a:lnTo>
                  <a:pt x="47950" y="32340"/>
                </a:lnTo>
                <a:lnTo>
                  <a:pt x="47970" y="32320"/>
                </a:lnTo>
                <a:lnTo>
                  <a:pt x="48000" y="32310"/>
                </a:lnTo>
                <a:lnTo>
                  <a:pt x="48030" y="32310"/>
                </a:lnTo>
                <a:lnTo>
                  <a:pt x="48150" y="32330"/>
                </a:lnTo>
                <a:lnTo>
                  <a:pt x="48180" y="32330"/>
                </a:lnTo>
                <a:lnTo>
                  <a:pt x="48210" y="32320"/>
                </a:lnTo>
                <a:lnTo>
                  <a:pt x="48260" y="32260"/>
                </a:lnTo>
                <a:lnTo>
                  <a:pt x="48290" y="32250"/>
                </a:lnTo>
                <a:lnTo>
                  <a:pt x="48320" y="32250"/>
                </a:lnTo>
                <a:lnTo>
                  <a:pt x="48350" y="32250"/>
                </a:lnTo>
                <a:lnTo>
                  <a:pt x="48370" y="32260"/>
                </a:lnTo>
                <a:lnTo>
                  <a:pt x="48390" y="32270"/>
                </a:lnTo>
                <a:lnTo>
                  <a:pt x="48420" y="32290"/>
                </a:lnTo>
                <a:lnTo>
                  <a:pt x="48510" y="32360"/>
                </a:lnTo>
                <a:lnTo>
                  <a:pt x="48810" y="32650"/>
                </a:lnTo>
                <a:lnTo>
                  <a:pt x="48810" y="32690"/>
                </a:lnTo>
                <a:lnTo>
                  <a:pt x="48790" y="32740"/>
                </a:lnTo>
                <a:lnTo>
                  <a:pt x="48710" y="32860"/>
                </a:lnTo>
                <a:lnTo>
                  <a:pt x="48670" y="32920"/>
                </a:lnTo>
                <a:lnTo>
                  <a:pt x="48640" y="32960"/>
                </a:lnTo>
                <a:lnTo>
                  <a:pt x="48620" y="32970"/>
                </a:lnTo>
                <a:lnTo>
                  <a:pt x="48590" y="32950"/>
                </a:lnTo>
                <a:lnTo>
                  <a:pt x="48570" y="32920"/>
                </a:lnTo>
                <a:lnTo>
                  <a:pt x="48550" y="32890"/>
                </a:lnTo>
                <a:lnTo>
                  <a:pt x="48530" y="32640"/>
                </a:lnTo>
                <a:lnTo>
                  <a:pt x="48520" y="32610"/>
                </a:lnTo>
                <a:lnTo>
                  <a:pt x="48510" y="32590"/>
                </a:lnTo>
                <a:lnTo>
                  <a:pt x="48490" y="32600"/>
                </a:lnTo>
                <a:lnTo>
                  <a:pt x="48460" y="32640"/>
                </a:lnTo>
                <a:lnTo>
                  <a:pt x="48420" y="32740"/>
                </a:lnTo>
                <a:lnTo>
                  <a:pt x="48390" y="32850"/>
                </a:lnTo>
                <a:lnTo>
                  <a:pt x="48370" y="32890"/>
                </a:lnTo>
                <a:lnTo>
                  <a:pt x="48340" y="32920"/>
                </a:lnTo>
                <a:lnTo>
                  <a:pt x="48290" y="32950"/>
                </a:lnTo>
                <a:lnTo>
                  <a:pt x="48180" y="32970"/>
                </a:lnTo>
                <a:lnTo>
                  <a:pt x="48150" y="33000"/>
                </a:lnTo>
                <a:lnTo>
                  <a:pt x="48050" y="33110"/>
                </a:lnTo>
                <a:lnTo>
                  <a:pt x="48000" y="33150"/>
                </a:lnTo>
                <a:lnTo>
                  <a:pt x="47970" y="33170"/>
                </a:lnTo>
                <a:lnTo>
                  <a:pt x="47890" y="33200"/>
                </a:lnTo>
                <a:lnTo>
                  <a:pt x="47860" y="33210"/>
                </a:lnTo>
                <a:lnTo>
                  <a:pt x="47850" y="33250"/>
                </a:lnTo>
                <a:lnTo>
                  <a:pt x="47850" y="33280"/>
                </a:lnTo>
                <a:lnTo>
                  <a:pt x="47920" y="33510"/>
                </a:lnTo>
                <a:lnTo>
                  <a:pt x="47620" y="34060"/>
                </a:lnTo>
                <a:lnTo>
                  <a:pt x="47520" y="34200"/>
                </a:lnTo>
                <a:lnTo>
                  <a:pt x="47490" y="34200"/>
                </a:lnTo>
                <a:lnTo>
                  <a:pt x="47420" y="34210"/>
                </a:lnTo>
                <a:lnTo>
                  <a:pt x="47370" y="34230"/>
                </a:lnTo>
                <a:lnTo>
                  <a:pt x="47310" y="34270"/>
                </a:lnTo>
                <a:lnTo>
                  <a:pt x="47290" y="34300"/>
                </a:lnTo>
                <a:lnTo>
                  <a:pt x="47280" y="34340"/>
                </a:lnTo>
                <a:lnTo>
                  <a:pt x="47290" y="34360"/>
                </a:lnTo>
                <a:lnTo>
                  <a:pt x="47310" y="34380"/>
                </a:lnTo>
                <a:lnTo>
                  <a:pt x="47330" y="34400"/>
                </a:lnTo>
                <a:lnTo>
                  <a:pt x="47430" y="34450"/>
                </a:lnTo>
                <a:lnTo>
                  <a:pt x="47470" y="34480"/>
                </a:lnTo>
                <a:lnTo>
                  <a:pt x="47490" y="34510"/>
                </a:lnTo>
                <a:lnTo>
                  <a:pt x="47500" y="34540"/>
                </a:lnTo>
                <a:lnTo>
                  <a:pt x="47500" y="34600"/>
                </a:lnTo>
                <a:lnTo>
                  <a:pt x="47490" y="34630"/>
                </a:lnTo>
                <a:lnTo>
                  <a:pt x="47460" y="34660"/>
                </a:lnTo>
                <a:lnTo>
                  <a:pt x="47410" y="34670"/>
                </a:lnTo>
                <a:lnTo>
                  <a:pt x="47370" y="34700"/>
                </a:lnTo>
                <a:lnTo>
                  <a:pt x="47320" y="34740"/>
                </a:lnTo>
                <a:lnTo>
                  <a:pt x="47200" y="34880"/>
                </a:lnTo>
                <a:lnTo>
                  <a:pt x="47170" y="34910"/>
                </a:lnTo>
                <a:lnTo>
                  <a:pt x="47140" y="34920"/>
                </a:lnTo>
                <a:lnTo>
                  <a:pt x="47100" y="34930"/>
                </a:lnTo>
                <a:lnTo>
                  <a:pt x="47050" y="34960"/>
                </a:lnTo>
                <a:lnTo>
                  <a:pt x="46970" y="35040"/>
                </a:lnTo>
                <a:lnTo>
                  <a:pt x="46940" y="35090"/>
                </a:lnTo>
                <a:lnTo>
                  <a:pt x="46930" y="35130"/>
                </a:lnTo>
                <a:lnTo>
                  <a:pt x="46950" y="35150"/>
                </a:lnTo>
                <a:lnTo>
                  <a:pt x="46970" y="35160"/>
                </a:lnTo>
                <a:lnTo>
                  <a:pt x="47000" y="35170"/>
                </a:lnTo>
                <a:lnTo>
                  <a:pt x="47120" y="35160"/>
                </a:lnTo>
                <a:lnTo>
                  <a:pt x="47150" y="35170"/>
                </a:lnTo>
                <a:lnTo>
                  <a:pt x="47160" y="35200"/>
                </a:lnTo>
                <a:lnTo>
                  <a:pt x="47160" y="35250"/>
                </a:lnTo>
                <a:lnTo>
                  <a:pt x="47150" y="35380"/>
                </a:lnTo>
                <a:lnTo>
                  <a:pt x="47150" y="35420"/>
                </a:lnTo>
                <a:lnTo>
                  <a:pt x="47160" y="35450"/>
                </a:lnTo>
                <a:lnTo>
                  <a:pt x="47170" y="35470"/>
                </a:lnTo>
                <a:lnTo>
                  <a:pt x="47190" y="35490"/>
                </a:lnTo>
                <a:lnTo>
                  <a:pt x="47420" y="35560"/>
                </a:lnTo>
                <a:lnTo>
                  <a:pt x="47470" y="35590"/>
                </a:lnTo>
                <a:lnTo>
                  <a:pt x="47490" y="35600"/>
                </a:lnTo>
                <a:lnTo>
                  <a:pt x="47510" y="35660"/>
                </a:lnTo>
                <a:lnTo>
                  <a:pt x="47510" y="35740"/>
                </a:lnTo>
                <a:lnTo>
                  <a:pt x="47510" y="35930"/>
                </a:lnTo>
                <a:lnTo>
                  <a:pt x="47520" y="36010"/>
                </a:lnTo>
                <a:lnTo>
                  <a:pt x="47530" y="36070"/>
                </a:lnTo>
                <a:lnTo>
                  <a:pt x="47550" y="36080"/>
                </a:lnTo>
                <a:lnTo>
                  <a:pt x="47610" y="36100"/>
                </a:lnTo>
                <a:lnTo>
                  <a:pt x="47640" y="36100"/>
                </a:lnTo>
                <a:lnTo>
                  <a:pt x="47700" y="36100"/>
                </a:lnTo>
                <a:lnTo>
                  <a:pt x="47730" y="36090"/>
                </a:lnTo>
                <a:lnTo>
                  <a:pt x="47750" y="36080"/>
                </a:lnTo>
                <a:lnTo>
                  <a:pt x="47770" y="36060"/>
                </a:lnTo>
                <a:lnTo>
                  <a:pt x="47780" y="36030"/>
                </a:lnTo>
                <a:lnTo>
                  <a:pt x="47820" y="35950"/>
                </a:lnTo>
                <a:lnTo>
                  <a:pt x="47830" y="35930"/>
                </a:lnTo>
                <a:lnTo>
                  <a:pt x="47850" y="35920"/>
                </a:lnTo>
                <a:lnTo>
                  <a:pt x="47880" y="35910"/>
                </a:lnTo>
                <a:lnTo>
                  <a:pt x="47900" y="35920"/>
                </a:lnTo>
                <a:lnTo>
                  <a:pt x="47930" y="35950"/>
                </a:lnTo>
                <a:lnTo>
                  <a:pt x="47950" y="35990"/>
                </a:lnTo>
                <a:lnTo>
                  <a:pt x="47980" y="36060"/>
                </a:lnTo>
                <a:lnTo>
                  <a:pt x="47980" y="36110"/>
                </a:lnTo>
                <a:lnTo>
                  <a:pt x="47970" y="36140"/>
                </a:lnTo>
                <a:lnTo>
                  <a:pt x="47890" y="36210"/>
                </a:lnTo>
                <a:lnTo>
                  <a:pt x="47640" y="36370"/>
                </a:lnTo>
                <a:lnTo>
                  <a:pt x="47620" y="36380"/>
                </a:lnTo>
                <a:lnTo>
                  <a:pt x="47590" y="36380"/>
                </a:lnTo>
                <a:lnTo>
                  <a:pt x="47460" y="36380"/>
                </a:lnTo>
                <a:lnTo>
                  <a:pt x="47430" y="36390"/>
                </a:lnTo>
                <a:lnTo>
                  <a:pt x="47410" y="36400"/>
                </a:lnTo>
                <a:lnTo>
                  <a:pt x="47390" y="36420"/>
                </a:lnTo>
                <a:lnTo>
                  <a:pt x="47350" y="36460"/>
                </a:lnTo>
                <a:lnTo>
                  <a:pt x="47310" y="36490"/>
                </a:lnTo>
                <a:lnTo>
                  <a:pt x="47280" y="36500"/>
                </a:lnTo>
                <a:lnTo>
                  <a:pt x="47260" y="36510"/>
                </a:lnTo>
                <a:lnTo>
                  <a:pt x="47220" y="36510"/>
                </a:lnTo>
                <a:lnTo>
                  <a:pt x="47170" y="36500"/>
                </a:lnTo>
                <a:lnTo>
                  <a:pt x="47010" y="36420"/>
                </a:lnTo>
                <a:lnTo>
                  <a:pt x="46970" y="36420"/>
                </a:lnTo>
                <a:lnTo>
                  <a:pt x="46930" y="36430"/>
                </a:lnTo>
                <a:lnTo>
                  <a:pt x="46890" y="36470"/>
                </a:lnTo>
                <a:lnTo>
                  <a:pt x="46860" y="36500"/>
                </a:lnTo>
                <a:lnTo>
                  <a:pt x="46850" y="36530"/>
                </a:lnTo>
                <a:lnTo>
                  <a:pt x="46810" y="36780"/>
                </a:lnTo>
                <a:lnTo>
                  <a:pt x="46800" y="36830"/>
                </a:lnTo>
                <a:lnTo>
                  <a:pt x="46790" y="36870"/>
                </a:lnTo>
                <a:lnTo>
                  <a:pt x="46770" y="36900"/>
                </a:lnTo>
                <a:lnTo>
                  <a:pt x="46720" y="36950"/>
                </a:lnTo>
                <a:lnTo>
                  <a:pt x="46690" y="36970"/>
                </a:lnTo>
                <a:lnTo>
                  <a:pt x="46670" y="36980"/>
                </a:lnTo>
                <a:lnTo>
                  <a:pt x="46510" y="37030"/>
                </a:lnTo>
                <a:lnTo>
                  <a:pt x="46460" y="37060"/>
                </a:lnTo>
                <a:lnTo>
                  <a:pt x="46440" y="37080"/>
                </a:lnTo>
                <a:lnTo>
                  <a:pt x="46390" y="37130"/>
                </a:lnTo>
                <a:lnTo>
                  <a:pt x="46260" y="37370"/>
                </a:lnTo>
                <a:lnTo>
                  <a:pt x="46230" y="37490"/>
                </a:lnTo>
                <a:lnTo>
                  <a:pt x="46240" y="37530"/>
                </a:lnTo>
                <a:lnTo>
                  <a:pt x="46240" y="37560"/>
                </a:lnTo>
                <a:lnTo>
                  <a:pt x="46250" y="37590"/>
                </a:lnTo>
                <a:lnTo>
                  <a:pt x="46260" y="37610"/>
                </a:lnTo>
                <a:lnTo>
                  <a:pt x="46270" y="37660"/>
                </a:lnTo>
                <a:lnTo>
                  <a:pt x="46280" y="37720"/>
                </a:lnTo>
                <a:lnTo>
                  <a:pt x="46290" y="37860"/>
                </a:lnTo>
                <a:lnTo>
                  <a:pt x="46300" y="37930"/>
                </a:lnTo>
                <a:lnTo>
                  <a:pt x="46320" y="37970"/>
                </a:lnTo>
                <a:lnTo>
                  <a:pt x="46350" y="37970"/>
                </a:lnTo>
                <a:lnTo>
                  <a:pt x="46370" y="37970"/>
                </a:lnTo>
                <a:lnTo>
                  <a:pt x="46390" y="37950"/>
                </a:lnTo>
                <a:lnTo>
                  <a:pt x="46420" y="37910"/>
                </a:lnTo>
                <a:lnTo>
                  <a:pt x="46440" y="37890"/>
                </a:lnTo>
                <a:lnTo>
                  <a:pt x="46470" y="37880"/>
                </a:lnTo>
                <a:lnTo>
                  <a:pt x="46500" y="37890"/>
                </a:lnTo>
                <a:lnTo>
                  <a:pt x="46530" y="37920"/>
                </a:lnTo>
                <a:lnTo>
                  <a:pt x="46570" y="38010"/>
                </a:lnTo>
                <a:lnTo>
                  <a:pt x="46580" y="38060"/>
                </a:lnTo>
                <a:lnTo>
                  <a:pt x="46580" y="38110"/>
                </a:lnTo>
                <a:lnTo>
                  <a:pt x="46570" y="38250"/>
                </a:lnTo>
                <a:lnTo>
                  <a:pt x="46570" y="38290"/>
                </a:lnTo>
                <a:lnTo>
                  <a:pt x="46560" y="38320"/>
                </a:lnTo>
                <a:lnTo>
                  <a:pt x="46540" y="38370"/>
                </a:lnTo>
                <a:lnTo>
                  <a:pt x="46530" y="38390"/>
                </a:lnTo>
                <a:lnTo>
                  <a:pt x="46470" y="38480"/>
                </a:lnTo>
                <a:lnTo>
                  <a:pt x="46430" y="38560"/>
                </a:lnTo>
                <a:lnTo>
                  <a:pt x="46390" y="38740"/>
                </a:lnTo>
                <a:lnTo>
                  <a:pt x="46360" y="38830"/>
                </a:lnTo>
                <a:lnTo>
                  <a:pt x="46320" y="39060"/>
                </a:lnTo>
                <a:lnTo>
                  <a:pt x="46320" y="39120"/>
                </a:lnTo>
                <a:lnTo>
                  <a:pt x="46330" y="39160"/>
                </a:lnTo>
                <a:lnTo>
                  <a:pt x="46380" y="39190"/>
                </a:lnTo>
                <a:lnTo>
                  <a:pt x="46400" y="39220"/>
                </a:lnTo>
                <a:lnTo>
                  <a:pt x="46430" y="39260"/>
                </a:lnTo>
                <a:lnTo>
                  <a:pt x="46430" y="39300"/>
                </a:lnTo>
                <a:lnTo>
                  <a:pt x="46430" y="39330"/>
                </a:lnTo>
                <a:lnTo>
                  <a:pt x="46420" y="39360"/>
                </a:lnTo>
                <a:lnTo>
                  <a:pt x="46410" y="39390"/>
                </a:lnTo>
                <a:lnTo>
                  <a:pt x="46400" y="39420"/>
                </a:lnTo>
                <a:lnTo>
                  <a:pt x="46380" y="39440"/>
                </a:lnTo>
                <a:lnTo>
                  <a:pt x="46350" y="39480"/>
                </a:lnTo>
                <a:lnTo>
                  <a:pt x="46310" y="39510"/>
                </a:lnTo>
                <a:lnTo>
                  <a:pt x="46060" y="39680"/>
                </a:lnTo>
                <a:lnTo>
                  <a:pt x="45780" y="39790"/>
                </a:lnTo>
                <a:lnTo>
                  <a:pt x="45730" y="39820"/>
                </a:lnTo>
                <a:lnTo>
                  <a:pt x="45590" y="39970"/>
                </a:lnTo>
                <a:lnTo>
                  <a:pt x="45550" y="39990"/>
                </a:lnTo>
                <a:lnTo>
                  <a:pt x="45520" y="39990"/>
                </a:lnTo>
                <a:lnTo>
                  <a:pt x="45480" y="39950"/>
                </a:lnTo>
                <a:lnTo>
                  <a:pt x="45450" y="39930"/>
                </a:lnTo>
                <a:lnTo>
                  <a:pt x="45390" y="39910"/>
                </a:lnTo>
                <a:lnTo>
                  <a:pt x="45360" y="39920"/>
                </a:lnTo>
                <a:lnTo>
                  <a:pt x="45340" y="39930"/>
                </a:lnTo>
                <a:lnTo>
                  <a:pt x="45260" y="40010"/>
                </a:lnTo>
                <a:lnTo>
                  <a:pt x="45250" y="40030"/>
                </a:lnTo>
                <a:lnTo>
                  <a:pt x="45230" y="40090"/>
                </a:lnTo>
                <a:lnTo>
                  <a:pt x="45390" y="40230"/>
                </a:lnTo>
                <a:lnTo>
                  <a:pt x="45410" y="40260"/>
                </a:lnTo>
                <a:lnTo>
                  <a:pt x="45440" y="40310"/>
                </a:lnTo>
                <a:lnTo>
                  <a:pt x="45460" y="40400"/>
                </a:lnTo>
                <a:lnTo>
                  <a:pt x="45480" y="40440"/>
                </a:lnTo>
                <a:lnTo>
                  <a:pt x="45520" y="40470"/>
                </a:lnTo>
                <a:lnTo>
                  <a:pt x="45570" y="40510"/>
                </a:lnTo>
                <a:lnTo>
                  <a:pt x="45580" y="40540"/>
                </a:lnTo>
                <a:lnTo>
                  <a:pt x="45590" y="40570"/>
                </a:lnTo>
                <a:lnTo>
                  <a:pt x="45580" y="40600"/>
                </a:lnTo>
                <a:lnTo>
                  <a:pt x="45560" y="40650"/>
                </a:lnTo>
                <a:lnTo>
                  <a:pt x="45530" y="40700"/>
                </a:lnTo>
                <a:lnTo>
                  <a:pt x="45520" y="40720"/>
                </a:lnTo>
                <a:lnTo>
                  <a:pt x="45500" y="40740"/>
                </a:lnTo>
                <a:lnTo>
                  <a:pt x="45480" y="40790"/>
                </a:lnTo>
                <a:lnTo>
                  <a:pt x="45460" y="40880"/>
                </a:lnTo>
                <a:lnTo>
                  <a:pt x="45480" y="41110"/>
                </a:lnTo>
                <a:lnTo>
                  <a:pt x="45480" y="41200"/>
                </a:lnTo>
                <a:lnTo>
                  <a:pt x="45470" y="41270"/>
                </a:lnTo>
                <a:lnTo>
                  <a:pt x="45440" y="41280"/>
                </a:lnTo>
                <a:lnTo>
                  <a:pt x="45420" y="41290"/>
                </a:lnTo>
                <a:lnTo>
                  <a:pt x="45330" y="41300"/>
                </a:lnTo>
                <a:lnTo>
                  <a:pt x="45300" y="41310"/>
                </a:lnTo>
                <a:lnTo>
                  <a:pt x="45280" y="41320"/>
                </a:lnTo>
                <a:lnTo>
                  <a:pt x="45270" y="41330"/>
                </a:lnTo>
                <a:lnTo>
                  <a:pt x="45260" y="41350"/>
                </a:lnTo>
                <a:lnTo>
                  <a:pt x="45250" y="41370"/>
                </a:lnTo>
                <a:lnTo>
                  <a:pt x="45200" y="41490"/>
                </a:lnTo>
                <a:lnTo>
                  <a:pt x="45180" y="41520"/>
                </a:lnTo>
                <a:lnTo>
                  <a:pt x="45160" y="41550"/>
                </a:lnTo>
                <a:lnTo>
                  <a:pt x="45120" y="41580"/>
                </a:lnTo>
                <a:lnTo>
                  <a:pt x="45080" y="41610"/>
                </a:lnTo>
                <a:lnTo>
                  <a:pt x="44970" y="41640"/>
                </a:lnTo>
                <a:lnTo>
                  <a:pt x="44950" y="41660"/>
                </a:lnTo>
                <a:lnTo>
                  <a:pt x="44920" y="41690"/>
                </a:lnTo>
                <a:lnTo>
                  <a:pt x="44840" y="41810"/>
                </a:lnTo>
                <a:lnTo>
                  <a:pt x="44830" y="41830"/>
                </a:lnTo>
                <a:lnTo>
                  <a:pt x="44810" y="41840"/>
                </a:lnTo>
                <a:lnTo>
                  <a:pt x="44790" y="41860"/>
                </a:lnTo>
                <a:lnTo>
                  <a:pt x="44490" y="41990"/>
                </a:lnTo>
                <a:lnTo>
                  <a:pt x="44470" y="42000"/>
                </a:lnTo>
                <a:lnTo>
                  <a:pt x="44450" y="41990"/>
                </a:lnTo>
                <a:lnTo>
                  <a:pt x="44400" y="41930"/>
                </a:lnTo>
                <a:lnTo>
                  <a:pt x="44380" y="41920"/>
                </a:lnTo>
                <a:lnTo>
                  <a:pt x="44340" y="41920"/>
                </a:lnTo>
                <a:lnTo>
                  <a:pt x="44300" y="41940"/>
                </a:lnTo>
                <a:lnTo>
                  <a:pt x="44280" y="41970"/>
                </a:lnTo>
                <a:lnTo>
                  <a:pt x="44280" y="42000"/>
                </a:lnTo>
                <a:lnTo>
                  <a:pt x="44280" y="42030"/>
                </a:lnTo>
                <a:lnTo>
                  <a:pt x="44290" y="42060"/>
                </a:lnTo>
                <a:lnTo>
                  <a:pt x="44300" y="42090"/>
                </a:lnTo>
                <a:lnTo>
                  <a:pt x="44300" y="42130"/>
                </a:lnTo>
                <a:lnTo>
                  <a:pt x="44280" y="42190"/>
                </a:lnTo>
                <a:lnTo>
                  <a:pt x="44200" y="42270"/>
                </a:lnTo>
                <a:lnTo>
                  <a:pt x="44170" y="42310"/>
                </a:lnTo>
                <a:lnTo>
                  <a:pt x="44170" y="42340"/>
                </a:lnTo>
                <a:lnTo>
                  <a:pt x="44180" y="42360"/>
                </a:lnTo>
                <a:lnTo>
                  <a:pt x="44200" y="42380"/>
                </a:lnTo>
                <a:lnTo>
                  <a:pt x="44370" y="42510"/>
                </a:lnTo>
                <a:lnTo>
                  <a:pt x="44400" y="42550"/>
                </a:lnTo>
                <a:lnTo>
                  <a:pt x="44420" y="42570"/>
                </a:lnTo>
                <a:lnTo>
                  <a:pt x="44420" y="42610"/>
                </a:lnTo>
                <a:lnTo>
                  <a:pt x="44420" y="42670"/>
                </a:lnTo>
                <a:lnTo>
                  <a:pt x="44410" y="42790"/>
                </a:lnTo>
                <a:lnTo>
                  <a:pt x="44400" y="42850"/>
                </a:lnTo>
                <a:lnTo>
                  <a:pt x="44380" y="42890"/>
                </a:lnTo>
                <a:lnTo>
                  <a:pt x="44360" y="42910"/>
                </a:lnTo>
                <a:lnTo>
                  <a:pt x="44340" y="42920"/>
                </a:lnTo>
                <a:lnTo>
                  <a:pt x="44310" y="42930"/>
                </a:lnTo>
                <a:lnTo>
                  <a:pt x="43770" y="43000"/>
                </a:lnTo>
                <a:lnTo>
                  <a:pt x="43740" y="43010"/>
                </a:lnTo>
                <a:lnTo>
                  <a:pt x="43710" y="43020"/>
                </a:lnTo>
                <a:lnTo>
                  <a:pt x="43660" y="43060"/>
                </a:lnTo>
                <a:lnTo>
                  <a:pt x="43630" y="43090"/>
                </a:lnTo>
                <a:lnTo>
                  <a:pt x="43620" y="43120"/>
                </a:lnTo>
                <a:lnTo>
                  <a:pt x="43500" y="43470"/>
                </a:lnTo>
                <a:close/>
                <a:moveTo>
                  <a:pt x="40120" y="43470"/>
                </a:moveTo>
                <a:lnTo>
                  <a:pt x="40120" y="43370"/>
                </a:lnTo>
                <a:lnTo>
                  <a:pt x="40160" y="43330"/>
                </a:lnTo>
                <a:lnTo>
                  <a:pt x="40240" y="43370"/>
                </a:lnTo>
                <a:lnTo>
                  <a:pt x="40340" y="43460"/>
                </a:lnTo>
                <a:lnTo>
                  <a:pt x="40420" y="43640"/>
                </a:lnTo>
                <a:lnTo>
                  <a:pt x="40440" y="43740"/>
                </a:lnTo>
                <a:lnTo>
                  <a:pt x="40500" y="43820"/>
                </a:lnTo>
                <a:lnTo>
                  <a:pt x="40400" y="43910"/>
                </a:lnTo>
                <a:lnTo>
                  <a:pt x="40320" y="43860"/>
                </a:lnTo>
                <a:lnTo>
                  <a:pt x="40100" y="43630"/>
                </a:lnTo>
                <a:lnTo>
                  <a:pt x="40040" y="43530"/>
                </a:lnTo>
                <a:lnTo>
                  <a:pt x="40120" y="43470"/>
                </a:lnTo>
                <a:close/>
                <a:moveTo>
                  <a:pt x="37380" y="40420"/>
                </a:moveTo>
                <a:lnTo>
                  <a:pt x="37480" y="40550"/>
                </a:lnTo>
                <a:lnTo>
                  <a:pt x="37510" y="40700"/>
                </a:lnTo>
                <a:lnTo>
                  <a:pt x="37420" y="40810"/>
                </a:lnTo>
                <a:lnTo>
                  <a:pt x="37400" y="40730"/>
                </a:lnTo>
                <a:lnTo>
                  <a:pt x="37350" y="40730"/>
                </a:lnTo>
                <a:lnTo>
                  <a:pt x="37290" y="40730"/>
                </a:lnTo>
                <a:lnTo>
                  <a:pt x="37220" y="40700"/>
                </a:lnTo>
                <a:lnTo>
                  <a:pt x="37200" y="40650"/>
                </a:lnTo>
                <a:lnTo>
                  <a:pt x="37140" y="40510"/>
                </a:lnTo>
                <a:lnTo>
                  <a:pt x="37120" y="40480"/>
                </a:lnTo>
                <a:lnTo>
                  <a:pt x="37040" y="40430"/>
                </a:lnTo>
                <a:lnTo>
                  <a:pt x="36970" y="40360"/>
                </a:lnTo>
                <a:lnTo>
                  <a:pt x="36890" y="40360"/>
                </a:lnTo>
                <a:lnTo>
                  <a:pt x="36820" y="40530"/>
                </a:lnTo>
                <a:lnTo>
                  <a:pt x="36770" y="40400"/>
                </a:lnTo>
                <a:lnTo>
                  <a:pt x="36540" y="40520"/>
                </a:lnTo>
                <a:lnTo>
                  <a:pt x="36420" y="40420"/>
                </a:lnTo>
                <a:lnTo>
                  <a:pt x="36390" y="40540"/>
                </a:lnTo>
                <a:lnTo>
                  <a:pt x="36360" y="40590"/>
                </a:lnTo>
                <a:lnTo>
                  <a:pt x="36330" y="40590"/>
                </a:lnTo>
                <a:lnTo>
                  <a:pt x="35850" y="40580"/>
                </a:lnTo>
                <a:lnTo>
                  <a:pt x="35720" y="40530"/>
                </a:lnTo>
                <a:lnTo>
                  <a:pt x="35610" y="40420"/>
                </a:lnTo>
                <a:lnTo>
                  <a:pt x="35580" y="40210"/>
                </a:lnTo>
                <a:lnTo>
                  <a:pt x="35640" y="40070"/>
                </a:lnTo>
                <a:lnTo>
                  <a:pt x="35760" y="39980"/>
                </a:lnTo>
                <a:lnTo>
                  <a:pt x="35910" y="39940"/>
                </a:lnTo>
                <a:lnTo>
                  <a:pt x="36040" y="39930"/>
                </a:lnTo>
                <a:lnTo>
                  <a:pt x="36100" y="39940"/>
                </a:lnTo>
                <a:lnTo>
                  <a:pt x="36230" y="40020"/>
                </a:lnTo>
                <a:lnTo>
                  <a:pt x="36300" y="40040"/>
                </a:lnTo>
                <a:lnTo>
                  <a:pt x="36410" y="40050"/>
                </a:lnTo>
                <a:lnTo>
                  <a:pt x="36540" y="40040"/>
                </a:lnTo>
                <a:lnTo>
                  <a:pt x="36540" y="40000"/>
                </a:lnTo>
                <a:lnTo>
                  <a:pt x="36530" y="40000"/>
                </a:lnTo>
                <a:lnTo>
                  <a:pt x="36500" y="39980"/>
                </a:lnTo>
                <a:lnTo>
                  <a:pt x="36580" y="39930"/>
                </a:lnTo>
                <a:lnTo>
                  <a:pt x="36580" y="39870"/>
                </a:lnTo>
                <a:lnTo>
                  <a:pt x="36580" y="39860"/>
                </a:lnTo>
                <a:lnTo>
                  <a:pt x="36680" y="39870"/>
                </a:lnTo>
                <a:lnTo>
                  <a:pt x="36900" y="39870"/>
                </a:lnTo>
                <a:lnTo>
                  <a:pt x="36870" y="39990"/>
                </a:lnTo>
                <a:lnTo>
                  <a:pt x="36940" y="40030"/>
                </a:lnTo>
                <a:lnTo>
                  <a:pt x="37020" y="40030"/>
                </a:lnTo>
                <a:lnTo>
                  <a:pt x="37060" y="40010"/>
                </a:lnTo>
                <a:lnTo>
                  <a:pt x="37080" y="39940"/>
                </a:lnTo>
                <a:lnTo>
                  <a:pt x="37130" y="39900"/>
                </a:lnTo>
                <a:lnTo>
                  <a:pt x="37180" y="39860"/>
                </a:lnTo>
                <a:lnTo>
                  <a:pt x="37220" y="39820"/>
                </a:lnTo>
                <a:lnTo>
                  <a:pt x="37280" y="39620"/>
                </a:lnTo>
                <a:lnTo>
                  <a:pt x="37330" y="39530"/>
                </a:lnTo>
                <a:lnTo>
                  <a:pt x="37400" y="39490"/>
                </a:lnTo>
                <a:lnTo>
                  <a:pt x="37460" y="39510"/>
                </a:lnTo>
                <a:lnTo>
                  <a:pt x="37510" y="39560"/>
                </a:lnTo>
                <a:lnTo>
                  <a:pt x="37560" y="39640"/>
                </a:lnTo>
                <a:lnTo>
                  <a:pt x="37590" y="39720"/>
                </a:lnTo>
                <a:lnTo>
                  <a:pt x="37540" y="39770"/>
                </a:lnTo>
                <a:lnTo>
                  <a:pt x="37510" y="39860"/>
                </a:lnTo>
                <a:lnTo>
                  <a:pt x="37510" y="39950"/>
                </a:lnTo>
                <a:lnTo>
                  <a:pt x="37550" y="40040"/>
                </a:lnTo>
                <a:lnTo>
                  <a:pt x="37510" y="40180"/>
                </a:lnTo>
                <a:lnTo>
                  <a:pt x="37450" y="40270"/>
                </a:lnTo>
                <a:lnTo>
                  <a:pt x="37370" y="40330"/>
                </a:lnTo>
                <a:lnTo>
                  <a:pt x="37270" y="40370"/>
                </a:lnTo>
                <a:lnTo>
                  <a:pt x="37380" y="40420"/>
                </a:lnTo>
                <a:close/>
                <a:moveTo>
                  <a:pt x="33850" y="37940"/>
                </a:moveTo>
                <a:lnTo>
                  <a:pt x="33960" y="37880"/>
                </a:lnTo>
                <a:lnTo>
                  <a:pt x="34050" y="37950"/>
                </a:lnTo>
                <a:lnTo>
                  <a:pt x="34060" y="37970"/>
                </a:lnTo>
                <a:lnTo>
                  <a:pt x="34070" y="37990"/>
                </a:lnTo>
                <a:lnTo>
                  <a:pt x="34090" y="38010"/>
                </a:lnTo>
                <a:lnTo>
                  <a:pt x="34130" y="38120"/>
                </a:lnTo>
                <a:lnTo>
                  <a:pt x="34060" y="38280"/>
                </a:lnTo>
                <a:lnTo>
                  <a:pt x="33950" y="38410"/>
                </a:lnTo>
                <a:lnTo>
                  <a:pt x="33820" y="38420"/>
                </a:lnTo>
                <a:lnTo>
                  <a:pt x="33720" y="38250"/>
                </a:lnTo>
                <a:lnTo>
                  <a:pt x="33850" y="37940"/>
                </a:lnTo>
                <a:close/>
                <a:moveTo>
                  <a:pt x="36710" y="43840"/>
                </a:moveTo>
                <a:lnTo>
                  <a:pt x="36730" y="43700"/>
                </a:lnTo>
                <a:lnTo>
                  <a:pt x="36780" y="43650"/>
                </a:lnTo>
                <a:lnTo>
                  <a:pt x="36840" y="43740"/>
                </a:lnTo>
                <a:lnTo>
                  <a:pt x="36820" y="43870"/>
                </a:lnTo>
                <a:lnTo>
                  <a:pt x="36710" y="43840"/>
                </a:lnTo>
                <a:close/>
                <a:moveTo>
                  <a:pt x="35290" y="41760"/>
                </a:moveTo>
                <a:lnTo>
                  <a:pt x="35350" y="41740"/>
                </a:lnTo>
                <a:lnTo>
                  <a:pt x="35410" y="41670"/>
                </a:lnTo>
                <a:lnTo>
                  <a:pt x="35450" y="41560"/>
                </a:lnTo>
                <a:lnTo>
                  <a:pt x="35480" y="41560"/>
                </a:lnTo>
                <a:lnTo>
                  <a:pt x="35500" y="41640"/>
                </a:lnTo>
                <a:lnTo>
                  <a:pt x="35520" y="41710"/>
                </a:lnTo>
                <a:lnTo>
                  <a:pt x="35550" y="41750"/>
                </a:lnTo>
                <a:lnTo>
                  <a:pt x="35560" y="41770"/>
                </a:lnTo>
                <a:lnTo>
                  <a:pt x="35560" y="41800"/>
                </a:lnTo>
                <a:lnTo>
                  <a:pt x="35540" y="41860"/>
                </a:lnTo>
                <a:lnTo>
                  <a:pt x="35490" y="41890"/>
                </a:lnTo>
                <a:lnTo>
                  <a:pt x="35410" y="41890"/>
                </a:lnTo>
                <a:lnTo>
                  <a:pt x="35330" y="41870"/>
                </a:lnTo>
                <a:lnTo>
                  <a:pt x="35280" y="41820"/>
                </a:lnTo>
                <a:lnTo>
                  <a:pt x="35290" y="41760"/>
                </a:lnTo>
                <a:close/>
                <a:moveTo>
                  <a:pt x="47720" y="31980"/>
                </a:moveTo>
                <a:lnTo>
                  <a:pt x="47720" y="31950"/>
                </a:lnTo>
                <a:lnTo>
                  <a:pt x="47760" y="31840"/>
                </a:lnTo>
                <a:lnTo>
                  <a:pt x="47760" y="31850"/>
                </a:lnTo>
                <a:lnTo>
                  <a:pt x="47800" y="31870"/>
                </a:lnTo>
                <a:lnTo>
                  <a:pt x="48040" y="31900"/>
                </a:lnTo>
                <a:lnTo>
                  <a:pt x="48080" y="31920"/>
                </a:lnTo>
                <a:lnTo>
                  <a:pt x="48100" y="31930"/>
                </a:lnTo>
                <a:lnTo>
                  <a:pt x="48110" y="31940"/>
                </a:lnTo>
                <a:lnTo>
                  <a:pt x="48110" y="31950"/>
                </a:lnTo>
                <a:lnTo>
                  <a:pt x="48120" y="31960"/>
                </a:lnTo>
                <a:lnTo>
                  <a:pt x="48120" y="31970"/>
                </a:lnTo>
                <a:lnTo>
                  <a:pt x="48120" y="32000"/>
                </a:lnTo>
                <a:lnTo>
                  <a:pt x="48120" y="32010"/>
                </a:lnTo>
                <a:lnTo>
                  <a:pt x="48120" y="32020"/>
                </a:lnTo>
                <a:lnTo>
                  <a:pt x="48110" y="32030"/>
                </a:lnTo>
                <a:lnTo>
                  <a:pt x="48090" y="32030"/>
                </a:lnTo>
                <a:lnTo>
                  <a:pt x="48040" y="32050"/>
                </a:lnTo>
                <a:lnTo>
                  <a:pt x="47900" y="32160"/>
                </a:lnTo>
                <a:lnTo>
                  <a:pt x="47880" y="32170"/>
                </a:lnTo>
                <a:lnTo>
                  <a:pt x="47880" y="32180"/>
                </a:lnTo>
                <a:lnTo>
                  <a:pt x="47830" y="32160"/>
                </a:lnTo>
                <a:lnTo>
                  <a:pt x="47780" y="32110"/>
                </a:lnTo>
                <a:lnTo>
                  <a:pt x="47750" y="32050"/>
                </a:lnTo>
                <a:lnTo>
                  <a:pt x="47720" y="31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Umbr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060" y="39680"/>
                </a:moveTo>
                <a:lnTo>
                  <a:pt x="46310" y="39510"/>
                </a:lnTo>
                <a:lnTo>
                  <a:pt x="46350" y="39480"/>
                </a:lnTo>
                <a:lnTo>
                  <a:pt x="46380" y="39440"/>
                </a:lnTo>
                <a:lnTo>
                  <a:pt x="46400" y="39420"/>
                </a:lnTo>
                <a:lnTo>
                  <a:pt x="46410" y="39390"/>
                </a:lnTo>
                <a:lnTo>
                  <a:pt x="46420" y="39360"/>
                </a:lnTo>
                <a:lnTo>
                  <a:pt x="46430" y="39330"/>
                </a:lnTo>
                <a:lnTo>
                  <a:pt x="46430" y="39300"/>
                </a:lnTo>
                <a:lnTo>
                  <a:pt x="46430" y="39260"/>
                </a:lnTo>
                <a:lnTo>
                  <a:pt x="46400" y="39220"/>
                </a:lnTo>
                <a:lnTo>
                  <a:pt x="46380" y="39190"/>
                </a:lnTo>
                <a:lnTo>
                  <a:pt x="46330" y="39160"/>
                </a:lnTo>
                <a:lnTo>
                  <a:pt x="46320" y="39120"/>
                </a:lnTo>
                <a:lnTo>
                  <a:pt x="46320" y="39060"/>
                </a:lnTo>
                <a:lnTo>
                  <a:pt x="46360" y="38830"/>
                </a:lnTo>
                <a:lnTo>
                  <a:pt x="46390" y="38740"/>
                </a:lnTo>
                <a:lnTo>
                  <a:pt x="46430" y="38560"/>
                </a:lnTo>
                <a:lnTo>
                  <a:pt x="46470" y="38480"/>
                </a:lnTo>
                <a:lnTo>
                  <a:pt x="46530" y="38390"/>
                </a:lnTo>
                <a:lnTo>
                  <a:pt x="46540" y="38370"/>
                </a:lnTo>
                <a:lnTo>
                  <a:pt x="46560" y="38320"/>
                </a:lnTo>
                <a:lnTo>
                  <a:pt x="46570" y="38290"/>
                </a:lnTo>
                <a:lnTo>
                  <a:pt x="46570" y="38250"/>
                </a:lnTo>
                <a:lnTo>
                  <a:pt x="46580" y="38110"/>
                </a:lnTo>
                <a:lnTo>
                  <a:pt x="46580" y="38060"/>
                </a:lnTo>
                <a:lnTo>
                  <a:pt x="46570" y="38010"/>
                </a:lnTo>
                <a:lnTo>
                  <a:pt x="46530" y="37920"/>
                </a:lnTo>
                <a:lnTo>
                  <a:pt x="46500" y="37890"/>
                </a:lnTo>
                <a:lnTo>
                  <a:pt x="46470" y="37880"/>
                </a:lnTo>
                <a:lnTo>
                  <a:pt x="46440" y="37890"/>
                </a:lnTo>
                <a:lnTo>
                  <a:pt x="46420" y="37910"/>
                </a:lnTo>
                <a:lnTo>
                  <a:pt x="46390" y="37950"/>
                </a:lnTo>
                <a:lnTo>
                  <a:pt x="46370" y="37970"/>
                </a:lnTo>
                <a:lnTo>
                  <a:pt x="46350" y="37970"/>
                </a:lnTo>
                <a:lnTo>
                  <a:pt x="46320" y="37970"/>
                </a:lnTo>
                <a:lnTo>
                  <a:pt x="46300" y="37930"/>
                </a:lnTo>
                <a:lnTo>
                  <a:pt x="46290" y="37860"/>
                </a:lnTo>
                <a:lnTo>
                  <a:pt x="46280" y="37720"/>
                </a:lnTo>
                <a:lnTo>
                  <a:pt x="46270" y="37660"/>
                </a:lnTo>
                <a:lnTo>
                  <a:pt x="46260" y="37610"/>
                </a:lnTo>
                <a:lnTo>
                  <a:pt x="46250" y="37590"/>
                </a:lnTo>
                <a:lnTo>
                  <a:pt x="46240" y="37560"/>
                </a:lnTo>
                <a:lnTo>
                  <a:pt x="46240" y="37530"/>
                </a:lnTo>
                <a:lnTo>
                  <a:pt x="46230" y="37490"/>
                </a:lnTo>
                <a:lnTo>
                  <a:pt x="46260" y="37370"/>
                </a:lnTo>
                <a:lnTo>
                  <a:pt x="46390" y="37130"/>
                </a:lnTo>
                <a:lnTo>
                  <a:pt x="46440" y="37080"/>
                </a:lnTo>
                <a:lnTo>
                  <a:pt x="46460" y="37060"/>
                </a:lnTo>
                <a:lnTo>
                  <a:pt x="46510" y="37030"/>
                </a:lnTo>
                <a:lnTo>
                  <a:pt x="46670" y="36980"/>
                </a:lnTo>
                <a:lnTo>
                  <a:pt x="46690" y="36970"/>
                </a:lnTo>
                <a:lnTo>
                  <a:pt x="46720" y="36950"/>
                </a:lnTo>
                <a:lnTo>
                  <a:pt x="46770" y="36900"/>
                </a:lnTo>
                <a:lnTo>
                  <a:pt x="46790" y="36870"/>
                </a:lnTo>
                <a:lnTo>
                  <a:pt x="46800" y="36830"/>
                </a:lnTo>
                <a:lnTo>
                  <a:pt x="46810" y="36780"/>
                </a:lnTo>
                <a:lnTo>
                  <a:pt x="46850" y="36530"/>
                </a:lnTo>
                <a:lnTo>
                  <a:pt x="46860" y="36500"/>
                </a:lnTo>
                <a:lnTo>
                  <a:pt x="46890" y="36470"/>
                </a:lnTo>
                <a:lnTo>
                  <a:pt x="46930" y="36430"/>
                </a:lnTo>
                <a:lnTo>
                  <a:pt x="46970" y="36420"/>
                </a:lnTo>
                <a:lnTo>
                  <a:pt x="47010" y="36420"/>
                </a:lnTo>
                <a:lnTo>
                  <a:pt x="47170" y="36500"/>
                </a:lnTo>
                <a:lnTo>
                  <a:pt x="47220" y="36510"/>
                </a:lnTo>
                <a:lnTo>
                  <a:pt x="47260" y="36510"/>
                </a:lnTo>
                <a:lnTo>
                  <a:pt x="47280" y="36500"/>
                </a:lnTo>
                <a:lnTo>
                  <a:pt x="47310" y="36490"/>
                </a:lnTo>
                <a:lnTo>
                  <a:pt x="47350" y="36460"/>
                </a:lnTo>
                <a:lnTo>
                  <a:pt x="47390" y="36420"/>
                </a:lnTo>
                <a:lnTo>
                  <a:pt x="47410" y="36400"/>
                </a:lnTo>
                <a:lnTo>
                  <a:pt x="47430" y="36390"/>
                </a:lnTo>
                <a:lnTo>
                  <a:pt x="47460" y="36380"/>
                </a:lnTo>
                <a:lnTo>
                  <a:pt x="47590" y="36380"/>
                </a:lnTo>
                <a:lnTo>
                  <a:pt x="47620" y="36380"/>
                </a:lnTo>
                <a:lnTo>
                  <a:pt x="47640" y="36370"/>
                </a:lnTo>
                <a:lnTo>
                  <a:pt x="47890" y="36210"/>
                </a:lnTo>
                <a:lnTo>
                  <a:pt x="47970" y="36140"/>
                </a:lnTo>
                <a:lnTo>
                  <a:pt x="47980" y="36110"/>
                </a:lnTo>
                <a:lnTo>
                  <a:pt x="47980" y="36060"/>
                </a:lnTo>
                <a:lnTo>
                  <a:pt x="47950" y="35990"/>
                </a:lnTo>
                <a:lnTo>
                  <a:pt x="47930" y="35950"/>
                </a:lnTo>
                <a:lnTo>
                  <a:pt x="47900" y="35920"/>
                </a:lnTo>
                <a:lnTo>
                  <a:pt x="47880" y="35910"/>
                </a:lnTo>
                <a:lnTo>
                  <a:pt x="47850" y="35920"/>
                </a:lnTo>
                <a:lnTo>
                  <a:pt x="47830" y="35930"/>
                </a:lnTo>
                <a:lnTo>
                  <a:pt x="47820" y="35950"/>
                </a:lnTo>
                <a:lnTo>
                  <a:pt x="47780" y="36030"/>
                </a:lnTo>
                <a:lnTo>
                  <a:pt x="47770" y="36060"/>
                </a:lnTo>
                <a:lnTo>
                  <a:pt x="47750" y="36080"/>
                </a:lnTo>
                <a:lnTo>
                  <a:pt x="47730" y="36090"/>
                </a:lnTo>
                <a:lnTo>
                  <a:pt x="47700" y="36100"/>
                </a:lnTo>
                <a:lnTo>
                  <a:pt x="47640" y="36100"/>
                </a:lnTo>
                <a:lnTo>
                  <a:pt x="47610" y="36100"/>
                </a:lnTo>
                <a:lnTo>
                  <a:pt x="47550" y="36080"/>
                </a:lnTo>
                <a:lnTo>
                  <a:pt x="47530" y="36070"/>
                </a:lnTo>
                <a:lnTo>
                  <a:pt x="47520" y="36010"/>
                </a:lnTo>
                <a:lnTo>
                  <a:pt x="47510" y="35930"/>
                </a:lnTo>
                <a:lnTo>
                  <a:pt x="47510" y="35740"/>
                </a:lnTo>
                <a:lnTo>
                  <a:pt x="47510" y="35660"/>
                </a:lnTo>
                <a:lnTo>
                  <a:pt x="47490" y="35600"/>
                </a:lnTo>
                <a:lnTo>
                  <a:pt x="47470" y="35590"/>
                </a:lnTo>
                <a:lnTo>
                  <a:pt x="47420" y="35560"/>
                </a:lnTo>
                <a:lnTo>
                  <a:pt x="47190" y="35490"/>
                </a:lnTo>
                <a:lnTo>
                  <a:pt x="47170" y="35470"/>
                </a:lnTo>
                <a:lnTo>
                  <a:pt x="47160" y="35450"/>
                </a:lnTo>
                <a:lnTo>
                  <a:pt x="47150" y="35420"/>
                </a:lnTo>
                <a:lnTo>
                  <a:pt x="47150" y="35380"/>
                </a:lnTo>
                <a:lnTo>
                  <a:pt x="47160" y="35250"/>
                </a:lnTo>
                <a:lnTo>
                  <a:pt x="47160" y="35200"/>
                </a:lnTo>
                <a:lnTo>
                  <a:pt x="47150" y="35170"/>
                </a:lnTo>
                <a:lnTo>
                  <a:pt x="47120" y="35160"/>
                </a:lnTo>
                <a:lnTo>
                  <a:pt x="47000" y="35170"/>
                </a:lnTo>
                <a:lnTo>
                  <a:pt x="46970" y="35160"/>
                </a:lnTo>
                <a:lnTo>
                  <a:pt x="46950" y="35150"/>
                </a:lnTo>
                <a:lnTo>
                  <a:pt x="46930" y="35130"/>
                </a:lnTo>
                <a:lnTo>
                  <a:pt x="46940" y="35090"/>
                </a:lnTo>
                <a:lnTo>
                  <a:pt x="46970" y="35040"/>
                </a:lnTo>
                <a:lnTo>
                  <a:pt x="47050" y="34960"/>
                </a:lnTo>
                <a:lnTo>
                  <a:pt x="47100" y="34930"/>
                </a:lnTo>
                <a:lnTo>
                  <a:pt x="47140" y="34920"/>
                </a:lnTo>
                <a:lnTo>
                  <a:pt x="47170" y="34910"/>
                </a:lnTo>
                <a:lnTo>
                  <a:pt x="47200" y="34880"/>
                </a:lnTo>
                <a:lnTo>
                  <a:pt x="47320" y="34740"/>
                </a:lnTo>
                <a:lnTo>
                  <a:pt x="47370" y="34700"/>
                </a:lnTo>
                <a:lnTo>
                  <a:pt x="47410" y="34670"/>
                </a:lnTo>
                <a:lnTo>
                  <a:pt x="47460" y="34660"/>
                </a:lnTo>
                <a:lnTo>
                  <a:pt x="47490" y="34630"/>
                </a:lnTo>
                <a:lnTo>
                  <a:pt x="47500" y="34600"/>
                </a:lnTo>
                <a:lnTo>
                  <a:pt x="47500" y="34540"/>
                </a:lnTo>
                <a:lnTo>
                  <a:pt x="47490" y="34510"/>
                </a:lnTo>
                <a:lnTo>
                  <a:pt x="47470" y="34480"/>
                </a:lnTo>
                <a:lnTo>
                  <a:pt x="47430" y="34450"/>
                </a:lnTo>
                <a:lnTo>
                  <a:pt x="47330" y="34400"/>
                </a:lnTo>
                <a:lnTo>
                  <a:pt x="47310" y="34380"/>
                </a:lnTo>
                <a:lnTo>
                  <a:pt x="47290" y="34360"/>
                </a:lnTo>
                <a:lnTo>
                  <a:pt x="47280" y="34340"/>
                </a:lnTo>
                <a:lnTo>
                  <a:pt x="47290" y="34300"/>
                </a:lnTo>
                <a:lnTo>
                  <a:pt x="47310" y="34270"/>
                </a:lnTo>
                <a:lnTo>
                  <a:pt x="47370" y="34230"/>
                </a:lnTo>
                <a:lnTo>
                  <a:pt x="47420" y="34210"/>
                </a:lnTo>
                <a:lnTo>
                  <a:pt x="47490" y="34200"/>
                </a:lnTo>
                <a:lnTo>
                  <a:pt x="47520" y="34200"/>
                </a:lnTo>
                <a:lnTo>
                  <a:pt x="47620" y="34060"/>
                </a:lnTo>
                <a:lnTo>
                  <a:pt x="47920" y="33510"/>
                </a:lnTo>
                <a:lnTo>
                  <a:pt x="47940" y="33550"/>
                </a:lnTo>
                <a:lnTo>
                  <a:pt x="47960" y="33570"/>
                </a:lnTo>
                <a:lnTo>
                  <a:pt x="48030" y="33580"/>
                </a:lnTo>
                <a:lnTo>
                  <a:pt x="48100" y="33580"/>
                </a:lnTo>
                <a:lnTo>
                  <a:pt x="48150" y="33590"/>
                </a:lnTo>
                <a:lnTo>
                  <a:pt x="48240" y="33620"/>
                </a:lnTo>
                <a:lnTo>
                  <a:pt x="48360" y="33700"/>
                </a:lnTo>
                <a:lnTo>
                  <a:pt x="48390" y="33710"/>
                </a:lnTo>
                <a:lnTo>
                  <a:pt x="48440" y="33700"/>
                </a:lnTo>
                <a:lnTo>
                  <a:pt x="48460" y="33680"/>
                </a:lnTo>
                <a:lnTo>
                  <a:pt x="48480" y="33620"/>
                </a:lnTo>
                <a:lnTo>
                  <a:pt x="48490" y="33600"/>
                </a:lnTo>
                <a:lnTo>
                  <a:pt x="48520" y="33580"/>
                </a:lnTo>
                <a:lnTo>
                  <a:pt x="48540" y="33570"/>
                </a:lnTo>
                <a:lnTo>
                  <a:pt x="48770" y="33480"/>
                </a:lnTo>
                <a:lnTo>
                  <a:pt x="48800" y="33480"/>
                </a:lnTo>
                <a:lnTo>
                  <a:pt x="48820" y="33480"/>
                </a:lnTo>
                <a:lnTo>
                  <a:pt x="48830" y="33520"/>
                </a:lnTo>
                <a:lnTo>
                  <a:pt x="48830" y="33560"/>
                </a:lnTo>
                <a:lnTo>
                  <a:pt x="48820" y="33590"/>
                </a:lnTo>
                <a:lnTo>
                  <a:pt x="48800" y="33640"/>
                </a:lnTo>
                <a:lnTo>
                  <a:pt x="48790" y="33670"/>
                </a:lnTo>
                <a:lnTo>
                  <a:pt x="48790" y="33700"/>
                </a:lnTo>
                <a:lnTo>
                  <a:pt x="48810" y="33740"/>
                </a:lnTo>
                <a:lnTo>
                  <a:pt x="48810" y="33770"/>
                </a:lnTo>
                <a:lnTo>
                  <a:pt x="48810" y="33800"/>
                </a:lnTo>
                <a:lnTo>
                  <a:pt x="48800" y="33830"/>
                </a:lnTo>
                <a:lnTo>
                  <a:pt x="48790" y="33850"/>
                </a:lnTo>
                <a:lnTo>
                  <a:pt x="48770" y="33880"/>
                </a:lnTo>
                <a:lnTo>
                  <a:pt x="48760" y="33900"/>
                </a:lnTo>
                <a:lnTo>
                  <a:pt x="48730" y="33910"/>
                </a:lnTo>
                <a:lnTo>
                  <a:pt x="48710" y="33920"/>
                </a:lnTo>
                <a:lnTo>
                  <a:pt x="48680" y="33920"/>
                </a:lnTo>
                <a:lnTo>
                  <a:pt x="48590" y="33910"/>
                </a:lnTo>
                <a:lnTo>
                  <a:pt x="48560" y="33900"/>
                </a:lnTo>
                <a:lnTo>
                  <a:pt x="48530" y="33910"/>
                </a:lnTo>
                <a:lnTo>
                  <a:pt x="48510" y="33930"/>
                </a:lnTo>
                <a:lnTo>
                  <a:pt x="48500" y="33950"/>
                </a:lnTo>
                <a:lnTo>
                  <a:pt x="48500" y="33980"/>
                </a:lnTo>
                <a:lnTo>
                  <a:pt x="48510" y="34010"/>
                </a:lnTo>
                <a:lnTo>
                  <a:pt x="48530" y="34030"/>
                </a:lnTo>
                <a:lnTo>
                  <a:pt x="48550" y="34050"/>
                </a:lnTo>
                <a:lnTo>
                  <a:pt x="48590" y="34080"/>
                </a:lnTo>
                <a:lnTo>
                  <a:pt x="48950" y="34250"/>
                </a:lnTo>
                <a:lnTo>
                  <a:pt x="49020" y="34270"/>
                </a:lnTo>
                <a:lnTo>
                  <a:pt x="49080" y="34260"/>
                </a:lnTo>
                <a:lnTo>
                  <a:pt x="49110" y="34240"/>
                </a:lnTo>
                <a:lnTo>
                  <a:pt x="49140" y="34220"/>
                </a:lnTo>
                <a:lnTo>
                  <a:pt x="49170" y="34170"/>
                </a:lnTo>
                <a:lnTo>
                  <a:pt x="49190" y="34160"/>
                </a:lnTo>
                <a:lnTo>
                  <a:pt x="49220" y="34150"/>
                </a:lnTo>
                <a:lnTo>
                  <a:pt x="49250" y="34140"/>
                </a:lnTo>
                <a:lnTo>
                  <a:pt x="49310" y="34160"/>
                </a:lnTo>
                <a:lnTo>
                  <a:pt x="49580" y="34270"/>
                </a:lnTo>
                <a:lnTo>
                  <a:pt x="49710" y="34350"/>
                </a:lnTo>
                <a:lnTo>
                  <a:pt x="50260" y="35010"/>
                </a:lnTo>
                <a:lnTo>
                  <a:pt x="50290" y="35030"/>
                </a:lnTo>
                <a:lnTo>
                  <a:pt x="50320" y="35020"/>
                </a:lnTo>
                <a:lnTo>
                  <a:pt x="50370" y="34980"/>
                </a:lnTo>
                <a:lnTo>
                  <a:pt x="50420" y="34930"/>
                </a:lnTo>
                <a:lnTo>
                  <a:pt x="50440" y="34910"/>
                </a:lnTo>
                <a:lnTo>
                  <a:pt x="50460" y="34910"/>
                </a:lnTo>
                <a:lnTo>
                  <a:pt x="50500" y="34910"/>
                </a:lnTo>
                <a:lnTo>
                  <a:pt x="50570" y="34920"/>
                </a:lnTo>
                <a:lnTo>
                  <a:pt x="50640" y="34940"/>
                </a:lnTo>
                <a:lnTo>
                  <a:pt x="50710" y="34980"/>
                </a:lnTo>
                <a:lnTo>
                  <a:pt x="50740" y="34990"/>
                </a:lnTo>
                <a:lnTo>
                  <a:pt x="50770" y="34980"/>
                </a:lnTo>
                <a:lnTo>
                  <a:pt x="50800" y="34940"/>
                </a:lnTo>
                <a:lnTo>
                  <a:pt x="50850" y="34860"/>
                </a:lnTo>
                <a:lnTo>
                  <a:pt x="50870" y="34850"/>
                </a:lnTo>
                <a:lnTo>
                  <a:pt x="50900" y="34820"/>
                </a:lnTo>
                <a:lnTo>
                  <a:pt x="51010" y="34770"/>
                </a:lnTo>
                <a:lnTo>
                  <a:pt x="51160" y="34760"/>
                </a:lnTo>
                <a:lnTo>
                  <a:pt x="51160" y="34900"/>
                </a:lnTo>
                <a:lnTo>
                  <a:pt x="51160" y="34930"/>
                </a:lnTo>
                <a:lnTo>
                  <a:pt x="51140" y="35040"/>
                </a:lnTo>
                <a:lnTo>
                  <a:pt x="51140" y="35100"/>
                </a:lnTo>
                <a:lnTo>
                  <a:pt x="51140" y="35130"/>
                </a:lnTo>
                <a:lnTo>
                  <a:pt x="51130" y="35200"/>
                </a:lnTo>
                <a:lnTo>
                  <a:pt x="51090" y="35400"/>
                </a:lnTo>
                <a:lnTo>
                  <a:pt x="51090" y="35430"/>
                </a:lnTo>
                <a:lnTo>
                  <a:pt x="51110" y="35480"/>
                </a:lnTo>
                <a:lnTo>
                  <a:pt x="51140" y="35540"/>
                </a:lnTo>
                <a:lnTo>
                  <a:pt x="51340" y="35870"/>
                </a:lnTo>
                <a:lnTo>
                  <a:pt x="51360" y="35910"/>
                </a:lnTo>
                <a:lnTo>
                  <a:pt x="51370" y="35950"/>
                </a:lnTo>
                <a:lnTo>
                  <a:pt x="51380" y="36070"/>
                </a:lnTo>
                <a:lnTo>
                  <a:pt x="51370" y="36180"/>
                </a:lnTo>
                <a:lnTo>
                  <a:pt x="51380" y="36240"/>
                </a:lnTo>
                <a:lnTo>
                  <a:pt x="51420" y="36310"/>
                </a:lnTo>
                <a:lnTo>
                  <a:pt x="51710" y="36800"/>
                </a:lnTo>
                <a:lnTo>
                  <a:pt x="51710" y="36820"/>
                </a:lnTo>
                <a:lnTo>
                  <a:pt x="51740" y="36940"/>
                </a:lnTo>
                <a:lnTo>
                  <a:pt x="51740" y="37000"/>
                </a:lnTo>
                <a:lnTo>
                  <a:pt x="51740" y="37030"/>
                </a:lnTo>
                <a:lnTo>
                  <a:pt x="51740" y="37070"/>
                </a:lnTo>
                <a:lnTo>
                  <a:pt x="51730" y="37100"/>
                </a:lnTo>
                <a:lnTo>
                  <a:pt x="51730" y="37130"/>
                </a:lnTo>
                <a:lnTo>
                  <a:pt x="51710" y="37150"/>
                </a:lnTo>
                <a:lnTo>
                  <a:pt x="51700" y="37180"/>
                </a:lnTo>
                <a:lnTo>
                  <a:pt x="51670" y="37220"/>
                </a:lnTo>
                <a:lnTo>
                  <a:pt x="51630" y="37260"/>
                </a:lnTo>
                <a:lnTo>
                  <a:pt x="51610" y="37280"/>
                </a:lnTo>
                <a:lnTo>
                  <a:pt x="51610" y="37300"/>
                </a:lnTo>
                <a:lnTo>
                  <a:pt x="51610" y="37330"/>
                </a:lnTo>
                <a:lnTo>
                  <a:pt x="51630" y="37410"/>
                </a:lnTo>
                <a:lnTo>
                  <a:pt x="51640" y="37440"/>
                </a:lnTo>
                <a:lnTo>
                  <a:pt x="51670" y="37460"/>
                </a:lnTo>
                <a:lnTo>
                  <a:pt x="51760" y="37470"/>
                </a:lnTo>
                <a:lnTo>
                  <a:pt x="51800" y="37500"/>
                </a:lnTo>
                <a:lnTo>
                  <a:pt x="51850" y="37550"/>
                </a:lnTo>
                <a:lnTo>
                  <a:pt x="51920" y="37660"/>
                </a:lnTo>
                <a:lnTo>
                  <a:pt x="51950" y="37720"/>
                </a:lnTo>
                <a:lnTo>
                  <a:pt x="51970" y="37780"/>
                </a:lnTo>
                <a:lnTo>
                  <a:pt x="51960" y="37850"/>
                </a:lnTo>
                <a:lnTo>
                  <a:pt x="51940" y="37980"/>
                </a:lnTo>
                <a:lnTo>
                  <a:pt x="51940" y="38060"/>
                </a:lnTo>
                <a:lnTo>
                  <a:pt x="51950" y="38150"/>
                </a:lnTo>
                <a:lnTo>
                  <a:pt x="51980" y="38250"/>
                </a:lnTo>
                <a:lnTo>
                  <a:pt x="51980" y="38260"/>
                </a:lnTo>
                <a:lnTo>
                  <a:pt x="51980" y="38290"/>
                </a:lnTo>
                <a:lnTo>
                  <a:pt x="51980" y="38320"/>
                </a:lnTo>
                <a:lnTo>
                  <a:pt x="51970" y="38390"/>
                </a:lnTo>
                <a:lnTo>
                  <a:pt x="51970" y="38420"/>
                </a:lnTo>
                <a:lnTo>
                  <a:pt x="51970" y="38450"/>
                </a:lnTo>
                <a:lnTo>
                  <a:pt x="51980" y="38470"/>
                </a:lnTo>
                <a:lnTo>
                  <a:pt x="52010" y="38520"/>
                </a:lnTo>
                <a:lnTo>
                  <a:pt x="52020" y="38550"/>
                </a:lnTo>
                <a:lnTo>
                  <a:pt x="52020" y="38580"/>
                </a:lnTo>
                <a:lnTo>
                  <a:pt x="52020" y="38650"/>
                </a:lnTo>
                <a:lnTo>
                  <a:pt x="52040" y="38710"/>
                </a:lnTo>
                <a:lnTo>
                  <a:pt x="52070" y="38770"/>
                </a:lnTo>
                <a:lnTo>
                  <a:pt x="52170" y="38900"/>
                </a:lnTo>
                <a:lnTo>
                  <a:pt x="52200" y="38940"/>
                </a:lnTo>
                <a:lnTo>
                  <a:pt x="52360" y="39040"/>
                </a:lnTo>
                <a:lnTo>
                  <a:pt x="52370" y="39060"/>
                </a:lnTo>
                <a:lnTo>
                  <a:pt x="52390" y="39090"/>
                </a:lnTo>
                <a:lnTo>
                  <a:pt x="52390" y="39120"/>
                </a:lnTo>
                <a:lnTo>
                  <a:pt x="52400" y="39150"/>
                </a:lnTo>
                <a:lnTo>
                  <a:pt x="52400" y="39180"/>
                </a:lnTo>
                <a:lnTo>
                  <a:pt x="52400" y="39320"/>
                </a:lnTo>
                <a:lnTo>
                  <a:pt x="52400" y="39340"/>
                </a:lnTo>
                <a:lnTo>
                  <a:pt x="52420" y="39370"/>
                </a:lnTo>
                <a:lnTo>
                  <a:pt x="52440" y="39380"/>
                </a:lnTo>
                <a:lnTo>
                  <a:pt x="52500" y="39360"/>
                </a:lnTo>
                <a:lnTo>
                  <a:pt x="52520" y="39340"/>
                </a:lnTo>
                <a:lnTo>
                  <a:pt x="52530" y="39310"/>
                </a:lnTo>
                <a:lnTo>
                  <a:pt x="52530" y="39280"/>
                </a:lnTo>
                <a:lnTo>
                  <a:pt x="52510" y="39230"/>
                </a:lnTo>
                <a:lnTo>
                  <a:pt x="52500" y="39200"/>
                </a:lnTo>
                <a:lnTo>
                  <a:pt x="52500" y="39180"/>
                </a:lnTo>
                <a:lnTo>
                  <a:pt x="52510" y="39150"/>
                </a:lnTo>
                <a:lnTo>
                  <a:pt x="52550" y="39140"/>
                </a:lnTo>
                <a:lnTo>
                  <a:pt x="52720" y="39150"/>
                </a:lnTo>
                <a:lnTo>
                  <a:pt x="52770" y="39140"/>
                </a:lnTo>
                <a:lnTo>
                  <a:pt x="52810" y="39130"/>
                </a:lnTo>
                <a:lnTo>
                  <a:pt x="52830" y="39120"/>
                </a:lnTo>
                <a:lnTo>
                  <a:pt x="52870" y="39140"/>
                </a:lnTo>
                <a:lnTo>
                  <a:pt x="52910" y="39180"/>
                </a:lnTo>
                <a:lnTo>
                  <a:pt x="52990" y="39270"/>
                </a:lnTo>
                <a:lnTo>
                  <a:pt x="53110" y="39370"/>
                </a:lnTo>
                <a:lnTo>
                  <a:pt x="53170" y="39430"/>
                </a:lnTo>
                <a:lnTo>
                  <a:pt x="53200" y="39470"/>
                </a:lnTo>
                <a:lnTo>
                  <a:pt x="53390" y="39680"/>
                </a:lnTo>
                <a:lnTo>
                  <a:pt x="53410" y="39730"/>
                </a:lnTo>
                <a:lnTo>
                  <a:pt x="53420" y="39750"/>
                </a:lnTo>
                <a:lnTo>
                  <a:pt x="53430" y="39780"/>
                </a:lnTo>
                <a:lnTo>
                  <a:pt x="53440" y="39840"/>
                </a:lnTo>
                <a:lnTo>
                  <a:pt x="53450" y="39870"/>
                </a:lnTo>
                <a:lnTo>
                  <a:pt x="53460" y="39890"/>
                </a:lnTo>
                <a:lnTo>
                  <a:pt x="53560" y="39880"/>
                </a:lnTo>
                <a:lnTo>
                  <a:pt x="53900" y="39700"/>
                </a:lnTo>
                <a:lnTo>
                  <a:pt x="53940" y="39720"/>
                </a:lnTo>
                <a:lnTo>
                  <a:pt x="53950" y="39730"/>
                </a:lnTo>
                <a:lnTo>
                  <a:pt x="53970" y="39750"/>
                </a:lnTo>
                <a:lnTo>
                  <a:pt x="53980" y="39770"/>
                </a:lnTo>
                <a:lnTo>
                  <a:pt x="54030" y="39870"/>
                </a:lnTo>
                <a:lnTo>
                  <a:pt x="54070" y="39970"/>
                </a:lnTo>
                <a:lnTo>
                  <a:pt x="54080" y="40030"/>
                </a:lnTo>
                <a:lnTo>
                  <a:pt x="54080" y="40060"/>
                </a:lnTo>
                <a:lnTo>
                  <a:pt x="54080" y="40100"/>
                </a:lnTo>
                <a:lnTo>
                  <a:pt x="54080" y="40140"/>
                </a:lnTo>
                <a:lnTo>
                  <a:pt x="54050" y="40310"/>
                </a:lnTo>
                <a:lnTo>
                  <a:pt x="54040" y="40340"/>
                </a:lnTo>
                <a:lnTo>
                  <a:pt x="54020" y="40360"/>
                </a:lnTo>
                <a:lnTo>
                  <a:pt x="53980" y="40390"/>
                </a:lnTo>
                <a:lnTo>
                  <a:pt x="53910" y="40410"/>
                </a:lnTo>
                <a:lnTo>
                  <a:pt x="53870" y="40410"/>
                </a:lnTo>
                <a:lnTo>
                  <a:pt x="53830" y="40400"/>
                </a:lnTo>
                <a:lnTo>
                  <a:pt x="53810" y="40390"/>
                </a:lnTo>
                <a:lnTo>
                  <a:pt x="53770" y="40400"/>
                </a:lnTo>
                <a:lnTo>
                  <a:pt x="53750" y="40430"/>
                </a:lnTo>
                <a:lnTo>
                  <a:pt x="53720" y="40490"/>
                </a:lnTo>
                <a:lnTo>
                  <a:pt x="53720" y="40600"/>
                </a:lnTo>
                <a:lnTo>
                  <a:pt x="53670" y="40690"/>
                </a:lnTo>
                <a:lnTo>
                  <a:pt x="53660" y="40720"/>
                </a:lnTo>
                <a:lnTo>
                  <a:pt x="53660" y="40760"/>
                </a:lnTo>
                <a:lnTo>
                  <a:pt x="53660" y="40790"/>
                </a:lnTo>
                <a:lnTo>
                  <a:pt x="53670" y="40820"/>
                </a:lnTo>
                <a:lnTo>
                  <a:pt x="53680" y="40870"/>
                </a:lnTo>
                <a:lnTo>
                  <a:pt x="53690" y="40900"/>
                </a:lnTo>
                <a:lnTo>
                  <a:pt x="53690" y="40930"/>
                </a:lnTo>
                <a:lnTo>
                  <a:pt x="53680" y="40950"/>
                </a:lnTo>
                <a:lnTo>
                  <a:pt x="53670" y="40980"/>
                </a:lnTo>
                <a:lnTo>
                  <a:pt x="53600" y="41060"/>
                </a:lnTo>
                <a:lnTo>
                  <a:pt x="53580" y="41110"/>
                </a:lnTo>
                <a:lnTo>
                  <a:pt x="53550" y="41160"/>
                </a:lnTo>
                <a:lnTo>
                  <a:pt x="53520" y="41250"/>
                </a:lnTo>
                <a:lnTo>
                  <a:pt x="53510" y="41270"/>
                </a:lnTo>
                <a:lnTo>
                  <a:pt x="53500" y="41290"/>
                </a:lnTo>
                <a:lnTo>
                  <a:pt x="53480" y="41320"/>
                </a:lnTo>
                <a:lnTo>
                  <a:pt x="53460" y="41330"/>
                </a:lnTo>
                <a:lnTo>
                  <a:pt x="53420" y="41340"/>
                </a:lnTo>
                <a:lnTo>
                  <a:pt x="53320" y="41310"/>
                </a:lnTo>
                <a:lnTo>
                  <a:pt x="53280" y="41310"/>
                </a:lnTo>
                <a:lnTo>
                  <a:pt x="53240" y="41320"/>
                </a:lnTo>
                <a:lnTo>
                  <a:pt x="53140" y="41410"/>
                </a:lnTo>
                <a:lnTo>
                  <a:pt x="53110" y="41430"/>
                </a:lnTo>
                <a:lnTo>
                  <a:pt x="52930" y="41490"/>
                </a:lnTo>
                <a:lnTo>
                  <a:pt x="52890" y="41490"/>
                </a:lnTo>
                <a:lnTo>
                  <a:pt x="52830" y="41470"/>
                </a:lnTo>
                <a:lnTo>
                  <a:pt x="52790" y="41450"/>
                </a:lnTo>
                <a:lnTo>
                  <a:pt x="52740" y="41420"/>
                </a:lnTo>
                <a:lnTo>
                  <a:pt x="52710" y="41420"/>
                </a:lnTo>
                <a:lnTo>
                  <a:pt x="52680" y="41420"/>
                </a:lnTo>
                <a:lnTo>
                  <a:pt x="52650" y="41460"/>
                </a:lnTo>
                <a:lnTo>
                  <a:pt x="52640" y="41500"/>
                </a:lnTo>
                <a:lnTo>
                  <a:pt x="52610" y="41560"/>
                </a:lnTo>
                <a:lnTo>
                  <a:pt x="52600" y="41580"/>
                </a:lnTo>
                <a:lnTo>
                  <a:pt x="52590" y="41590"/>
                </a:lnTo>
                <a:lnTo>
                  <a:pt x="52580" y="41600"/>
                </a:lnTo>
                <a:lnTo>
                  <a:pt x="52510" y="41610"/>
                </a:lnTo>
                <a:lnTo>
                  <a:pt x="52010" y="41600"/>
                </a:lnTo>
                <a:lnTo>
                  <a:pt x="51870" y="41750"/>
                </a:lnTo>
                <a:lnTo>
                  <a:pt x="51860" y="41820"/>
                </a:lnTo>
                <a:lnTo>
                  <a:pt x="51870" y="41850"/>
                </a:lnTo>
                <a:lnTo>
                  <a:pt x="51880" y="41870"/>
                </a:lnTo>
                <a:lnTo>
                  <a:pt x="51890" y="41900"/>
                </a:lnTo>
                <a:lnTo>
                  <a:pt x="51890" y="41930"/>
                </a:lnTo>
                <a:lnTo>
                  <a:pt x="51880" y="41960"/>
                </a:lnTo>
                <a:lnTo>
                  <a:pt x="51810" y="42000"/>
                </a:lnTo>
                <a:lnTo>
                  <a:pt x="51290" y="42260"/>
                </a:lnTo>
                <a:lnTo>
                  <a:pt x="51270" y="42280"/>
                </a:lnTo>
                <a:lnTo>
                  <a:pt x="51210" y="42410"/>
                </a:lnTo>
                <a:lnTo>
                  <a:pt x="51190" y="42430"/>
                </a:lnTo>
                <a:lnTo>
                  <a:pt x="51160" y="42460"/>
                </a:lnTo>
                <a:lnTo>
                  <a:pt x="51150" y="42470"/>
                </a:lnTo>
                <a:lnTo>
                  <a:pt x="51140" y="42470"/>
                </a:lnTo>
                <a:lnTo>
                  <a:pt x="50950" y="42500"/>
                </a:lnTo>
                <a:lnTo>
                  <a:pt x="50920" y="42520"/>
                </a:lnTo>
                <a:lnTo>
                  <a:pt x="50920" y="42550"/>
                </a:lnTo>
                <a:lnTo>
                  <a:pt x="50920" y="42580"/>
                </a:lnTo>
                <a:lnTo>
                  <a:pt x="50930" y="42610"/>
                </a:lnTo>
                <a:lnTo>
                  <a:pt x="50970" y="42710"/>
                </a:lnTo>
                <a:lnTo>
                  <a:pt x="50980" y="42740"/>
                </a:lnTo>
                <a:lnTo>
                  <a:pt x="50980" y="42760"/>
                </a:lnTo>
                <a:lnTo>
                  <a:pt x="50980" y="42790"/>
                </a:lnTo>
                <a:lnTo>
                  <a:pt x="50970" y="42810"/>
                </a:lnTo>
                <a:lnTo>
                  <a:pt x="50950" y="42840"/>
                </a:lnTo>
                <a:lnTo>
                  <a:pt x="50900" y="42860"/>
                </a:lnTo>
                <a:lnTo>
                  <a:pt x="50810" y="42890"/>
                </a:lnTo>
                <a:lnTo>
                  <a:pt x="50620" y="42920"/>
                </a:lnTo>
                <a:lnTo>
                  <a:pt x="50540" y="42920"/>
                </a:lnTo>
                <a:lnTo>
                  <a:pt x="50490" y="42900"/>
                </a:lnTo>
                <a:lnTo>
                  <a:pt x="50410" y="42770"/>
                </a:lnTo>
                <a:lnTo>
                  <a:pt x="50390" y="42750"/>
                </a:lnTo>
                <a:lnTo>
                  <a:pt x="50360" y="42740"/>
                </a:lnTo>
                <a:lnTo>
                  <a:pt x="50330" y="42750"/>
                </a:lnTo>
                <a:lnTo>
                  <a:pt x="50310" y="42760"/>
                </a:lnTo>
                <a:lnTo>
                  <a:pt x="50280" y="42810"/>
                </a:lnTo>
                <a:lnTo>
                  <a:pt x="50280" y="42850"/>
                </a:lnTo>
                <a:lnTo>
                  <a:pt x="50290" y="42880"/>
                </a:lnTo>
                <a:lnTo>
                  <a:pt x="50300" y="42910"/>
                </a:lnTo>
                <a:lnTo>
                  <a:pt x="50300" y="42930"/>
                </a:lnTo>
                <a:lnTo>
                  <a:pt x="50310" y="42970"/>
                </a:lnTo>
                <a:lnTo>
                  <a:pt x="50300" y="43000"/>
                </a:lnTo>
                <a:lnTo>
                  <a:pt x="50280" y="43090"/>
                </a:lnTo>
                <a:lnTo>
                  <a:pt x="50260" y="43140"/>
                </a:lnTo>
                <a:lnTo>
                  <a:pt x="50190" y="43260"/>
                </a:lnTo>
                <a:lnTo>
                  <a:pt x="50160" y="43300"/>
                </a:lnTo>
                <a:lnTo>
                  <a:pt x="50100" y="43340"/>
                </a:lnTo>
                <a:lnTo>
                  <a:pt x="49940" y="43430"/>
                </a:lnTo>
                <a:lnTo>
                  <a:pt x="49860" y="43510"/>
                </a:lnTo>
                <a:lnTo>
                  <a:pt x="49840" y="43520"/>
                </a:lnTo>
                <a:lnTo>
                  <a:pt x="49810" y="43510"/>
                </a:lnTo>
                <a:lnTo>
                  <a:pt x="49780" y="43460"/>
                </a:lnTo>
                <a:lnTo>
                  <a:pt x="49740" y="43370"/>
                </a:lnTo>
                <a:lnTo>
                  <a:pt x="49710" y="43350"/>
                </a:lnTo>
                <a:lnTo>
                  <a:pt x="49670" y="43340"/>
                </a:lnTo>
                <a:lnTo>
                  <a:pt x="49440" y="43370"/>
                </a:lnTo>
                <a:lnTo>
                  <a:pt x="49390" y="43350"/>
                </a:lnTo>
                <a:lnTo>
                  <a:pt x="49340" y="43360"/>
                </a:lnTo>
                <a:lnTo>
                  <a:pt x="49290" y="43350"/>
                </a:lnTo>
                <a:lnTo>
                  <a:pt x="49240" y="43320"/>
                </a:lnTo>
                <a:lnTo>
                  <a:pt x="49300" y="43210"/>
                </a:lnTo>
                <a:lnTo>
                  <a:pt x="49330" y="43180"/>
                </a:lnTo>
                <a:lnTo>
                  <a:pt x="49360" y="43150"/>
                </a:lnTo>
                <a:lnTo>
                  <a:pt x="49360" y="43100"/>
                </a:lnTo>
                <a:lnTo>
                  <a:pt x="49340" y="43080"/>
                </a:lnTo>
                <a:lnTo>
                  <a:pt x="49270" y="43060"/>
                </a:lnTo>
                <a:lnTo>
                  <a:pt x="49240" y="43040"/>
                </a:lnTo>
                <a:lnTo>
                  <a:pt x="49230" y="43030"/>
                </a:lnTo>
                <a:lnTo>
                  <a:pt x="49180" y="43040"/>
                </a:lnTo>
                <a:lnTo>
                  <a:pt x="49160" y="43040"/>
                </a:lnTo>
                <a:lnTo>
                  <a:pt x="49160" y="43020"/>
                </a:lnTo>
                <a:lnTo>
                  <a:pt x="49170" y="42960"/>
                </a:lnTo>
                <a:lnTo>
                  <a:pt x="49160" y="42940"/>
                </a:lnTo>
                <a:lnTo>
                  <a:pt x="49020" y="42770"/>
                </a:lnTo>
                <a:lnTo>
                  <a:pt x="48730" y="42540"/>
                </a:lnTo>
                <a:lnTo>
                  <a:pt x="48590" y="42490"/>
                </a:lnTo>
                <a:lnTo>
                  <a:pt x="48480" y="42550"/>
                </a:lnTo>
                <a:lnTo>
                  <a:pt x="48450" y="42500"/>
                </a:lnTo>
                <a:lnTo>
                  <a:pt x="48380" y="42420"/>
                </a:lnTo>
                <a:lnTo>
                  <a:pt x="48360" y="42390"/>
                </a:lnTo>
                <a:lnTo>
                  <a:pt x="48340" y="42320"/>
                </a:lnTo>
                <a:lnTo>
                  <a:pt x="48330" y="42180"/>
                </a:lnTo>
                <a:lnTo>
                  <a:pt x="48310" y="42090"/>
                </a:lnTo>
                <a:lnTo>
                  <a:pt x="48320" y="41980"/>
                </a:lnTo>
                <a:lnTo>
                  <a:pt x="48310" y="41950"/>
                </a:lnTo>
                <a:lnTo>
                  <a:pt x="48280" y="41950"/>
                </a:lnTo>
                <a:lnTo>
                  <a:pt x="48250" y="41960"/>
                </a:lnTo>
                <a:lnTo>
                  <a:pt x="48230" y="41950"/>
                </a:lnTo>
                <a:lnTo>
                  <a:pt x="48150" y="41790"/>
                </a:lnTo>
                <a:lnTo>
                  <a:pt x="48170" y="41680"/>
                </a:lnTo>
                <a:lnTo>
                  <a:pt x="48150" y="41520"/>
                </a:lnTo>
                <a:lnTo>
                  <a:pt x="48130" y="41360"/>
                </a:lnTo>
                <a:lnTo>
                  <a:pt x="48100" y="41300"/>
                </a:lnTo>
                <a:lnTo>
                  <a:pt x="48010" y="41250"/>
                </a:lnTo>
                <a:lnTo>
                  <a:pt x="48000" y="41240"/>
                </a:lnTo>
                <a:lnTo>
                  <a:pt x="47910" y="41240"/>
                </a:lnTo>
                <a:lnTo>
                  <a:pt x="47630" y="41070"/>
                </a:lnTo>
                <a:lnTo>
                  <a:pt x="47610" y="41070"/>
                </a:lnTo>
                <a:lnTo>
                  <a:pt x="47590" y="41080"/>
                </a:lnTo>
                <a:lnTo>
                  <a:pt x="47570" y="41100"/>
                </a:lnTo>
                <a:lnTo>
                  <a:pt x="47530" y="41170"/>
                </a:lnTo>
                <a:lnTo>
                  <a:pt x="47510" y="41190"/>
                </a:lnTo>
                <a:lnTo>
                  <a:pt x="47490" y="41200"/>
                </a:lnTo>
                <a:lnTo>
                  <a:pt x="47470" y="41220"/>
                </a:lnTo>
                <a:lnTo>
                  <a:pt x="47440" y="41220"/>
                </a:lnTo>
                <a:lnTo>
                  <a:pt x="47410" y="41220"/>
                </a:lnTo>
                <a:lnTo>
                  <a:pt x="47290" y="41190"/>
                </a:lnTo>
                <a:lnTo>
                  <a:pt x="47260" y="41190"/>
                </a:lnTo>
                <a:lnTo>
                  <a:pt x="47090" y="41230"/>
                </a:lnTo>
                <a:lnTo>
                  <a:pt x="46910" y="41310"/>
                </a:lnTo>
                <a:lnTo>
                  <a:pt x="46890" y="41310"/>
                </a:lnTo>
                <a:lnTo>
                  <a:pt x="46860" y="41310"/>
                </a:lnTo>
                <a:lnTo>
                  <a:pt x="46830" y="41290"/>
                </a:lnTo>
                <a:lnTo>
                  <a:pt x="46690" y="41120"/>
                </a:lnTo>
                <a:lnTo>
                  <a:pt x="46630" y="41070"/>
                </a:lnTo>
                <a:lnTo>
                  <a:pt x="46480" y="41000"/>
                </a:lnTo>
                <a:lnTo>
                  <a:pt x="46450" y="40980"/>
                </a:lnTo>
                <a:lnTo>
                  <a:pt x="46410" y="40940"/>
                </a:lnTo>
                <a:lnTo>
                  <a:pt x="46310" y="40810"/>
                </a:lnTo>
                <a:lnTo>
                  <a:pt x="46300" y="40780"/>
                </a:lnTo>
                <a:lnTo>
                  <a:pt x="46290" y="40750"/>
                </a:lnTo>
                <a:lnTo>
                  <a:pt x="46310" y="40700"/>
                </a:lnTo>
                <a:lnTo>
                  <a:pt x="46330" y="40670"/>
                </a:lnTo>
                <a:lnTo>
                  <a:pt x="46350" y="40650"/>
                </a:lnTo>
                <a:lnTo>
                  <a:pt x="46390" y="40620"/>
                </a:lnTo>
                <a:lnTo>
                  <a:pt x="46460" y="40590"/>
                </a:lnTo>
                <a:lnTo>
                  <a:pt x="46500" y="40550"/>
                </a:lnTo>
                <a:lnTo>
                  <a:pt x="46520" y="40530"/>
                </a:lnTo>
                <a:lnTo>
                  <a:pt x="46530" y="40510"/>
                </a:lnTo>
                <a:lnTo>
                  <a:pt x="46540" y="40480"/>
                </a:lnTo>
                <a:lnTo>
                  <a:pt x="46550" y="40460"/>
                </a:lnTo>
                <a:lnTo>
                  <a:pt x="46560" y="40430"/>
                </a:lnTo>
                <a:lnTo>
                  <a:pt x="46560" y="40400"/>
                </a:lnTo>
                <a:lnTo>
                  <a:pt x="46540" y="40360"/>
                </a:lnTo>
                <a:lnTo>
                  <a:pt x="46480" y="40310"/>
                </a:lnTo>
                <a:lnTo>
                  <a:pt x="46410" y="40270"/>
                </a:lnTo>
                <a:lnTo>
                  <a:pt x="46320" y="40150"/>
                </a:lnTo>
                <a:lnTo>
                  <a:pt x="46060" y="39680"/>
                </a:lnTo>
                <a:close/>
                <a:moveTo>
                  <a:pt x="49140" y="33690"/>
                </a:moveTo>
                <a:lnTo>
                  <a:pt x="49110" y="33630"/>
                </a:lnTo>
                <a:lnTo>
                  <a:pt x="49110" y="33560"/>
                </a:lnTo>
                <a:lnTo>
                  <a:pt x="49120" y="33470"/>
                </a:lnTo>
                <a:lnTo>
                  <a:pt x="49160" y="33420"/>
                </a:lnTo>
                <a:lnTo>
                  <a:pt x="49200" y="33390"/>
                </a:lnTo>
                <a:lnTo>
                  <a:pt x="49240" y="33390"/>
                </a:lnTo>
                <a:lnTo>
                  <a:pt x="49280" y="33420"/>
                </a:lnTo>
                <a:lnTo>
                  <a:pt x="49310" y="33480"/>
                </a:lnTo>
                <a:lnTo>
                  <a:pt x="49330" y="33550"/>
                </a:lnTo>
                <a:lnTo>
                  <a:pt x="49320" y="33630"/>
                </a:lnTo>
                <a:lnTo>
                  <a:pt x="49290" y="33690"/>
                </a:lnTo>
                <a:lnTo>
                  <a:pt x="49240" y="33730"/>
                </a:lnTo>
                <a:lnTo>
                  <a:pt x="49190" y="33730"/>
                </a:lnTo>
                <a:lnTo>
                  <a:pt x="49140" y="3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Lazi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940" y="52410"/>
                </a:moveTo>
                <a:lnTo>
                  <a:pt x="56810" y="52300"/>
                </a:lnTo>
                <a:lnTo>
                  <a:pt x="56740" y="52270"/>
                </a:lnTo>
                <a:lnTo>
                  <a:pt x="56560" y="52310"/>
                </a:lnTo>
                <a:lnTo>
                  <a:pt x="56470" y="52310"/>
                </a:lnTo>
                <a:lnTo>
                  <a:pt x="56430" y="52240"/>
                </a:lnTo>
                <a:lnTo>
                  <a:pt x="56070" y="52290"/>
                </a:lnTo>
                <a:lnTo>
                  <a:pt x="55890" y="52410"/>
                </a:lnTo>
                <a:lnTo>
                  <a:pt x="55960" y="52640"/>
                </a:lnTo>
                <a:lnTo>
                  <a:pt x="55770" y="52660"/>
                </a:lnTo>
                <a:lnTo>
                  <a:pt x="55710" y="52640"/>
                </a:lnTo>
                <a:lnTo>
                  <a:pt x="55660" y="52590"/>
                </a:lnTo>
                <a:lnTo>
                  <a:pt x="55630" y="52510"/>
                </a:lnTo>
                <a:lnTo>
                  <a:pt x="55600" y="52480"/>
                </a:lnTo>
                <a:lnTo>
                  <a:pt x="55550" y="52540"/>
                </a:lnTo>
                <a:lnTo>
                  <a:pt x="55510" y="52540"/>
                </a:lnTo>
                <a:lnTo>
                  <a:pt x="55400" y="52400"/>
                </a:lnTo>
                <a:lnTo>
                  <a:pt x="54480" y="51970"/>
                </a:lnTo>
                <a:lnTo>
                  <a:pt x="54260" y="51960"/>
                </a:lnTo>
                <a:lnTo>
                  <a:pt x="53780" y="52050"/>
                </a:lnTo>
                <a:lnTo>
                  <a:pt x="53680" y="52100"/>
                </a:lnTo>
                <a:lnTo>
                  <a:pt x="53470" y="52240"/>
                </a:lnTo>
                <a:lnTo>
                  <a:pt x="53250" y="52310"/>
                </a:lnTo>
                <a:lnTo>
                  <a:pt x="53110" y="52500"/>
                </a:lnTo>
                <a:lnTo>
                  <a:pt x="52980" y="52540"/>
                </a:lnTo>
                <a:lnTo>
                  <a:pt x="52840" y="52490"/>
                </a:lnTo>
                <a:lnTo>
                  <a:pt x="52800" y="52390"/>
                </a:lnTo>
                <a:lnTo>
                  <a:pt x="52780" y="52260"/>
                </a:lnTo>
                <a:lnTo>
                  <a:pt x="52720" y="52130"/>
                </a:lnTo>
                <a:lnTo>
                  <a:pt x="52650" y="52030"/>
                </a:lnTo>
                <a:lnTo>
                  <a:pt x="52540" y="51810"/>
                </a:lnTo>
                <a:lnTo>
                  <a:pt x="52460" y="51690"/>
                </a:lnTo>
                <a:lnTo>
                  <a:pt x="52130" y="51300"/>
                </a:lnTo>
                <a:lnTo>
                  <a:pt x="51960" y="51150"/>
                </a:lnTo>
                <a:lnTo>
                  <a:pt x="51770" y="51040"/>
                </a:lnTo>
                <a:lnTo>
                  <a:pt x="51650" y="51000"/>
                </a:lnTo>
                <a:lnTo>
                  <a:pt x="51260" y="50980"/>
                </a:lnTo>
                <a:lnTo>
                  <a:pt x="51190" y="50980"/>
                </a:lnTo>
                <a:lnTo>
                  <a:pt x="51110" y="50960"/>
                </a:lnTo>
                <a:lnTo>
                  <a:pt x="50690" y="50690"/>
                </a:lnTo>
                <a:lnTo>
                  <a:pt x="50550" y="50630"/>
                </a:lnTo>
                <a:lnTo>
                  <a:pt x="50480" y="50690"/>
                </a:lnTo>
                <a:lnTo>
                  <a:pt x="50440" y="50770"/>
                </a:lnTo>
                <a:lnTo>
                  <a:pt x="50350" y="50680"/>
                </a:lnTo>
                <a:lnTo>
                  <a:pt x="49910" y="50020"/>
                </a:lnTo>
                <a:lnTo>
                  <a:pt x="49340" y="49340"/>
                </a:lnTo>
                <a:lnTo>
                  <a:pt x="48730" y="48780"/>
                </a:lnTo>
                <a:lnTo>
                  <a:pt x="48630" y="48710"/>
                </a:lnTo>
                <a:lnTo>
                  <a:pt x="48480" y="48660"/>
                </a:lnTo>
                <a:lnTo>
                  <a:pt x="48390" y="48580"/>
                </a:lnTo>
                <a:lnTo>
                  <a:pt x="48340" y="48560"/>
                </a:lnTo>
                <a:lnTo>
                  <a:pt x="48160" y="48530"/>
                </a:lnTo>
                <a:lnTo>
                  <a:pt x="48120" y="48510"/>
                </a:lnTo>
                <a:lnTo>
                  <a:pt x="48030" y="48400"/>
                </a:lnTo>
                <a:lnTo>
                  <a:pt x="47980" y="48260"/>
                </a:lnTo>
                <a:lnTo>
                  <a:pt x="47960" y="48110"/>
                </a:lnTo>
                <a:lnTo>
                  <a:pt x="47950" y="47950"/>
                </a:lnTo>
                <a:lnTo>
                  <a:pt x="47920" y="47790"/>
                </a:lnTo>
                <a:lnTo>
                  <a:pt x="47860" y="47640"/>
                </a:lnTo>
                <a:lnTo>
                  <a:pt x="47710" y="47380"/>
                </a:lnTo>
                <a:lnTo>
                  <a:pt x="47580" y="47190"/>
                </a:lnTo>
                <a:lnTo>
                  <a:pt x="47010" y="46750"/>
                </a:lnTo>
                <a:lnTo>
                  <a:pt x="46940" y="46710"/>
                </a:lnTo>
                <a:lnTo>
                  <a:pt x="46890" y="46650"/>
                </a:lnTo>
                <a:lnTo>
                  <a:pt x="46870" y="46550"/>
                </a:lnTo>
                <a:lnTo>
                  <a:pt x="46830" y="46490"/>
                </a:lnTo>
                <a:lnTo>
                  <a:pt x="46670" y="46460"/>
                </a:lnTo>
                <a:lnTo>
                  <a:pt x="46610" y="46440"/>
                </a:lnTo>
                <a:lnTo>
                  <a:pt x="46530" y="46340"/>
                </a:lnTo>
                <a:lnTo>
                  <a:pt x="46440" y="46260"/>
                </a:lnTo>
                <a:lnTo>
                  <a:pt x="46330" y="46180"/>
                </a:lnTo>
                <a:lnTo>
                  <a:pt x="46230" y="46130"/>
                </a:lnTo>
                <a:lnTo>
                  <a:pt x="45770" y="46150"/>
                </a:lnTo>
                <a:lnTo>
                  <a:pt x="45700" y="46160"/>
                </a:lnTo>
                <a:lnTo>
                  <a:pt x="45670" y="46060"/>
                </a:lnTo>
                <a:lnTo>
                  <a:pt x="45600" y="45910"/>
                </a:lnTo>
                <a:lnTo>
                  <a:pt x="45500" y="45770"/>
                </a:lnTo>
                <a:lnTo>
                  <a:pt x="45420" y="45700"/>
                </a:lnTo>
                <a:lnTo>
                  <a:pt x="45380" y="45590"/>
                </a:lnTo>
                <a:lnTo>
                  <a:pt x="45250" y="45420"/>
                </a:lnTo>
                <a:lnTo>
                  <a:pt x="45220" y="45350"/>
                </a:lnTo>
                <a:lnTo>
                  <a:pt x="45210" y="45230"/>
                </a:lnTo>
                <a:lnTo>
                  <a:pt x="45190" y="45170"/>
                </a:lnTo>
                <a:lnTo>
                  <a:pt x="45170" y="45100"/>
                </a:lnTo>
                <a:lnTo>
                  <a:pt x="44850" y="44440"/>
                </a:lnTo>
                <a:lnTo>
                  <a:pt x="44710" y="44220"/>
                </a:lnTo>
                <a:lnTo>
                  <a:pt x="44010" y="43670"/>
                </a:lnTo>
                <a:lnTo>
                  <a:pt x="43720" y="43590"/>
                </a:lnTo>
                <a:lnTo>
                  <a:pt x="43500" y="43470"/>
                </a:lnTo>
                <a:lnTo>
                  <a:pt x="43620" y="43120"/>
                </a:lnTo>
                <a:lnTo>
                  <a:pt x="43630" y="43090"/>
                </a:lnTo>
                <a:lnTo>
                  <a:pt x="43660" y="43060"/>
                </a:lnTo>
                <a:lnTo>
                  <a:pt x="43710" y="43020"/>
                </a:lnTo>
                <a:lnTo>
                  <a:pt x="43740" y="43010"/>
                </a:lnTo>
                <a:lnTo>
                  <a:pt x="43770" y="43000"/>
                </a:lnTo>
                <a:lnTo>
                  <a:pt x="44310" y="42930"/>
                </a:lnTo>
                <a:lnTo>
                  <a:pt x="44340" y="42920"/>
                </a:lnTo>
                <a:lnTo>
                  <a:pt x="44360" y="42910"/>
                </a:lnTo>
                <a:lnTo>
                  <a:pt x="44380" y="42890"/>
                </a:lnTo>
                <a:lnTo>
                  <a:pt x="44400" y="42850"/>
                </a:lnTo>
                <a:lnTo>
                  <a:pt x="44410" y="42790"/>
                </a:lnTo>
                <a:lnTo>
                  <a:pt x="44420" y="42670"/>
                </a:lnTo>
                <a:lnTo>
                  <a:pt x="44420" y="42610"/>
                </a:lnTo>
                <a:lnTo>
                  <a:pt x="44420" y="42570"/>
                </a:lnTo>
                <a:lnTo>
                  <a:pt x="44400" y="42550"/>
                </a:lnTo>
                <a:lnTo>
                  <a:pt x="44370" y="42510"/>
                </a:lnTo>
                <a:lnTo>
                  <a:pt x="44200" y="42380"/>
                </a:lnTo>
                <a:lnTo>
                  <a:pt x="44180" y="42360"/>
                </a:lnTo>
                <a:lnTo>
                  <a:pt x="44170" y="42340"/>
                </a:lnTo>
                <a:lnTo>
                  <a:pt x="44170" y="42310"/>
                </a:lnTo>
                <a:lnTo>
                  <a:pt x="44200" y="42270"/>
                </a:lnTo>
                <a:lnTo>
                  <a:pt x="44280" y="42190"/>
                </a:lnTo>
                <a:lnTo>
                  <a:pt x="44300" y="42130"/>
                </a:lnTo>
                <a:lnTo>
                  <a:pt x="44300" y="42090"/>
                </a:lnTo>
                <a:lnTo>
                  <a:pt x="44290" y="42060"/>
                </a:lnTo>
                <a:lnTo>
                  <a:pt x="44280" y="42030"/>
                </a:lnTo>
                <a:lnTo>
                  <a:pt x="44280" y="42000"/>
                </a:lnTo>
                <a:lnTo>
                  <a:pt x="44280" y="41970"/>
                </a:lnTo>
                <a:lnTo>
                  <a:pt x="44300" y="41940"/>
                </a:lnTo>
                <a:lnTo>
                  <a:pt x="44340" y="41920"/>
                </a:lnTo>
                <a:lnTo>
                  <a:pt x="44380" y="41920"/>
                </a:lnTo>
                <a:lnTo>
                  <a:pt x="44400" y="41930"/>
                </a:lnTo>
                <a:lnTo>
                  <a:pt x="44450" y="41990"/>
                </a:lnTo>
                <a:lnTo>
                  <a:pt x="44470" y="42000"/>
                </a:lnTo>
                <a:lnTo>
                  <a:pt x="44490" y="41990"/>
                </a:lnTo>
                <a:lnTo>
                  <a:pt x="44790" y="41860"/>
                </a:lnTo>
                <a:lnTo>
                  <a:pt x="44810" y="41840"/>
                </a:lnTo>
                <a:lnTo>
                  <a:pt x="44830" y="41830"/>
                </a:lnTo>
                <a:lnTo>
                  <a:pt x="44840" y="41810"/>
                </a:lnTo>
                <a:lnTo>
                  <a:pt x="44920" y="41690"/>
                </a:lnTo>
                <a:lnTo>
                  <a:pt x="44950" y="41660"/>
                </a:lnTo>
                <a:lnTo>
                  <a:pt x="44970" y="41640"/>
                </a:lnTo>
                <a:lnTo>
                  <a:pt x="45080" y="41610"/>
                </a:lnTo>
                <a:lnTo>
                  <a:pt x="45120" y="41580"/>
                </a:lnTo>
                <a:lnTo>
                  <a:pt x="45160" y="41550"/>
                </a:lnTo>
                <a:lnTo>
                  <a:pt x="45180" y="41520"/>
                </a:lnTo>
                <a:lnTo>
                  <a:pt x="45200" y="41490"/>
                </a:lnTo>
                <a:lnTo>
                  <a:pt x="45250" y="41370"/>
                </a:lnTo>
                <a:lnTo>
                  <a:pt x="45260" y="41350"/>
                </a:lnTo>
                <a:lnTo>
                  <a:pt x="45270" y="41330"/>
                </a:lnTo>
                <a:lnTo>
                  <a:pt x="45280" y="41320"/>
                </a:lnTo>
                <a:lnTo>
                  <a:pt x="45300" y="41310"/>
                </a:lnTo>
                <a:lnTo>
                  <a:pt x="45330" y="41300"/>
                </a:lnTo>
                <a:lnTo>
                  <a:pt x="45420" y="41290"/>
                </a:lnTo>
                <a:lnTo>
                  <a:pt x="45440" y="41280"/>
                </a:lnTo>
                <a:lnTo>
                  <a:pt x="45470" y="41270"/>
                </a:lnTo>
                <a:lnTo>
                  <a:pt x="45480" y="41200"/>
                </a:lnTo>
                <a:lnTo>
                  <a:pt x="45480" y="41110"/>
                </a:lnTo>
                <a:lnTo>
                  <a:pt x="45460" y="40880"/>
                </a:lnTo>
                <a:lnTo>
                  <a:pt x="45480" y="40790"/>
                </a:lnTo>
                <a:lnTo>
                  <a:pt x="45500" y="40740"/>
                </a:lnTo>
                <a:lnTo>
                  <a:pt x="45520" y="40720"/>
                </a:lnTo>
                <a:lnTo>
                  <a:pt x="45530" y="40700"/>
                </a:lnTo>
                <a:lnTo>
                  <a:pt x="45560" y="40650"/>
                </a:lnTo>
                <a:lnTo>
                  <a:pt x="45580" y="40600"/>
                </a:lnTo>
                <a:lnTo>
                  <a:pt x="45590" y="40570"/>
                </a:lnTo>
                <a:lnTo>
                  <a:pt x="45580" y="40540"/>
                </a:lnTo>
                <a:lnTo>
                  <a:pt x="45570" y="40510"/>
                </a:lnTo>
                <a:lnTo>
                  <a:pt x="45520" y="40470"/>
                </a:lnTo>
                <a:lnTo>
                  <a:pt x="45480" y="40440"/>
                </a:lnTo>
                <a:lnTo>
                  <a:pt x="45460" y="40400"/>
                </a:lnTo>
                <a:lnTo>
                  <a:pt x="45440" y="40310"/>
                </a:lnTo>
                <a:lnTo>
                  <a:pt x="45410" y="40260"/>
                </a:lnTo>
                <a:lnTo>
                  <a:pt x="45390" y="40230"/>
                </a:lnTo>
                <a:lnTo>
                  <a:pt x="45230" y="40090"/>
                </a:lnTo>
                <a:lnTo>
                  <a:pt x="45250" y="40030"/>
                </a:lnTo>
                <a:lnTo>
                  <a:pt x="45260" y="40010"/>
                </a:lnTo>
                <a:lnTo>
                  <a:pt x="45340" y="39930"/>
                </a:lnTo>
                <a:lnTo>
                  <a:pt x="45360" y="39920"/>
                </a:lnTo>
                <a:lnTo>
                  <a:pt x="45390" y="39910"/>
                </a:lnTo>
                <a:lnTo>
                  <a:pt x="45450" y="39930"/>
                </a:lnTo>
                <a:lnTo>
                  <a:pt x="45480" y="39950"/>
                </a:lnTo>
                <a:lnTo>
                  <a:pt x="45520" y="39990"/>
                </a:lnTo>
                <a:lnTo>
                  <a:pt x="45550" y="39990"/>
                </a:lnTo>
                <a:lnTo>
                  <a:pt x="45590" y="39970"/>
                </a:lnTo>
                <a:lnTo>
                  <a:pt x="45730" y="39820"/>
                </a:lnTo>
                <a:lnTo>
                  <a:pt x="45780" y="39790"/>
                </a:lnTo>
                <a:lnTo>
                  <a:pt x="46060" y="39680"/>
                </a:lnTo>
                <a:lnTo>
                  <a:pt x="46320" y="40150"/>
                </a:lnTo>
                <a:lnTo>
                  <a:pt x="46410" y="40270"/>
                </a:lnTo>
                <a:lnTo>
                  <a:pt x="46480" y="40310"/>
                </a:lnTo>
                <a:lnTo>
                  <a:pt x="46540" y="40360"/>
                </a:lnTo>
                <a:lnTo>
                  <a:pt x="46560" y="40400"/>
                </a:lnTo>
                <a:lnTo>
                  <a:pt x="46560" y="40430"/>
                </a:lnTo>
                <a:lnTo>
                  <a:pt x="46550" y="40460"/>
                </a:lnTo>
                <a:lnTo>
                  <a:pt x="46540" y="40480"/>
                </a:lnTo>
                <a:lnTo>
                  <a:pt x="46530" y="40510"/>
                </a:lnTo>
                <a:lnTo>
                  <a:pt x="46520" y="40530"/>
                </a:lnTo>
                <a:lnTo>
                  <a:pt x="46500" y="40550"/>
                </a:lnTo>
                <a:lnTo>
                  <a:pt x="46460" y="40590"/>
                </a:lnTo>
                <a:lnTo>
                  <a:pt x="46390" y="40620"/>
                </a:lnTo>
                <a:lnTo>
                  <a:pt x="46350" y="40650"/>
                </a:lnTo>
                <a:lnTo>
                  <a:pt x="46330" y="40670"/>
                </a:lnTo>
                <a:lnTo>
                  <a:pt x="46310" y="40700"/>
                </a:lnTo>
                <a:lnTo>
                  <a:pt x="46290" y="40750"/>
                </a:lnTo>
                <a:lnTo>
                  <a:pt x="46300" y="40780"/>
                </a:lnTo>
                <a:lnTo>
                  <a:pt x="46310" y="40810"/>
                </a:lnTo>
                <a:lnTo>
                  <a:pt x="46410" y="40940"/>
                </a:lnTo>
                <a:lnTo>
                  <a:pt x="46450" y="40980"/>
                </a:lnTo>
                <a:lnTo>
                  <a:pt x="46480" y="41000"/>
                </a:lnTo>
                <a:lnTo>
                  <a:pt x="46630" y="41070"/>
                </a:lnTo>
                <a:lnTo>
                  <a:pt x="46690" y="41120"/>
                </a:lnTo>
                <a:lnTo>
                  <a:pt x="46830" y="41290"/>
                </a:lnTo>
                <a:lnTo>
                  <a:pt x="46860" y="41310"/>
                </a:lnTo>
                <a:lnTo>
                  <a:pt x="46890" y="41310"/>
                </a:lnTo>
                <a:lnTo>
                  <a:pt x="46910" y="41310"/>
                </a:lnTo>
                <a:lnTo>
                  <a:pt x="47090" y="41230"/>
                </a:lnTo>
                <a:lnTo>
                  <a:pt x="47260" y="41190"/>
                </a:lnTo>
                <a:lnTo>
                  <a:pt x="47290" y="41190"/>
                </a:lnTo>
                <a:lnTo>
                  <a:pt x="47410" y="41220"/>
                </a:lnTo>
                <a:lnTo>
                  <a:pt x="47440" y="41220"/>
                </a:lnTo>
                <a:lnTo>
                  <a:pt x="47470" y="41220"/>
                </a:lnTo>
                <a:lnTo>
                  <a:pt x="47490" y="41200"/>
                </a:lnTo>
                <a:lnTo>
                  <a:pt x="47510" y="41190"/>
                </a:lnTo>
                <a:lnTo>
                  <a:pt x="47530" y="41170"/>
                </a:lnTo>
                <a:lnTo>
                  <a:pt x="47570" y="41100"/>
                </a:lnTo>
                <a:lnTo>
                  <a:pt x="47590" y="41080"/>
                </a:lnTo>
                <a:lnTo>
                  <a:pt x="47610" y="41070"/>
                </a:lnTo>
                <a:lnTo>
                  <a:pt x="47630" y="41070"/>
                </a:lnTo>
                <a:lnTo>
                  <a:pt x="47910" y="41240"/>
                </a:lnTo>
                <a:lnTo>
                  <a:pt x="48000" y="41240"/>
                </a:lnTo>
                <a:lnTo>
                  <a:pt x="48010" y="41250"/>
                </a:lnTo>
                <a:lnTo>
                  <a:pt x="48100" y="41300"/>
                </a:lnTo>
                <a:lnTo>
                  <a:pt x="48130" y="41360"/>
                </a:lnTo>
                <a:lnTo>
                  <a:pt x="48150" y="41520"/>
                </a:lnTo>
                <a:lnTo>
                  <a:pt x="48170" y="41680"/>
                </a:lnTo>
                <a:lnTo>
                  <a:pt x="48150" y="41790"/>
                </a:lnTo>
                <a:lnTo>
                  <a:pt x="48230" y="41950"/>
                </a:lnTo>
                <a:lnTo>
                  <a:pt x="48250" y="41960"/>
                </a:lnTo>
                <a:lnTo>
                  <a:pt x="48280" y="41950"/>
                </a:lnTo>
                <a:lnTo>
                  <a:pt x="48310" y="41950"/>
                </a:lnTo>
                <a:lnTo>
                  <a:pt x="48320" y="41980"/>
                </a:lnTo>
                <a:lnTo>
                  <a:pt x="48310" y="42090"/>
                </a:lnTo>
                <a:lnTo>
                  <a:pt x="48330" y="42180"/>
                </a:lnTo>
                <a:lnTo>
                  <a:pt x="48340" y="42320"/>
                </a:lnTo>
                <a:lnTo>
                  <a:pt x="48360" y="42390"/>
                </a:lnTo>
                <a:lnTo>
                  <a:pt x="48380" y="42420"/>
                </a:lnTo>
                <a:lnTo>
                  <a:pt x="48450" y="42500"/>
                </a:lnTo>
                <a:lnTo>
                  <a:pt x="48480" y="42550"/>
                </a:lnTo>
                <a:lnTo>
                  <a:pt x="48590" y="42490"/>
                </a:lnTo>
                <a:lnTo>
                  <a:pt x="48730" y="42540"/>
                </a:lnTo>
                <a:lnTo>
                  <a:pt x="49020" y="42770"/>
                </a:lnTo>
                <a:lnTo>
                  <a:pt x="49160" y="42940"/>
                </a:lnTo>
                <a:lnTo>
                  <a:pt x="49170" y="42960"/>
                </a:lnTo>
                <a:lnTo>
                  <a:pt x="49160" y="43020"/>
                </a:lnTo>
                <a:lnTo>
                  <a:pt x="49160" y="43040"/>
                </a:lnTo>
                <a:lnTo>
                  <a:pt x="49180" y="43040"/>
                </a:lnTo>
                <a:lnTo>
                  <a:pt x="49230" y="43030"/>
                </a:lnTo>
                <a:lnTo>
                  <a:pt x="49240" y="43040"/>
                </a:lnTo>
                <a:lnTo>
                  <a:pt x="49270" y="43060"/>
                </a:lnTo>
                <a:lnTo>
                  <a:pt x="49340" y="43080"/>
                </a:lnTo>
                <a:lnTo>
                  <a:pt x="49360" y="43100"/>
                </a:lnTo>
                <a:lnTo>
                  <a:pt x="49360" y="43150"/>
                </a:lnTo>
                <a:lnTo>
                  <a:pt x="49330" y="43180"/>
                </a:lnTo>
                <a:lnTo>
                  <a:pt x="49300" y="43210"/>
                </a:lnTo>
                <a:lnTo>
                  <a:pt x="49240" y="43320"/>
                </a:lnTo>
                <a:lnTo>
                  <a:pt x="49290" y="43350"/>
                </a:lnTo>
                <a:lnTo>
                  <a:pt x="49340" y="43360"/>
                </a:lnTo>
                <a:lnTo>
                  <a:pt x="49390" y="43350"/>
                </a:lnTo>
                <a:lnTo>
                  <a:pt x="49440" y="43370"/>
                </a:lnTo>
                <a:lnTo>
                  <a:pt x="49670" y="43340"/>
                </a:lnTo>
                <a:lnTo>
                  <a:pt x="49710" y="43350"/>
                </a:lnTo>
                <a:lnTo>
                  <a:pt x="49740" y="43370"/>
                </a:lnTo>
                <a:lnTo>
                  <a:pt x="49780" y="43460"/>
                </a:lnTo>
                <a:lnTo>
                  <a:pt x="49810" y="43510"/>
                </a:lnTo>
                <a:lnTo>
                  <a:pt x="49840" y="43520"/>
                </a:lnTo>
                <a:lnTo>
                  <a:pt x="49860" y="43510"/>
                </a:lnTo>
                <a:lnTo>
                  <a:pt x="49940" y="43430"/>
                </a:lnTo>
                <a:lnTo>
                  <a:pt x="50100" y="43340"/>
                </a:lnTo>
                <a:lnTo>
                  <a:pt x="50160" y="43300"/>
                </a:lnTo>
                <a:lnTo>
                  <a:pt x="50190" y="43260"/>
                </a:lnTo>
                <a:lnTo>
                  <a:pt x="50260" y="43140"/>
                </a:lnTo>
                <a:lnTo>
                  <a:pt x="50280" y="43090"/>
                </a:lnTo>
                <a:lnTo>
                  <a:pt x="50300" y="43000"/>
                </a:lnTo>
                <a:lnTo>
                  <a:pt x="50310" y="42970"/>
                </a:lnTo>
                <a:lnTo>
                  <a:pt x="50300" y="42930"/>
                </a:lnTo>
                <a:lnTo>
                  <a:pt x="50300" y="42910"/>
                </a:lnTo>
                <a:lnTo>
                  <a:pt x="50290" y="42880"/>
                </a:lnTo>
                <a:lnTo>
                  <a:pt x="50280" y="42850"/>
                </a:lnTo>
                <a:lnTo>
                  <a:pt x="50280" y="42810"/>
                </a:lnTo>
                <a:lnTo>
                  <a:pt x="50310" y="42760"/>
                </a:lnTo>
                <a:lnTo>
                  <a:pt x="50330" y="42750"/>
                </a:lnTo>
                <a:lnTo>
                  <a:pt x="50360" y="42740"/>
                </a:lnTo>
                <a:lnTo>
                  <a:pt x="50390" y="42750"/>
                </a:lnTo>
                <a:lnTo>
                  <a:pt x="50410" y="42770"/>
                </a:lnTo>
                <a:lnTo>
                  <a:pt x="50490" y="42900"/>
                </a:lnTo>
                <a:lnTo>
                  <a:pt x="50540" y="42920"/>
                </a:lnTo>
                <a:lnTo>
                  <a:pt x="50620" y="42920"/>
                </a:lnTo>
                <a:lnTo>
                  <a:pt x="50810" y="42890"/>
                </a:lnTo>
                <a:lnTo>
                  <a:pt x="50900" y="42860"/>
                </a:lnTo>
                <a:lnTo>
                  <a:pt x="50950" y="42840"/>
                </a:lnTo>
                <a:lnTo>
                  <a:pt x="50970" y="42810"/>
                </a:lnTo>
                <a:lnTo>
                  <a:pt x="50980" y="42790"/>
                </a:lnTo>
                <a:lnTo>
                  <a:pt x="50980" y="42760"/>
                </a:lnTo>
                <a:lnTo>
                  <a:pt x="50980" y="42740"/>
                </a:lnTo>
                <a:lnTo>
                  <a:pt x="50970" y="42710"/>
                </a:lnTo>
                <a:lnTo>
                  <a:pt x="50930" y="42610"/>
                </a:lnTo>
                <a:lnTo>
                  <a:pt x="50920" y="42580"/>
                </a:lnTo>
                <a:lnTo>
                  <a:pt x="50920" y="42550"/>
                </a:lnTo>
                <a:lnTo>
                  <a:pt x="50920" y="42520"/>
                </a:lnTo>
                <a:lnTo>
                  <a:pt x="50950" y="42500"/>
                </a:lnTo>
                <a:lnTo>
                  <a:pt x="51140" y="42470"/>
                </a:lnTo>
                <a:lnTo>
                  <a:pt x="51150" y="42470"/>
                </a:lnTo>
                <a:lnTo>
                  <a:pt x="51160" y="42460"/>
                </a:lnTo>
                <a:lnTo>
                  <a:pt x="51190" y="42430"/>
                </a:lnTo>
                <a:lnTo>
                  <a:pt x="51210" y="42410"/>
                </a:lnTo>
                <a:lnTo>
                  <a:pt x="51270" y="42280"/>
                </a:lnTo>
                <a:lnTo>
                  <a:pt x="51290" y="42260"/>
                </a:lnTo>
                <a:lnTo>
                  <a:pt x="51810" y="42000"/>
                </a:lnTo>
                <a:lnTo>
                  <a:pt x="51880" y="41960"/>
                </a:lnTo>
                <a:lnTo>
                  <a:pt x="51890" y="41930"/>
                </a:lnTo>
                <a:lnTo>
                  <a:pt x="51890" y="41900"/>
                </a:lnTo>
                <a:lnTo>
                  <a:pt x="51880" y="41870"/>
                </a:lnTo>
                <a:lnTo>
                  <a:pt x="51870" y="41850"/>
                </a:lnTo>
                <a:lnTo>
                  <a:pt x="51860" y="41820"/>
                </a:lnTo>
                <a:lnTo>
                  <a:pt x="51870" y="41750"/>
                </a:lnTo>
                <a:lnTo>
                  <a:pt x="52010" y="41600"/>
                </a:lnTo>
                <a:lnTo>
                  <a:pt x="52510" y="41610"/>
                </a:lnTo>
                <a:lnTo>
                  <a:pt x="52580" y="41600"/>
                </a:lnTo>
                <a:lnTo>
                  <a:pt x="52590" y="41590"/>
                </a:lnTo>
                <a:lnTo>
                  <a:pt x="52600" y="41580"/>
                </a:lnTo>
                <a:lnTo>
                  <a:pt x="52610" y="41560"/>
                </a:lnTo>
                <a:lnTo>
                  <a:pt x="52640" y="41500"/>
                </a:lnTo>
                <a:lnTo>
                  <a:pt x="52650" y="41460"/>
                </a:lnTo>
                <a:lnTo>
                  <a:pt x="52680" y="41420"/>
                </a:lnTo>
                <a:lnTo>
                  <a:pt x="52710" y="41420"/>
                </a:lnTo>
                <a:lnTo>
                  <a:pt x="52740" y="41420"/>
                </a:lnTo>
                <a:lnTo>
                  <a:pt x="52790" y="41450"/>
                </a:lnTo>
                <a:lnTo>
                  <a:pt x="52830" y="41470"/>
                </a:lnTo>
                <a:lnTo>
                  <a:pt x="52890" y="41490"/>
                </a:lnTo>
                <a:lnTo>
                  <a:pt x="52930" y="41490"/>
                </a:lnTo>
                <a:lnTo>
                  <a:pt x="53110" y="41430"/>
                </a:lnTo>
                <a:lnTo>
                  <a:pt x="53140" y="41410"/>
                </a:lnTo>
                <a:lnTo>
                  <a:pt x="53240" y="41320"/>
                </a:lnTo>
                <a:lnTo>
                  <a:pt x="53280" y="41310"/>
                </a:lnTo>
                <a:lnTo>
                  <a:pt x="53320" y="41310"/>
                </a:lnTo>
                <a:lnTo>
                  <a:pt x="53420" y="41340"/>
                </a:lnTo>
                <a:lnTo>
                  <a:pt x="53460" y="41330"/>
                </a:lnTo>
                <a:lnTo>
                  <a:pt x="53480" y="41320"/>
                </a:lnTo>
                <a:lnTo>
                  <a:pt x="53500" y="41290"/>
                </a:lnTo>
                <a:lnTo>
                  <a:pt x="53510" y="41270"/>
                </a:lnTo>
                <a:lnTo>
                  <a:pt x="53520" y="41250"/>
                </a:lnTo>
                <a:lnTo>
                  <a:pt x="53550" y="41160"/>
                </a:lnTo>
                <a:lnTo>
                  <a:pt x="53580" y="41110"/>
                </a:lnTo>
                <a:lnTo>
                  <a:pt x="53600" y="41060"/>
                </a:lnTo>
                <a:lnTo>
                  <a:pt x="53670" y="40980"/>
                </a:lnTo>
                <a:lnTo>
                  <a:pt x="53680" y="40950"/>
                </a:lnTo>
                <a:lnTo>
                  <a:pt x="53690" y="40930"/>
                </a:lnTo>
                <a:lnTo>
                  <a:pt x="53690" y="40900"/>
                </a:lnTo>
                <a:lnTo>
                  <a:pt x="53680" y="40870"/>
                </a:lnTo>
                <a:lnTo>
                  <a:pt x="53670" y="40820"/>
                </a:lnTo>
                <a:lnTo>
                  <a:pt x="53660" y="40790"/>
                </a:lnTo>
                <a:lnTo>
                  <a:pt x="53660" y="40760"/>
                </a:lnTo>
                <a:lnTo>
                  <a:pt x="53660" y="40720"/>
                </a:lnTo>
                <a:lnTo>
                  <a:pt x="53670" y="40690"/>
                </a:lnTo>
                <a:lnTo>
                  <a:pt x="53720" y="40600"/>
                </a:lnTo>
                <a:lnTo>
                  <a:pt x="54000" y="40590"/>
                </a:lnTo>
                <a:lnTo>
                  <a:pt x="54030" y="40590"/>
                </a:lnTo>
                <a:lnTo>
                  <a:pt x="54060" y="40580"/>
                </a:lnTo>
                <a:lnTo>
                  <a:pt x="54120" y="40530"/>
                </a:lnTo>
                <a:lnTo>
                  <a:pt x="54130" y="40520"/>
                </a:lnTo>
                <a:lnTo>
                  <a:pt x="54150" y="40520"/>
                </a:lnTo>
                <a:lnTo>
                  <a:pt x="54190" y="40530"/>
                </a:lnTo>
                <a:lnTo>
                  <a:pt x="54240" y="40560"/>
                </a:lnTo>
                <a:lnTo>
                  <a:pt x="54360" y="40670"/>
                </a:lnTo>
                <a:lnTo>
                  <a:pt x="54410" y="40720"/>
                </a:lnTo>
                <a:lnTo>
                  <a:pt x="54560" y="40980"/>
                </a:lnTo>
                <a:lnTo>
                  <a:pt x="54550" y="41040"/>
                </a:lnTo>
                <a:lnTo>
                  <a:pt x="54550" y="41070"/>
                </a:lnTo>
                <a:lnTo>
                  <a:pt x="54560" y="41120"/>
                </a:lnTo>
                <a:lnTo>
                  <a:pt x="54600" y="41170"/>
                </a:lnTo>
                <a:lnTo>
                  <a:pt x="54620" y="41200"/>
                </a:lnTo>
                <a:lnTo>
                  <a:pt x="54640" y="41220"/>
                </a:lnTo>
                <a:lnTo>
                  <a:pt x="54670" y="41240"/>
                </a:lnTo>
                <a:lnTo>
                  <a:pt x="54690" y="41250"/>
                </a:lnTo>
                <a:lnTo>
                  <a:pt x="54760" y="41260"/>
                </a:lnTo>
                <a:lnTo>
                  <a:pt x="54780" y="41270"/>
                </a:lnTo>
                <a:lnTo>
                  <a:pt x="54810" y="41290"/>
                </a:lnTo>
                <a:lnTo>
                  <a:pt x="54830" y="41300"/>
                </a:lnTo>
                <a:lnTo>
                  <a:pt x="54850" y="41320"/>
                </a:lnTo>
                <a:lnTo>
                  <a:pt x="54850" y="41380"/>
                </a:lnTo>
                <a:lnTo>
                  <a:pt x="54850" y="41430"/>
                </a:lnTo>
                <a:lnTo>
                  <a:pt x="54780" y="41650"/>
                </a:lnTo>
                <a:lnTo>
                  <a:pt x="54740" y="41790"/>
                </a:lnTo>
                <a:lnTo>
                  <a:pt x="54560" y="41880"/>
                </a:lnTo>
                <a:lnTo>
                  <a:pt x="54540" y="41890"/>
                </a:lnTo>
                <a:lnTo>
                  <a:pt x="54500" y="41890"/>
                </a:lnTo>
                <a:lnTo>
                  <a:pt x="54380" y="41880"/>
                </a:lnTo>
                <a:lnTo>
                  <a:pt x="54290" y="41900"/>
                </a:lnTo>
                <a:lnTo>
                  <a:pt x="54260" y="41900"/>
                </a:lnTo>
                <a:lnTo>
                  <a:pt x="54200" y="41880"/>
                </a:lnTo>
                <a:lnTo>
                  <a:pt x="54180" y="41870"/>
                </a:lnTo>
                <a:lnTo>
                  <a:pt x="54130" y="41840"/>
                </a:lnTo>
                <a:lnTo>
                  <a:pt x="54100" y="41840"/>
                </a:lnTo>
                <a:lnTo>
                  <a:pt x="53930" y="41830"/>
                </a:lnTo>
                <a:lnTo>
                  <a:pt x="53870" y="41820"/>
                </a:lnTo>
                <a:lnTo>
                  <a:pt x="53790" y="41790"/>
                </a:lnTo>
                <a:lnTo>
                  <a:pt x="53730" y="41770"/>
                </a:lnTo>
                <a:lnTo>
                  <a:pt x="53700" y="41770"/>
                </a:lnTo>
                <a:lnTo>
                  <a:pt x="53670" y="41780"/>
                </a:lnTo>
                <a:lnTo>
                  <a:pt x="53650" y="41810"/>
                </a:lnTo>
                <a:lnTo>
                  <a:pt x="53630" y="41850"/>
                </a:lnTo>
                <a:lnTo>
                  <a:pt x="53620" y="41960"/>
                </a:lnTo>
                <a:lnTo>
                  <a:pt x="53600" y="42010"/>
                </a:lnTo>
                <a:lnTo>
                  <a:pt x="53570" y="42060"/>
                </a:lnTo>
                <a:lnTo>
                  <a:pt x="53530" y="42070"/>
                </a:lnTo>
                <a:lnTo>
                  <a:pt x="53440" y="42080"/>
                </a:lnTo>
                <a:lnTo>
                  <a:pt x="53410" y="42090"/>
                </a:lnTo>
                <a:lnTo>
                  <a:pt x="53390" y="42110"/>
                </a:lnTo>
                <a:lnTo>
                  <a:pt x="53380" y="42130"/>
                </a:lnTo>
                <a:lnTo>
                  <a:pt x="53370" y="42170"/>
                </a:lnTo>
                <a:lnTo>
                  <a:pt x="53390" y="42210"/>
                </a:lnTo>
                <a:lnTo>
                  <a:pt x="53400" y="42240"/>
                </a:lnTo>
                <a:lnTo>
                  <a:pt x="53420" y="42270"/>
                </a:lnTo>
                <a:lnTo>
                  <a:pt x="53490" y="42310"/>
                </a:lnTo>
                <a:lnTo>
                  <a:pt x="53510" y="42330"/>
                </a:lnTo>
                <a:lnTo>
                  <a:pt x="53530" y="42350"/>
                </a:lnTo>
                <a:lnTo>
                  <a:pt x="53540" y="42370"/>
                </a:lnTo>
                <a:lnTo>
                  <a:pt x="53550" y="42400"/>
                </a:lnTo>
                <a:lnTo>
                  <a:pt x="53550" y="42430"/>
                </a:lnTo>
                <a:lnTo>
                  <a:pt x="53550" y="42480"/>
                </a:lnTo>
                <a:lnTo>
                  <a:pt x="53550" y="42500"/>
                </a:lnTo>
                <a:lnTo>
                  <a:pt x="53560" y="42550"/>
                </a:lnTo>
                <a:lnTo>
                  <a:pt x="53560" y="42590"/>
                </a:lnTo>
                <a:lnTo>
                  <a:pt x="53550" y="42630"/>
                </a:lnTo>
                <a:lnTo>
                  <a:pt x="53510" y="42690"/>
                </a:lnTo>
                <a:lnTo>
                  <a:pt x="53480" y="42730"/>
                </a:lnTo>
                <a:lnTo>
                  <a:pt x="53450" y="42750"/>
                </a:lnTo>
                <a:lnTo>
                  <a:pt x="53370" y="42810"/>
                </a:lnTo>
                <a:lnTo>
                  <a:pt x="53350" y="42830"/>
                </a:lnTo>
                <a:lnTo>
                  <a:pt x="53340" y="42860"/>
                </a:lnTo>
                <a:lnTo>
                  <a:pt x="53330" y="42910"/>
                </a:lnTo>
                <a:lnTo>
                  <a:pt x="53340" y="42980"/>
                </a:lnTo>
                <a:lnTo>
                  <a:pt x="53350" y="43020"/>
                </a:lnTo>
                <a:lnTo>
                  <a:pt x="53360" y="43060"/>
                </a:lnTo>
                <a:lnTo>
                  <a:pt x="53380" y="43100"/>
                </a:lnTo>
                <a:lnTo>
                  <a:pt x="53410" y="43140"/>
                </a:lnTo>
                <a:lnTo>
                  <a:pt x="53430" y="43160"/>
                </a:lnTo>
                <a:lnTo>
                  <a:pt x="53480" y="43190"/>
                </a:lnTo>
                <a:lnTo>
                  <a:pt x="53590" y="43230"/>
                </a:lnTo>
                <a:lnTo>
                  <a:pt x="53610" y="43250"/>
                </a:lnTo>
                <a:lnTo>
                  <a:pt x="53630" y="43270"/>
                </a:lnTo>
                <a:lnTo>
                  <a:pt x="53630" y="43310"/>
                </a:lnTo>
                <a:lnTo>
                  <a:pt x="53610" y="43370"/>
                </a:lnTo>
                <a:lnTo>
                  <a:pt x="53520" y="43530"/>
                </a:lnTo>
                <a:lnTo>
                  <a:pt x="53500" y="43570"/>
                </a:lnTo>
                <a:lnTo>
                  <a:pt x="53490" y="43600"/>
                </a:lnTo>
                <a:lnTo>
                  <a:pt x="53500" y="43670"/>
                </a:lnTo>
                <a:lnTo>
                  <a:pt x="53500" y="43710"/>
                </a:lnTo>
                <a:lnTo>
                  <a:pt x="53520" y="43740"/>
                </a:lnTo>
                <a:lnTo>
                  <a:pt x="53540" y="43750"/>
                </a:lnTo>
                <a:lnTo>
                  <a:pt x="53690" y="43830"/>
                </a:lnTo>
                <a:lnTo>
                  <a:pt x="53750" y="43870"/>
                </a:lnTo>
                <a:lnTo>
                  <a:pt x="53790" y="43910"/>
                </a:lnTo>
                <a:lnTo>
                  <a:pt x="53820" y="43950"/>
                </a:lnTo>
                <a:lnTo>
                  <a:pt x="53830" y="43980"/>
                </a:lnTo>
                <a:lnTo>
                  <a:pt x="53840" y="44000"/>
                </a:lnTo>
                <a:lnTo>
                  <a:pt x="53860" y="44120"/>
                </a:lnTo>
                <a:lnTo>
                  <a:pt x="53870" y="44180"/>
                </a:lnTo>
                <a:lnTo>
                  <a:pt x="53890" y="44230"/>
                </a:lnTo>
                <a:lnTo>
                  <a:pt x="53910" y="44280"/>
                </a:lnTo>
                <a:lnTo>
                  <a:pt x="53930" y="44300"/>
                </a:lnTo>
                <a:lnTo>
                  <a:pt x="54050" y="44400"/>
                </a:lnTo>
                <a:lnTo>
                  <a:pt x="54060" y="44420"/>
                </a:lnTo>
                <a:lnTo>
                  <a:pt x="54080" y="44440"/>
                </a:lnTo>
                <a:lnTo>
                  <a:pt x="54150" y="44590"/>
                </a:lnTo>
                <a:lnTo>
                  <a:pt x="54160" y="44610"/>
                </a:lnTo>
                <a:lnTo>
                  <a:pt x="54180" y="44620"/>
                </a:lnTo>
                <a:lnTo>
                  <a:pt x="54200" y="44640"/>
                </a:lnTo>
                <a:lnTo>
                  <a:pt x="54230" y="44650"/>
                </a:lnTo>
                <a:lnTo>
                  <a:pt x="54340" y="44680"/>
                </a:lnTo>
                <a:lnTo>
                  <a:pt x="54360" y="44690"/>
                </a:lnTo>
                <a:lnTo>
                  <a:pt x="54370" y="44700"/>
                </a:lnTo>
                <a:lnTo>
                  <a:pt x="54380" y="44720"/>
                </a:lnTo>
                <a:lnTo>
                  <a:pt x="54400" y="44740"/>
                </a:lnTo>
                <a:lnTo>
                  <a:pt x="54400" y="44770"/>
                </a:lnTo>
                <a:lnTo>
                  <a:pt x="54420" y="44830"/>
                </a:lnTo>
                <a:lnTo>
                  <a:pt x="54430" y="44850"/>
                </a:lnTo>
                <a:lnTo>
                  <a:pt x="54440" y="44880"/>
                </a:lnTo>
                <a:lnTo>
                  <a:pt x="54460" y="44890"/>
                </a:lnTo>
                <a:lnTo>
                  <a:pt x="54480" y="44900"/>
                </a:lnTo>
                <a:lnTo>
                  <a:pt x="54550" y="44920"/>
                </a:lnTo>
                <a:lnTo>
                  <a:pt x="54640" y="44920"/>
                </a:lnTo>
                <a:lnTo>
                  <a:pt x="54680" y="44920"/>
                </a:lnTo>
                <a:lnTo>
                  <a:pt x="54700" y="44930"/>
                </a:lnTo>
                <a:lnTo>
                  <a:pt x="54720" y="44950"/>
                </a:lnTo>
                <a:lnTo>
                  <a:pt x="54740" y="44970"/>
                </a:lnTo>
                <a:lnTo>
                  <a:pt x="54710" y="45000"/>
                </a:lnTo>
                <a:lnTo>
                  <a:pt x="54660" y="45020"/>
                </a:lnTo>
                <a:lnTo>
                  <a:pt x="54440" y="45070"/>
                </a:lnTo>
                <a:lnTo>
                  <a:pt x="54370" y="45110"/>
                </a:lnTo>
                <a:lnTo>
                  <a:pt x="54350" y="45140"/>
                </a:lnTo>
                <a:lnTo>
                  <a:pt x="54340" y="45180"/>
                </a:lnTo>
                <a:lnTo>
                  <a:pt x="54350" y="45210"/>
                </a:lnTo>
                <a:lnTo>
                  <a:pt x="54370" y="45250"/>
                </a:lnTo>
                <a:lnTo>
                  <a:pt x="54380" y="45280"/>
                </a:lnTo>
                <a:lnTo>
                  <a:pt x="54380" y="45300"/>
                </a:lnTo>
                <a:lnTo>
                  <a:pt x="54370" y="45330"/>
                </a:lnTo>
                <a:lnTo>
                  <a:pt x="54350" y="45350"/>
                </a:lnTo>
                <a:lnTo>
                  <a:pt x="54330" y="45360"/>
                </a:lnTo>
                <a:lnTo>
                  <a:pt x="54310" y="45380"/>
                </a:lnTo>
                <a:lnTo>
                  <a:pt x="54280" y="45390"/>
                </a:lnTo>
                <a:lnTo>
                  <a:pt x="54250" y="45390"/>
                </a:lnTo>
                <a:lnTo>
                  <a:pt x="54190" y="45380"/>
                </a:lnTo>
                <a:lnTo>
                  <a:pt x="54130" y="45340"/>
                </a:lnTo>
                <a:lnTo>
                  <a:pt x="54110" y="45340"/>
                </a:lnTo>
                <a:lnTo>
                  <a:pt x="54070" y="45360"/>
                </a:lnTo>
                <a:lnTo>
                  <a:pt x="54030" y="45400"/>
                </a:lnTo>
                <a:lnTo>
                  <a:pt x="54000" y="45410"/>
                </a:lnTo>
                <a:lnTo>
                  <a:pt x="53950" y="45410"/>
                </a:lnTo>
                <a:lnTo>
                  <a:pt x="53870" y="45390"/>
                </a:lnTo>
                <a:lnTo>
                  <a:pt x="53830" y="45380"/>
                </a:lnTo>
                <a:lnTo>
                  <a:pt x="53800" y="45360"/>
                </a:lnTo>
                <a:lnTo>
                  <a:pt x="53690" y="45280"/>
                </a:lnTo>
                <a:lnTo>
                  <a:pt x="53600" y="45220"/>
                </a:lnTo>
                <a:lnTo>
                  <a:pt x="53420" y="45180"/>
                </a:lnTo>
                <a:lnTo>
                  <a:pt x="53160" y="45060"/>
                </a:lnTo>
                <a:lnTo>
                  <a:pt x="53130" y="45060"/>
                </a:lnTo>
                <a:lnTo>
                  <a:pt x="53110" y="45090"/>
                </a:lnTo>
                <a:lnTo>
                  <a:pt x="53080" y="45150"/>
                </a:lnTo>
                <a:lnTo>
                  <a:pt x="53060" y="45230"/>
                </a:lnTo>
                <a:lnTo>
                  <a:pt x="53050" y="45260"/>
                </a:lnTo>
                <a:lnTo>
                  <a:pt x="53030" y="45280"/>
                </a:lnTo>
                <a:lnTo>
                  <a:pt x="53010" y="45320"/>
                </a:lnTo>
                <a:lnTo>
                  <a:pt x="52880" y="45440"/>
                </a:lnTo>
                <a:lnTo>
                  <a:pt x="52760" y="45520"/>
                </a:lnTo>
                <a:lnTo>
                  <a:pt x="52750" y="45520"/>
                </a:lnTo>
                <a:lnTo>
                  <a:pt x="52660" y="45580"/>
                </a:lnTo>
                <a:lnTo>
                  <a:pt x="52650" y="45630"/>
                </a:lnTo>
                <a:lnTo>
                  <a:pt x="52650" y="45650"/>
                </a:lnTo>
                <a:lnTo>
                  <a:pt x="52680" y="46000"/>
                </a:lnTo>
                <a:lnTo>
                  <a:pt x="52690" y="46030"/>
                </a:lnTo>
                <a:lnTo>
                  <a:pt x="52720" y="46130"/>
                </a:lnTo>
                <a:lnTo>
                  <a:pt x="52730" y="46160"/>
                </a:lnTo>
                <a:lnTo>
                  <a:pt x="52750" y="46180"/>
                </a:lnTo>
                <a:lnTo>
                  <a:pt x="52790" y="46210"/>
                </a:lnTo>
                <a:lnTo>
                  <a:pt x="52870" y="46250"/>
                </a:lnTo>
                <a:lnTo>
                  <a:pt x="53000" y="46280"/>
                </a:lnTo>
                <a:lnTo>
                  <a:pt x="53060" y="46280"/>
                </a:lnTo>
                <a:lnTo>
                  <a:pt x="53100" y="46270"/>
                </a:lnTo>
                <a:lnTo>
                  <a:pt x="53120" y="46250"/>
                </a:lnTo>
                <a:lnTo>
                  <a:pt x="53150" y="46250"/>
                </a:lnTo>
                <a:lnTo>
                  <a:pt x="54220" y="46850"/>
                </a:lnTo>
                <a:lnTo>
                  <a:pt x="54310" y="46850"/>
                </a:lnTo>
                <a:lnTo>
                  <a:pt x="54330" y="46850"/>
                </a:lnTo>
                <a:lnTo>
                  <a:pt x="54380" y="46860"/>
                </a:lnTo>
                <a:lnTo>
                  <a:pt x="54410" y="46880"/>
                </a:lnTo>
                <a:lnTo>
                  <a:pt x="54440" y="46900"/>
                </a:lnTo>
                <a:lnTo>
                  <a:pt x="54520" y="47010"/>
                </a:lnTo>
                <a:lnTo>
                  <a:pt x="54580" y="47050"/>
                </a:lnTo>
                <a:lnTo>
                  <a:pt x="54650" y="47070"/>
                </a:lnTo>
                <a:lnTo>
                  <a:pt x="54710" y="47120"/>
                </a:lnTo>
                <a:lnTo>
                  <a:pt x="54740" y="47160"/>
                </a:lnTo>
                <a:lnTo>
                  <a:pt x="54750" y="47200"/>
                </a:lnTo>
                <a:lnTo>
                  <a:pt x="54750" y="47230"/>
                </a:lnTo>
                <a:lnTo>
                  <a:pt x="54740" y="47260"/>
                </a:lnTo>
                <a:lnTo>
                  <a:pt x="54730" y="47290"/>
                </a:lnTo>
                <a:lnTo>
                  <a:pt x="54680" y="47390"/>
                </a:lnTo>
                <a:lnTo>
                  <a:pt x="54670" y="47410"/>
                </a:lnTo>
                <a:lnTo>
                  <a:pt x="54660" y="47450"/>
                </a:lnTo>
                <a:lnTo>
                  <a:pt x="54650" y="47650"/>
                </a:lnTo>
                <a:lnTo>
                  <a:pt x="54650" y="47680"/>
                </a:lnTo>
                <a:lnTo>
                  <a:pt x="54660" y="47710"/>
                </a:lnTo>
                <a:lnTo>
                  <a:pt x="54660" y="47740"/>
                </a:lnTo>
                <a:lnTo>
                  <a:pt x="54670" y="47770"/>
                </a:lnTo>
                <a:lnTo>
                  <a:pt x="54700" y="47780"/>
                </a:lnTo>
                <a:lnTo>
                  <a:pt x="54730" y="47790"/>
                </a:lnTo>
                <a:lnTo>
                  <a:pt x="54790" y="47780"/>
                </a:lnTo>
                <a:lnTo>
                  <a:pt x="54870" y="47760"/>
                </a:lnTo>
                <a:lnTo>
                  <a:pt x="54900" y="47760"/>
                </a:lnTo>
                <a:lnTo>
                  <a:pt x="54930" y="47760"/>
                </a:lnTo>
                <a:lnTo>
                  <a:pt x="54960" y="47760"/>
                </a:lnTo>
                <a:lnTo>
                  <a:pt x="55520" y="48040"/>
                </a:lnTo>
                <a:lnTo>
                  <a:pt x="55570" y="48080"/>
                </a:lnTo>
                <a:lnTo>
                  <a:pt x="55590" y="48120"/>
                </a:lnTo>
                <a:lnTo>
                  <a:pt x="55600" y="48140"/>
                </a:lnTo>
                <a:lnTo>
                  <a:pt x="55610" y="48160"/>
                </a:lnTo>
                <a:lnTo>
                  <a:pt x="55620" y="48190"/>
                </a:lnTo>
                <a:lnTo>
                  <a:pt x="55640" y="48210"/>
                </a:lnTo>
                <a:lnTo>
                  <a:pt x="55660" y="48220"/>
                </a:lnTo>
                <a:lnTo>
                  <a:pt x="55680" y="48240"/>
                </a:lnTo>
                <a:lnTo>
                  <a:pt x="55720" y="48250"/>
                </a:lnTo>
                <a:lnTo>
                  <a:pt x="55780" y="48260"/>
                </a:lnTo>
                <a:lnTo>
                  <a:pt x="55880" y="48260"/>
                </a:lnTo>
                <a:lnTo>
                  <a:pt x="55980" y="48250"/>
                </a:lnTo>
                <a:lnTo>
                  <a:pt x="56090" y="48180"/>
                </a:lnTo>
                <a:lnTo>
                  <a:pt x="56190" y="48100"/>
                </a:lnTo>
                <a:lnTo>
                  <a:pt x="56290" y="47980"/>
                </a:lnTo>
                <a:lnTo>
                  <a:pt x="56330" y="47950"/>
                </a:lnTo>
                <a:lnTo>
                  <a:pt x="56350" y="47940"/>
                </a:lnTo>
                <a:lnTo>
                  <a:pt x="56370" y="47930"/>
                </a:lnTo>
                <a:lnTo>
                  <a:pt x="56430" y="47930"/>
                </a:lnTo>
                <a:lnTo>
                  <a:pt x="56770" y="48050"/>
                </a:lnTo>
                <a:lnTo>
                  <a:pt x="56820" y="48100"/>
                </a:lnTo>
                <a:lnTo>
                  <a:pt x="56850" y="48130"/>
                </a:lnTo>
                <a:lnTo>
                  <a:pt x="56860" y="48170"/>
                </a:lnTo>
                <a:lnTo>
                  <a:pt x="56900" y="48270"/>
                </a:lnTo>
                <a:lnTo>
                  <a:pt x="56920" y="48320"/>
                </a:lnTo>
                <a:lnTo>
                  <a:pt x="56930" y="48340"/>
                </a:lnTo>
                <a:lnTo>
                  <a:pt x="56950" y="48370"/>
                </a:lnTo>
                <a:lnTo>
                  <a:pt x="56980" y="48390"/>
                </a:lnTo>
                <a:lnTo>
                  <a:pt x="57030" y="48410"/>
                </a:lnTo>
                <a:lnTo>
                  <a:pt x="57120" y="48420"/>
                </a:lnTo>
                <a:lnTo>
                  <a:pt x="57160" y="48420"/>
                </a:lnTo>
                <a:lnTo>
                  <a:pt x="57200" y="48410"/>
                </a:lnTo>
                <a:lnTo>
                  <a:pt x="57210" y="48390"/>
                </a:lnTo>
                <a:lnTo>
                  <a:pt x="57240" y="48370"/>
                </a:lnTo>
                <a:lnTo>
                  <a:pt x="57280" y="48380"/>
                </a:lnTo>
                <a:lnTo>
                  <a:pt x="57330" y="48410"/>
                </a:lnTo>
                <a:lnTo>
                  <a:pt x="57450" y="48490"/>
                </a:lnTo>
                <a:lnTo>
                  <a:pt x="57520" y="48530"/>
                </a:lnTo>
                <a:lnTo>
                  <a:pt x="57620" y="48560"/>
                </a:lnTo>
                <a:lnTo>
                  <a:pt x="57700" y="48550"/>
                </a:lnTo>
                <a:lnTo>
                  <a:pt x="57810" y="48610"/>
                </a:lnTo>
                <a:lnTo>
                  <a:pt x="58130" y="48890"/>
                </a:lnTo>
                <a:lnTo>
                  <a:pt x="58160" y="48960"/>
                </a:lnTo>
                <a:lnTo>
                  <a:pt x="58200" y="49000"/>
                </a:lnTo>
                <a:lnTo>
                  <a:pt x="58260" y="49050"/>
                </a:lnTo>
                <a:lnTo>
                  <a:pt x="58270" y="49070"/>
                </a:lnTo>
                <a:lnTo>
                  <a:pt x="58280" y="49090"/>
                </a:lnTo>
                <a:lnTo>
                  <a:pt x="58290" y="49120"/>
                </a:lnTo>
                <a:lnTo>
                  <a:pt x="58310" y="49170"/>
                </a:lnTo>
                <a:lnTo>
                  <a:pt x="58330" y="49220"/>
                </a:lnTo>
                <a:lnTo>
                  <a:pt x="58400" y="49360"/>
                </a:lnTo>
                <a:lnTo>
                  <a:pt x="58410" y="49380"/>
                </a:lnTo>
                <a:lnTo>
                  <a:pt x="58410" y="49440"/>
                </a:lnTo>
                <a:lnTo>
                  <a:pt x="58410" y="49710"/>
                </a:lnTo>
                <a:lnTo>
                  <a:pt x="58420" y="49790"/>
                </a:lnTo>
                <a:lnTo>
                  <a:pt x="58440" y="49840"/>
                </a:lnTo>
                <a:lnTo>
                  <a:pt x="58460" y="49860"/>
                </a:lnTo>
                <a:lnTo>
                  <a:pt x="58480" y="49870"/>
                </a:lnTo>
                <a:lnTo>
                  <a:pt x="58490" y="49900"/>
                </a:lnTo>
                <a:lnTo>
                  <a:pt x="58500" y="49950"/>
                </a:lnTo>
                <a:lnTo>
                  <a:pt x="58490" y="50070"/>
                </a:lnTo>
                <a:lnTo>
                  <a:pt x="58500" y="50110"/>
                </a:lnTo>
                <a:lnTo>
                  <a:pt x="58500" y="50140"/>
                </a:lnTo>
                <a:lnTo>
                  <a:pt x="58500" y="50170"/>
                </a:lnTo>
                <a:lnTo>
                  <a:pt x="58480" y="50210"/>
                </a:lnTo>
                <a:lnTo>
                  <a:pt x="58330" y="50330"/>
                </a:lnTo>
                <a:lnTo>
                  <a:pt x="58320" y="50350"/>
                </a:lnTo>
                <a:lnTo>
                  <a:pt x="58330" y="50380"/>
                </a:lnTo>
                <a:lnTo>
                  <a:pt x="58350" y="50410"/>
                </a:lnTo>
                <a:lnTo>
                  <a:pt x="58340" y="50440"/>
                </a:lnTo>
                <a:lnTo>
                  <a:pt x="58340" y="50470"/>
                </a:lnTo>
                <a:lnTo>
                  <a:pt x="58220" y="50590"/>
                </a:lnTo>
                <a:lnTo>
                  <a:pt x="58170" y="50600"/>
                </a:lnTo>
                <a:lnTo>
                  <a:pt x="58120" y="50610"/>
                </a:lnTo>
                <a:lnTo>
                  <a:pt x="58080" y="50640"/>
                </a:lnTo>
                <a:lnTo>
                  <a:pt x="57930" y="50810"/>
                </a:lnTo>
                <a:lnTo>
                  <a:pt x="57910" y="50810"/>
                </a:lnTo>
                <a:lnTo>
                  <a:pt x="57840" y="50870"/>
                </a:lnTo>
                <a:lnTo>
                  <a:pt x="57800" y="50890"/>
                </a:lnTo>
                <a:lnTo>
                  <a:pt x="57660" y="50930"/>
                </a:lnTo>
                <a:lnTo>
                  <a:pt x="57640" y="50940"/>
                </a:lnTo>
                <a:lnTo>
                  <a:pt x="57630" y="50970"/>
                </a:lnTo>
                <a:lnTo>
                  <a:pt x="57620" y="51000"/>
                </a:lnTo>
                <a:lnTo>
                  <a:pt x="57700" y="51140"/>
                </a:lnTo>
                <a:lnTo>
                  <a:pt x="57710" y="51200"/>
                </a:lnTo>
                <a:lnTo>
                  <a:pt x="57720" y="51240"/>
                </a:lnTo>
                <a:lnTo>
                  <a:pt x="57710" y="51290"/>
                </a:lnTo>
                <a:lnTo>
                  <a:pt x="57680" y="51470"/>
                </a:lnTo>
                <a:lnTo>
                  <a:pt x="57700" y="51650"/>
                </a:lnTo>
                <a:lnTo>
                  <a:pt x="57670" y="51760"/>
                </a:lnTo>
                <a:lnTo>
                  <a:pt x="57670" y="51860"/>
                </a:lnTo>
                <a:lnTo>
                  <a:pt x="57670" y="51880"/>
                </a:lnTo>
                <a:lnTo>
                  <a:pt x="57660" y="51910"/>
                </a:lnTo>
                <a:lnTo>
                  <a:pt x="57640" y="51930"/>
                </a:lnTo>
                <a:lnTo>
                  <a:pt x="57620" y="51960"/>
                </a:lnTo>
                <a:lnTo>
                  <a:pt x="57590" y="51990"/>
                </a:lnTo>
                <a:lnTo>
                  <a:pt x="57550" y="52020"/>
                </a:lnTo>
                <a:lnTo>
                  <a:pt x="57490" y="52040"/>
                </a:lnTo>
                <a:lnTo>
                  <a:pt x="57450" y="52050"/>
                </a:lnTo>
                <a:lnTo>
                  <a:pt x="57400" y="52080"/>
                </a:lnTo>
                <a:lnTo>
                  <a:pt x="57370" y="52110"/>
                </a:lnTo>
                <a:lnTo>
                  <a:pt x="57350" y="52170"/>
                </a:lnTo>
                <a:lnTo>
                  <a:pt x="57340" y="52200"/>
                </a:lnTo>
                <a:lnTo>
                  <a:pt x="57350" y="52240"/>
                </a:lnTo>
                <a:lnTo>
                  <a:pt x="57330" y="52270"/>
                </a:lnTo>
                <a:lnTo>
                  <a:pt x="57300" y="52290"/>
                </a:lnTo>
                <a:lnTo>
                  <a:pt x="57100" y="52320"/>
                </a:lnTo>
                <a:lnTo>
                  <a:pt x="57050" y="52350"/>
                </a:lnTo>
                <a:lnTo>
                  <a:pt x="56940" y="52410"/>
                </a:lnTo>
                <a:close/>
                <a:moveTo>
                  <a:pt x="49370" y="47190"/>
                </a:moveTo>
                <a:lnTo>
                  <a:pt x="49370" y="47200"/>
                </a:lnTo>
                <a:lnTo>
                  <a:pt x="49380" y="47200"/>
                </a:lnTo>
                <a:lnTo>
                  <a:pt x="49380" y="47190"/>
                </a:lnTo>
                <a:lnTo>
                  <a:pt x="49370" y="47190"/>
                </a:lnTo>
                <a:close/>
                <a:moveTo>
                  <a:pt x="55010" y="55930"/>
                </a:moveTo>
                <a:lnTo>
                  <a:pt x="55040" y="55850"/>
                </a:lnTo>
                <a:lnTo>
                  <a:pt x="55070" y="55810"/>
                </a:lnTo>
                <a:lnTo>
                  <a:pt x="55110" y="55810"/>
                </a:lnTo>
                <a:lnTo>
                  <a:pt x="55080" y="55890"/>
                </a:lnTo>
                <a:lnTo>
                  <a:pt x="55010" y="559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Abruzz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7890" y="39270"/>
                </a:moveTo>
                <a:lnTo>
                  <a:pt x="58120" y="40090"/>
                </a:lnTo>
                <a:lnTo>
                  <a:pt x="58330" y="40640"/>
                </a:lnTo>
                <a:lnTo>
                  <a:pt x="58450" y="40890"/>
                </a:lnTo>
                <a:lnTo>
                  <a:pt x="58820" y="41480"/>
                </a:lnTo>
                <a:lnTo>
                  <a:pt x="58850" y="41600"/>
                </a:lnTo>
                <a:lnTo>
                  <a:pt x="58890" y="41680"/>
                </a:lnTo>
                <a:lnTo>
                  <a:pt x="59330" y="42220"/>
                </a:lnTo>
                <a:lnTo>
                  <a:pt x="59740" y="42710"/>
                </a:lnTo>
                <a:lnTo>
                  <a:pt x="59950" y="42900"/>
                </a:lnTo>
                <a:lnTo>
                  <a:pt x="60110" y="43040"/>
                </a:lnTo>
                <a:lnTo>
                  <a:pt x="60530" y="43320"/>
                </a:lnTo>
                <a:lnTo>
                  <a:pt x="60720" y="43480"/>
                </a:lnTo>
                <a:lnTo>
                  <a:pt x="60960" y="43890"/>
                </a:lnTo>
                <a:lnTo>
                  <a:pt x="61730" y="44650"/>
                </a:lnTo>
                <a:lnTo>
                  <a:pt x="61940" y="44780"/>
                </a:lnTo>
                <a:lnTo>
                  <a:pt x="62280" y="44920"/>
                </a:lnTo>
                <a:lnTo>
                  <a:pt x="62510" y="44970"/>
                </a:lnTo>
                <a:lnTo>
                  <a:pt x="62610" y="45050"/>
                </a:lnTo>
                <a:lnTo>
                  <a:pt x="62650" y="45170"/>
                </a:lnTo>
                <a:lnTo>
                  <a:pt x="62680" y="45490"/>
                </a:lnTo>
                <a:lnTo>
                  <a:pt x="62720" y="45650"/>
                </a:lnTo>
                <a:lnTo>
                  <a:pt x="62790" y="45760"/>
                </a:lnTo>
                <a:lnTo>
                  <a:pt x="62890" y="45810"/>
                </a:lnTo>
                <a:lnTo>
                  <a:pt x="62920" y="45820"/>
                </a:lnTo>
                <a:lnTo>
                  <a:pt x="62920" y="45840"/>
                </a:lnTo>
                <a:lnTo>
                  <a:pt x="62920" y="45920"/>
                </a:lnTo>
                <a:lnTo>
                  <a:pt x="62920" y="45940"/>
                </a:lnTo>
                <a:lnTo>
                  <a:pt x="62900" y="45980"/>
                </a:lnTo>
                <a:lnTo>
                  <a:pt x="62870" y="46030"/>
                </a:lnTo>
                <a:lnTo>
                  <a:pt x="62840" y="46100"/>
                </a:lnTo>
                <a:lnTo>
                  <a:pt x="62830" y="46140"/>
                </a:lnTo>
                <a:lnTo>
                  <a:pt x="62830" y="46200"/>
                </a:lnTo>
                <a:lnTo>
                  <a:pt x="62840" y="46260"/>
                </a:lnTo>
                <a:lnTo>
                  <a:pt x="62830" y="46290"/>
                </a:lnTo>
                <a:lnTo>
                  <a:pt x="62810" y="46330"/>
                </a:lnTo>
                <a:lnTo>
                  <a:pt x="62400" y="46750"/>
                </a:lnTo>
                <a:lnTo>
                  <a:pt x="62340" y="46800"/>
                </a:lnTo>
                <a:lnTo>
                  <a:pt x="62260" y="46820"/>
                </a:lnTo>
                <a:lnTo>
                  <a:pt x="62240" y="46850"/>
                </a:lnTo>
                <a:lnTo>
                  <a:pt x="62230" y="46900"/>
                </a:lnTo>
                <a:lnTo>
                  <a:pt x="62230" y="46930"/>
                </a:lnTo>
                <a:lnTo>
                  <a:pt x="62240" y="46990"/>
                </a:lnTo>
                <a:lnTo>
                  <a:pt x="62250" y="47030"/>
                </a:lnTo>
                <a:lnTo>
                  <a:pt x="62230" y="47070"/>
                </a:lnTo>
                <a:lnTo>
                  <a:pt x="62170" y="47160"/>
                </a:lnTo>
                <a:lnTo>
                  <a:pt x="62020" y="47320"/>
                </a:lnTo>
                <a:lnTo>
                  <a:pt x="61830" y="47570"/>
                </a:lnTo>
                <a:lnTo>
                  <a:pt x="61710" y="47760"/>
                </a:lnTo>
                <a:lnTo>
                  <a:pt x="61570" y="47950"/>
                </a:lnTo>
                <a:lnTo>
                  <a:pt x="61540" y="48000"/>
                </a:lnTo>
                <a:lnTo>
                  <a:pt x="61520" y="48050"/>
                </a:lnTo>
                <a:lnTo>
                  <a:pt x="61490" y="48090"/>
                </a:lnTo>
                <a:lnTo>
                  <a:pt x="61460" y="48120"/>
                </a:lnTo>
                <a:lnTo>
                  <a:pt x="61320" y="48200"/>
                </a:lnTo>
                <a:lnTo>
                  <a:pt x="61220" y="48250"/>
                </a:lnTo>
                <a:lnTo>
                  <a:pt x="61130" y="48280"/>
                </a:lnTo>
                <a:lnTo>
                  <a:pt x="61100" y="48280"/>
                </a:lnTo>
                <a:lnTo>
                  <a:pt x="61080" y="48270"/>
                </a:lnTo>
                <a:lnTo>
                  <a:pt x="61070" y="48240"/>
                </a:lnTo>
                <a:lnTo>
                  <a:pt x="61070" y="48210"/>
                </a:lnTo>
                <a:lnTo>
                  <a:pt x="61090" y="48160"/>
                </a:lnTo>
                <a:lnTo>
                  <a:pt x="61100" y="48130"/>
                </a:lnTo>
                <a:lnTo>
                  <a:pt x="61090" y="48100"/>
                </a:lnTo>
                <a:lnTo>
                  <a:pt x="61090" y="48080"/>
                </a:lnTo>
                <a:lnTo>
                  <a:pt x="61060" y="48030"/>
                </a:lnTo>
                <a:lnTo>
                  <a:pt x="61030" y="47990"/>
                </a:lnTo>
                <a:lnTo>
                  <a:pt x="61000" y="47950"/>
                </a:lnTo>
                <a:lnTo>
                  <a:pt x="60990" y="47930"/>
                </a:lnTo>
                <a:lnTo>
                  <a:pt x="60980" y="47900"/>
                </a:lnTo>
                <a:lnTo>
                  <a:pt x="60980" y="47870"/>
                </a:lnTo>
                <a:lnTo>
                  <a:pt x="61000" y="47770"/>
                </a:lnTo>
                <a:lnTo>
                  <a:pt x="60990" y="47740"/>
                </a:lnTo>
                <a:lnTo>
                  <a:pt x="60980" y="47720"/>
                </a:lnTo>
                <a:lnTo>
                  <a:pt x="60970" y="47700"/>
                </a:lnTo>
                <a:lnTo>
                  <a:pt x="60960" y="47680"/>
                </a:lnTo>
                <a:lnTo>
                  <a:pt x="60920" y="47640"/>
                </a:lnTo>
                <a:lnTo>
                  <a:pt x="60720" y="47490"/>
                </a:lnTo>
                <a:lnTo>
                  <a:pt x="60690" y="47470"/>
                </a:lnTo>
                <a:lnTo>
                  <a:pt x="60680" y="47450"/>
                </a:lnTo>
                <a:lnTo>
                  <a:pt x="60650" y="47430"/>
                </a:lnTo>
                <a:lnTo>
                  <a:pt x="60630" y="47430"/>
                </a:lnTo>
                <a:lnTo>
                  <a:pt x="60590" y="47460"/>
                </a:lnTo>
                <a:lnTo>
                  <a:pt x="60550" y="47520"/>
                </a:lnTo>
                <a:lnTo>
                  <a:pt x="60520" y="47530"/>
                </a:lnTo>
                <a:lnTo>
                  <a:pt x="60490" y="47520"/>
                </a:lnTo>
                <a:lnTo>
                  <a:pt x="60430" y="47490"/>
                </a:lnTo>
                <a:lnTo>
                  <a:pt x="60400" y="47470"/>
                </a:lnTo>
                <a:lnTo>
                  <a:pt x="60380" y="47440"/>
                </a:lnTo>
                <a:lnTo>
                  <a:pt x="60370" y="47420"/>
                </a:lnTo>
                <a:lnTo>
                  <a:pt x="60330" y="47350"/>
                </a:lnTo>
                <a:lnTo>
                  <a:pt x="60320" y="47330"/>
                </a:lnTo>
                <a:lnTo>
                  <a:pt x="60300" y="47310"/>
                </a:lnTo>
                <a:lnTo>
                  <a:pt x="60280" y="47290"/>
                </a:lnTo>
                <a:lnTo>
                  <a:pt x="60170" y="47250"/>
                </a:lnTo>
                <a:lnTo>
                  <a:pt x="60140" y="47220"/>
                </a:lnTo>
                <a:lnTo>
                  <a:pt x="60120" y="47200"/>
                </a:lnTo>
                <a:lnTo>
                  <a:pt x="60110" y="47190"/>
                </a:lnTo>
                <a:lnTo>
                  <a:pt x="60100" y="47170"/>
                </a:lnTo>
                <a:lnTo>
                  <a:pt x="60070" y="47180"/>
                </a:lnTo>
                <a:lnTo>
                  <a:pt x="60040" y="47190"/>
                </a:lnTo>
                <a:lnTo>
                  <a:pt x="59790" y="47400"/>
                </a:lnTo>
                <a:lnTo>
                  <a:pt x="59780" y="47410"/>
                </a:lnTo>
                <a:lnTo>
                  <a:pt x="59720" y="47530"/>
                </a:lnTo>
                <a:lnTo>
                  <a:pt x="59700" y="47560"/>
                </a:lnTo>
                <a:lnTo>
                  <a:pt x="59690" y="47580"/>
                </a:lnTo>
                <a:lnTo>
                  <a:pt x="59570" y="47700"/>
                </a:lnTo>
                <a:lnTo>
                  <a:pt x="59530" y="47700"/>
                </a:lnTo>
                <a:lnTo>
                  <a:pt x="59390" y="47680"/>
                </a:lnTo>
                <a:lnTo>
                  <a:pt x="59350" y="47700"/>
                </a:lnTo>
                <a:lnTo>
                  <a:pt x="59320" y="47730"/>
                </a:lnTo>
                <a:lnTo>
                  <a:pt x="59280" y="47820"/>
                </a:lnTo>
                <a:lnTo>
                  <a:pt x="59280" y="47860"/>
                </a:lnTo>
                <a:lnTo>
                  <a:pt x="59290" y="47890"/>
                </a:lnTo>
                <a:lnTo>
                  <a:pt x="59320" y="47940"/>
                </a:lnTo>
                <a:lnTo>
                  <a:pt x="59350" y="47970"/>
                </a:lnTo>
                <a:lnTo>
                  <a:pt x="59370" y="48020"/>
                </a:lnTo>
                <a:lnTo>
                  <a:pt x="59380" y="48080"/>
                </a:lnTo>
                <a:lnTo>
                  <a:pt x="59390" y="48100"/>
                </a:lnTo>
                <a:lnTo>
                  <a:pt x="59420" y="48140"/>
                </a:lnTo>
                <a:lnTo>
                  <a:pt x="59440" y="48160"/>
                </a:lnTo>
                <a:lnTo>
                  <a:pt x="59500" y="48210"/>
                </a:lnTo>
                <a:lnTo>
                  <a:pt x="59520" y="48230"/>
                </a:lnTo>
                <a:lnTo>
                  <a:pt x="59540" y="48240"/>
                </a:lnTo>
                <a:lnTo>
                  <a:pt x="59540" y="48260"/>
                </a:lnTo>
                <a:lnTo>
                  <a:pt x="59540" y="48280"/>
                </a:lnTo>
                <a:lnTo>
                  <a:pt x="59520" y="48300"/>
                </a:lnTo>
                <a:lnTo>
                  <a:pt x="59470" y="48320"/>
                </a:lnTo>
                <a:lnTo>
                  <a:pt x="59350" y="48360"/>
                </a:lnTo>
                <a:lnTo>
                  <a:pt x="59260" y="48410"/>
                </a:lnTo>
                <a:lnTo>
                  <a:pt x="59110" y="48500"/>
                </a:lnTo>
                <a:lnTo>
                  <a:pt x="59020" y="48600"/>
                </a:lnTo>
                <a:lnTo>
                  <a:pt x="59000" y="48610"/>
                </a:lnTo>
                <a:lnTo>
                  <a:pt x="58960" y="48600"/>
                </a:lnTo>
                <a:lnTo>
                  <a:pt x="58880" y="48550"/>
                </a:lnTo>
                <a:lnTo>
                  <a:pt x="58850" y="48550"/>
                </a:lnTo>
                <a:lnTo>
                  <a:pt x="58810" y="48570"/>
                </a:lnTo>
                <a:lnTo>
                  <a:pt x="58760" y="48620"/>
                </a:lnTo>
                <a:lnTo>
                  <a:pt x="58650" y="48770"/>
                </a:lnTo>
                <a:lnTo>
                  <a:pt x="58620" y="48790"/>
                </a:lnTo>
                <a:lnTo>
                  <a:pt x="58520" y="48850"/>
                </a:lnTo>
                <a:lnTo>
                  <a:pt x="58490" y="48880"/>
                </a:lnTo>
                <a:lnTo>
                  <a:pt x="58450" y="48890"/>
                </a:lnTo>
                <a:lnTo>
                  <a:pt x="58410" y="48900"/>
                </a:lnTo>
                <a:lnTo>
                  <a:pt x="58240" y="48860"/>
                </a:lnTo>
                <a:lnTo>
                  <a:pt x="58130" y="48890"/>
                </a:lnTo>
                <a:lnTo>
                  <a:pt x="57810" y="48610"/>
                </a:lnTo>
                <a:lnTo>
                  <a:pt x="57700" y="48550"/>
                </a:lnTo>
                <a:lnTo>
                  <a:pt x="57620" y="48560"/>
                </a:lnTo>
                <a:lnTo>
                  <a:pt x="57520" y="48530"/>
                </a:lnTo>
                <a:lnTo>
                  <a:pt x="57450" y="48490"/>
                </a:lnTo>
                <a:lnTo>
                  <a:pt x="57330" y="48410"/>
                </a:lnTo>
                <a:lnTo>
                  <a:pt x="57280" y="48380"/>
                </a:lnTo>
                <a:lnTo>
                  <a:pt x="57240" y="48370"/>
                </a:lnTo>
                <a:lnTo>
                  <a:pt x="57210" y="48390"/>
                </a:lnTo>
                <a:lnTo>
                  <a:pt x="57200" y="48410"/>
                </a:lnTo>
                <a:lnTo>
                  <a:pt x="57160" y="48420"/>
                </a:lnTo>
                <a:lnTo>
                  <a:pt x="57120" y="48420"/>
                </a:lnTo>
                <a:lnTo>
                  <a:pt x="57030" y="48410"/>
                </a:lnTo>
                <a:lnTo>
                  <a:pt x="56980" y="48390"/>
                </a:lnTo>
                <a:lnTo>
                  <a:pt x="56950" y="48370"/>
                </a:lnTo>
                <a:lnTo>
                  <a:pt x="56930" y="48340"/>
                </a:lnTo>
                <a:lnTo>
                  <a:pt x="56920" y="48320"/>
                </a:lnTo>
                <a:lnTo>
                  <a:pt x="56900" y="48270"/>
                </a:lnTo>
                <a:lnTo>
                  <a:pt x="56860" y="48170"/>
                </a:lnTo>
                <a:lnTo>
                  <a:pt x="56850" y="48130"/>
                </a:lnTo>
                <a:lnTo>
                  <a:pt x="56820" y="48100"/>
                </a:lnTo>
                <a:lnTo>
                  <a:pt x="56770" y="48050"/>
                </a:lnTo>
                <a:lnTo>
                  <a:pt x="56430" y="47930"/>
                </a:lnTo>
                <a:lnTo>
                  <a:pt x="56370" y="47930"/>
                </a:lnTo>
                <a:lnTo>
                  <a:pt x="56350" y="47940"/>
                </a:lnTo>
                <a:lnTo>
                  <a:pt x="56330" y="47950"/>
                </a:lnTo>
                <a:lnTo>
                  <a:pt x="56290" y="47980"/>
                </a:lnTo>
                <a:lnTo>
                  <a:pt x="56190" y="48100"/>
                </a:lnTo>
                <a:lnTo>
                  <a:pt x="56090" y="48180"/>
                </a:lnTo>
                <a:lnTo>
                  <a:pt x="55980" y="48250"/>
                </a:lnTo>
                <a:lnTo>
                  <a:pt x="55880" y="48260"/>
                </a:lnTo>
                <a:lnTo>
                  <a:pt x="55780" y="48260"/>
                </a:lnTo>
                <a:lnTo>
                  <a:pt x="55720" y="48250"/>
                </a:lnTo>
                <a:lnTo>
                  <a:pt x="55680" y="48240"/>
                </a:lnTo>
                <a:lnTo>
                  <a:pt x="55660" y="48220"/>
                </a:lnTo>
                <a:lnTo>
                  <a:pt x="55640" y="48210"/>
                </a:lnTo>
                <a:lnTo>
                  <a:pt x="55620" y="48190"/>
                </a:lnTo>
                <a:lnTo>
                  <a:pt x="55610" y="48160"/>
                </a:lnTo>
                <a:lnTo>
                  <a:pt x="55600" y="48140"/>
                </a:lnTo>
                <a:lnTo>
                  <a:pt x="55590" y="48120"/>
                </a:lnTo>
                <a:lnTo>
                  <a:pt x="55570" y="48080"/>
                </a:lnTo>
                <a:lnTo>
                  <a:pt x="55520" y="48040"/>
                </a:lnTo>
                <a:lnTo>
                  <a:pt x="54960" y="47760"/>
                </a:lnTo>
                <a:lnTo>
                  <a:pt x="54930" y="47760"/>
                </a:lnTo>
                <a:lnTo>
                  <a:pt x="54900" y="47760"/>
                </a:lnTo>
                <a:lnTo>
                  <a:pt x="54870" y="47760"/>
                </a:lnTo>
                <a:lnTo>
                  <a:pt x="54790" y="47780"/>
                </a:lnTo>
                <a:lnTo>
                  <a:pt x="54730" y="47790"/>
                </a:lnTo>
                <a:lnTo>
                  <a:pt x="54700" y="47780"/>
                </a:lnTo>
                <a:lnTo>
                  <a:pt x="54670" y="47770"/>
                </a:lnTo>
                <a:lnTo>
                  <a:pt x="54660" y="47740"/>
                </a:lnTo>
                <a:lnTo>
                  <a:pt x="54660" y="47710"/>
                </a:lnTo>
                <a:lnTo>
                  <a:pt x="54650" y="47680"/>
                </a:lnTo>
                <a:lnTo>
                  <a:pt x="54650" y="47650"/>
                </a:lnTo>
                <a:lnTo>
                  <a:pt x="54660" y="47450"/>
                </a:lnTo>
                <a:lnTo>
                  <a:pt x="54670" y="47410"/>
                </a:lnTo>
                <a:lnTo>
                  <a:pt x="54680" y="47390"/>
                </a:lnTo>
                <a:lnTo>
                  <a:pt x="54730" y="47290"/>
                </a:lnTo>
                <a:lnTo>
                  <a:pt x="54740" y="47260"/>
                </a:lnTo>
                <a:lnTo>
                  <a:pt x="54750" y="47230"/>
                </a:lnTo>
                <a:lnTo>
                  <a:pt x="54750" y="47200"/>
                </a:lnTo>
                <a:lnTo>
                  <a:pt x="54740" y="47160"/>
                </a:lnTo>
                <a:lnTo>
                  <a:pt x="54710" y="47120"/>
                </a:lnTo>
                <a:lnTo>
                  <a:pt x="54650" y="47070"/>
                </a:lnTo>
                <a:lnTo>
                  <a:pt x="54580" y="47050"/>
                </a:lnTo>
                <a:lnTo>
                  <a:pt x="54520" y="47010"/>
                </a:lnTo>
                <a:lnTo>
                  <a:pt x="54440" y="46900"/>
                </a:lnTo>
                <a:lnTo>
                  <a:pt x="54410" y="46880"/>
                </a:lnTo>
                <a:lnTo>
                  <a:pt x="54380" y="46860"/>
                </a:lnTo>
                <a:lnTo>
                  <a:pt x="54330" y="46850"/>
                </a:lnTo>
                <a:lnTo>
                  <a:pt x="54310" y="46850"/>
                </a:lnTo>
                <a:lnTo>
                  <a:pt x="54220" y="46850"/>
                </a:lnTo>
                <a:lnTo>
                  <a:pt x="53150" y="46250"/>
                </a:lnTo>
                <a:lnTo>
                  <a:pt x="53120" y="46250"/>
                </a:lnTo>
                <a:lnTo>
                  <a:pt x="53100" y="46270"/>
                </a:lnTo>
                <a:lnTo>
                  <a:pt x="53060" y="46280"/>
                </a:lnTo>
                <a:lnTo>
                  <a:pt x="53000" y="46280"/>
                </a:lnTo>
                <a:lnTo>
                  <a:pt x="52870" y="46250"/>
                </a:lnTo>
                <a:lnTo>
                  <a:pt x="52790" y="46210"/>
                </a:lnTo>
                <a:lnTo>
                  <a:pt x="52750" y="46180"/>
                </a:lnTo>
                <a:lnTo>
                  <a:pt x="52730" y="46160"/>
                </a:lnTo>
                <a:lnTo>
                  <a:pt x="52720" y="46130"/>
                </a:lnTo>
                <a:lnTo>
                  <a:pt x="52690" y="46030"/>
                </a:lnTo>
                <a:lnTo>
                  <a:pt x="52680" y="46000"/>
                </a:lnTo>
                <a:lnTo>
                  <a:pt x="52650" y="45650"/>
                </a:lnTo>
                <a:lnTo>
                  <a:pt x="52650" y="45630"/>
                </a:lnTo>
                <a:lnTo>
                  <a:pt x="52660" y="45580"/>
                </a:lnTo>
                <a:lnTo>
                  <a:pt x="52750" y="45520"/>
                </a:lnTo>
                <a:lnTo>
                  <a:pt x="52760" y="45520"/>
                </a:lnTo>
                <a:lnTo>
                  <a:pt x="52880" y="45440"/>
                </a:lnTo>
                <a:lnTo>
                  <a:pt x="53010" y="45320"/>
                </a:lnTo>
                <a:lnTo>
                  <a:pt x="53030" y="45280"/>
                </a:lnTo>
                <a:lnTo>
                  <a:pt x="53050" y="45260"/>
                </a:lnTo>
                <a:lnTo>
                  <a:pt x="53060" y="45230"/>
                </a:lnTo>
                <a:lnTo>
                  <a:pt x="53080" y="45150"/>
                </a:lnTo>
                <a:lnTo>
                  <a:pt x="53110" y="45090"/>
                </a:lnTo>
                <a:lnTo>
                  <a:pt x="53130" y="45060"/>
                </a:lnTo>
                <a:lnTo>
                  <a:pt x="53160" y="45060"/>
                </a:lnTo>
                <a:lnTo>
                  <a:pt x="53420" y="45180"/>
                </a:lnTo>
                <a:lnTo>
                  <a:pt x="53600" y="45220"/>
                </a:lnTo>
                <a:lnTo>
                  <a:pt x="53690" y="45280"/>
                </a:lnTo>
                <a:lnTo>
                  <a:pt x="53800" y="45360"/>
                </a:lnTo>
                <a:lnTo>
                  <a:pt x="53830" y="45380"/>
                </a:lnTo>
                <a:lnTo>
                  <a:pt x="53870" y="45390"/>
                </a:lnTo>
                <a:lnTo>
                  <a:pt x="53950" y="45410"/>
                </a:lnTo>
                <a:lnTo>
                  <a:pt x="54000" y="45410"/>
                </a:lnTo>
                <a:lnTo>
                  <a:pt x="54030" y="45400"/>
                </a:lnTo>
                <a:lnTo>
                  <a:pt x="54070" y="45360"/>
                </a:lnTo>
                <a:lnTo>
                  <a:pt x="54110" y="45340"/>
                </a:lnTo>
                <a:lnTo>
                  <a:pt x="54130" y="45340"/>
                </a:lnTo>
                <a:lnTo>
                  <a:pt x="54190" y="45380"/>
                </a:lnTo>
                <a:lnTo>
                  <a:pt x="54250" y="45390"/>
                </a:lnTo>
                <a:lnTo>
                  <a:pt x="54280" y="45390"/>
                </a:lnTo>
                <a:lnTo>
                  <a:pt x="54310" y="45380"/>
                </a:lnTo>
                <a:lnTo>
                  <a:pt x="54330" y="45360"/>
                </a:lnTo>
                <a:lnTo>
                  <a:pt x="54350" y="45350"/>
                </a:lnTo>
                <a:lnTo>
                  <a:pt x="54370" y="45330"/>
                </a:lnTo>
                <a:lnTo>
                  <a:pt x="54380" y="45300"/>
                </a:lnTo>
                <a:lnTo>
                  <a:pt x="54380" y="45280"/>
                </a:lnTo>
                <a:lnTo>
                  <a:pt x="54370" y="45250"/>
                </a:lnTo>
                <a:lnTo>
                  <a:pt x="54350" y="45210"/>
                </a:lnTo>
                <a:lnTo>
                  <a:pt x="54340" y="45180"/>
                </a:lnTo>
                <a:lnTo>
                  <a:pt x="54350" y="45140"/>
                </a:lnTo>
                <a:lnTo>
                  <a:pt x="54370" y="45110"/>
                </a:lnTo>
                <a:lnTo>
                  <a:pt x="54440" y="45070"/>
                </a:lnTo>
                <a:lnTo>
                  <a:pt x="54660" y="45020"/>
                </a:lnTo>
                <a:lnTo>
                  <a:pt x="54710" y="45000"/>
                </a:lnTo>
                <a:lnTo>
                  <a:pt x="54740" y="44970"/>
                </a:lnTo>
                <a:lnTo>
                  <a:pt x="54720" y="44950"/>
                </a:lnTo>
                <a:lnTo>
                  <a:pt x="54700" y="44930"/>
                </a:lnTo>
                <a:lnTo>
                  <a:pt x="54680" y="44920"/>
                </a:lnTo>
                <a:lnTo>
                  <a:pt x="54640" y="44920"/>
                </a:lnTo>
                <a:lnTo>
                  <a:pt x="54550" y="44920"/>
                </a:lnTo>
                <a:lnTo>
                  <a:pt x="54480" y="44900"/>
                </a:lnTo>
                <a:lnTo>
                  <a:pt x="54460" y="44890"/>
                </a:lnTo>
                <a:lnTo>
                  <a:pt x="54440" y="44880"/>
                </a:lnTo>
                <a:lnTo>
                  <a:pt x="54430" y="44850"/>
                </a:lnTo>
                <a:lnTo>
                  <a:pt x="54420" y="44830"/>
                </a:lnTo>
                <a:lnTo>
                  <a:pt x="54400" y="44770"/>
                </a:lnTo>
                <a:lnTo>
                  <a:pt x="54400" y="44740"/>
                </a:lnTo>
                <a:lnTo>
                  <a:pt x="54380" y="44720"/>
                </a:lnTo>
                <a:lnTo>
                  <a:pt x="54370" y="44700"/>
                </a:lnTo>
                <a:lnTo>
                  <a:pt x="54360" y="44690"/>
                </a:lnTo>
                <a:lnTo>
                  <a:pt x="54340" y="44680"/>
                </a:lnTo>
                <a:lnTo>
                  <a:pt x="54230" y="44650"/>
                </a:lnTo>
                <a:lnTo>
                  <a:pt x="54200" y="44640"/>
                </a:lnTo>
                <a:lnTo>
                  <a:pt x="54180" y="44620"/>
                </a:lnTo>
                <a:lnTo>
                  <a:pt x="54160" y="44610"/>
                </a:lnTo>
                <a:lnTo>
                  <a:pt x="54150" y="44590"/>
                </a:lnTo>
                <a:lnTo>
                  <a:pt x="54080" y="44440"/>
                </a:lnTo>
                <a:lnTo>
                  <a:pt x="54060" y="44420"/>
                </a:lnTo>
                <a:lnTo>
                  <a:pt x="54050" y="44400"/>
                </a:lnTo>
                <a:lnTo>
                  <a:pt x="53930" y="44300"/>
                </a:lnTo>
                <a:lnTo>
                  <a:pt x="53910" y="44280"/>
                </a:lnTo>
                <a:lnTo>
                  <a:pt x="53890" y="44230"/>
                </a:lnTo>
                <a:lnTo>
                  <a:pt x="53870" y="44180"/>
                </a:lnTo>
                <a:lnTo>
                  <a:pt x="53860" y="44120"/>
                </a:lnTo>
                <a:lnTo>
                  <a:pt x="53840" y="44000"/>
                </a:lnTo>
                <a:lnTo>
                  <a:pt x="53830" y="43980"/>
                </a:lnTo>
                <a:lnTo>
                  <a:pt x="53820" y="43950"/>
                </a:lnTo>
                <a:lnTo>
                  <a:pt x="53790" y="43910"/>
                </a:lnTo>
                <a:lnTo>
                  <a:pt x="53750" y="43870"/>
                </a:lnTo>
                <a:lnTo>
                  <a:pt x="53690" y="43830"/>
                </a:lnTo>
                <a:lnTo>
                  <a:pt x="53540" y="43750"/>
                </a:lnTo>
                <a:lnTo>
                  <a:pt x="53520" y="43740"/>
                </a:lnTo>
                <a:lnTo>
                  <a:pt x="53500" y="43710"/>
                </a:lnTo>
                <a:lnTo>
                  <a:pt x="53500" y="43670"/>
                </a:lnTo>
                <a:lnTo>
                  <a:pt x="53490" y="43600"/>
                </a:lnTo>
                <a:lnTo>
                  <a:pt x="53500" y="43570"/>
                </a:lnTo>
                <a:lnTo>
                  <a:pt x="53520" y="43530"/>
                </a:lnTo>
                <a:lnTo>
                  <a:pt x="53610" y="43370"/>
                </a:lnTo>
                <a:lnTo>
                  <a:pt x="53630" y="43310"/>
                </a:lnTo>
                <a:lnTo>
                  <a:pt x="53630" y="43270"/>
                </a:lnTo>
                <a:lnTo>
                  <a:pt x="53610" y="43250"/>
                </a:lnTo>
                <a:lnTo>
                  <a:pt x="53590" y="43230"/>
                </a:lnTo>
                <a:lnTo>
                  <a:pt x="53480" y="43190"/>
                </a:lnTo>
                <a:lnTo>
                  <a:pt x="53430" y="43160"/>
                </a:lnTo>
                <a:lnTo>
                  <a:pt x="53410" y="43140"/>
                </a:lnTo>
                <a:lnTo>
                  <a:pt x="53380" y="43100"/>
                </a:lnTo>
                <a:lnTo>
                  <a:pt x="53360" y="43060"/>
                </a:lnTo>
                <a:lnTo>
                  <a:pt x="53350" y="43020"/>
                </a:lnTo>
                <a:lnTo>
                  <a:pt x="53340" y="42980"/>
                </a:lnTo>
                <a:lnTo>
                  <a:pt x="53330" y="42910"/>
                </a:lnTo>
                <a:lnTo>
                  <a:pt x="53340" y="42860"/>
                </a:lnTo>
                <a:lnTo>
                  <a:pt x="53350" y="42830"/>
                </a:lnTo>
                <a:lnTo>
                  <a:pt x="53370" y="42810"/>
                </a:lnTo>
                <a:lnTo>
                  <a:pt x="53450" y="42750"/>
                </a:lnTo>
                <a:lnTo>
                  <a:pt x="53480" y="42730"/>
                </a:lnTo>
                <a:lnTo>
                  <a:pt x="53510" y="42690"/>
                </a:lnTo>
                <a:lnTo>
                  <a:pt x="53550" y="42630"/>
                </a:lnTo>
                <a:lnTo>
                  <a:pt x="53560" y="42590"/>
                </a:lnTo>
                <a:lnTo>
                  <a:pt x="53560" y="42550"/>
                </a:lnTo>
                <a:lnTo>
                  <a:pt x="53550" y="42500"/>
                </a:lnTo>
                <a:lnTo>
                  <a:pt x="53550" y="42480"/>
                </a:lnTo>
                <a:lnTo>
                  <a:pt x="53550" y="42430"/>
                </a:lnTo>
                <a:lnTo>
                  <a:pt x="53550" y="42400"/>
                </a:lnTo>
                <a:lnTo>
                  <a:pt x="53540" y="42370"/>
                </a:lnTo>
                <a:lnTo>
                  <a:pt x="53530" y="42350"/>
                </a:lnTo>
                <a:lnTo>
                  <a:pt x="53510" y="42330"/>
                </a:lnTo>
                <a:lnTo>
                  <a:pt x="53490" y="42310"/>
                </a:lnTo>
                <a:lnTo>
                  <a:pt x="53420" y="42270"/>
                </a:lnTo>
                <a:lnTo>
                  <a:pt x="53400" y="42240"/>
                </a:lnTo>
                <a:lnTo>
                  <a:pt x="53390" y="42210"/>
                </a:lnTo>
                <a:lnTo>
                  <a:pt x="53370" y="42170"/>
                </a:lnTo>
                <a:lnTo>
                  <a:pt x="53380" y="42130"/>
                </a:lnTo>
                <a:lnTo>
                  <a:pt x="53390" y="42110"/>
                </a:lnTo>
                <a:lnTo>
                  <a:pt x="53410" y="42090"/>
                </a:lnTo>
                <a:lnTo>
                  <a:pt x="53440" y="42080"/>
                </a:lnTo>
                <a:lnTo>
                  <a:pt x="53530" y="42070"/>
                </a:lnTo>
                <a:lnTo>
                  <a:pt x="53570" y="42060"/>
                </a:lnTo>
                <a:lnTo>
                  <a:pt x="53600" y="42010"/>
                </a:lnTo>
                <a:lnTo>
                  <a:pt x="53620" y="41960"/>
                </a:lnTo>
                <a:lnTo>
                  <a:pt x="53630" y="41850"/>
                </a:lnTo>
                <a:lnTo>
                  <a:pt x="53650" y="41810"/>
                </a:lnTo>
                <a:lnTo>
                  <a:pt x="53670" y="41780"/>
                </a:lnTo>
                <a:lnTo>
                  <a:pt x="53700" y="41770"/>
                </a:lnTo>
                <a:lnTo>
                  <a:pt x="53730" y="41770"/>
                </a:lnTo>
                <a:lnTo>
                  <a:pt x="53790" y="41790"/>
                </a:lnTo>
                <a:lnTo>
                  <a:pt x="53870" y="41820"/>
                </a:lnTo>
                <a:lnTo>
                  <a:pt x="53930" y="41830"/>
                </a:lnTo>
                <a:lnTo>
                  <a:pt x="54100" y="41840"/>
                </a:lnTo>
                <a:lnTo>
                  <a:pt x="54130" y="41840"/>
                </a:lnTo>
                <a:lnTo>
                  <a:pt x="54180" y="41870"/>
                </a:lnTo>
                <a:lnTo>
                  <a:pt x="54200" y="41880"/>
                </a:lnTo>
                <a:lnTo>
                  <a:pt x="54260" y="41900"/>
                </a:lnTo>
                <a:lnTo>
                  <a:pt x="54290" y="41900"/>
                </a:lnTo>
                <a:lnTo>
                  <a:pt x="54380" y="41880"/>
                </a:lnTo>
                <a:lnTo>
                  <a:pt x="54500" y="41890"/>
                </a:lnTo>
                <a:lnTo>
                  <a:pt x="54540" y="41890"/>
                </a:lnTo>
                <a:lnTo>
                  <a:pt x="54560" y="41880"/>
                </a:lnTo>
                <a:lnTo>
                  <a:pt x="54740" y="41790"/>
                </a:lnTo>
                <a:lnTo>
                  <a:pt x="54780" y="41650"/>
                </a:lnTo>
                <a:lnTo>
                  <a:pt x="54850" y="41430"/>
                </a:lnTo>
                <a:lnTo>
                  <a:pt x="54850" y="41380"/>
                </a:lnTo>
                <a:lnTo>
                  <a:pt x="54850" y="41320"/>
                </a:lnTo>
                <a:lnTo>
                  <a:pt x="54830" y="41300"/>
                </a:lnTo>
                <a:lnTo>
                  <a:pt x="54810" y="41290"/>
                </a:lnTo>
                <a:lnTo>
                  <a:pt x="54780" y="41270"/>
                </a:lnTo>
                <a:lnTo>
                  <a:pt x="54760" y="41260"/>
                </a:lnTo>
                <a:lnTo>
                  <a:pt x="54690" y="41250"/>
                </a:lnTo>
                <a:lnTo>
                  <a:pt x="54670" y="41240"/>
                </a:lnTo>
                <a:lnTo>
                  <a:pt x="54640" y="41220"/>
                </a:lnTo>
                <a:lnTo>
                  <a:pt x="54620" y="41200"/>
                </a:lnTo>
                <a:lnTo>
                  <a:pt x="54600" y="41170"/>
                </a:lnTo>
                <a:lnTo>
                  <a:pt x="54560" y="41120"/>
                </a:lnTo>
                <a:lnTo>
                  <a:pt x="54550" y="41070"/>
                </a:lnTo>
                <a:lnTo>
                  <a:pt x="54550" y="41040"/>
                </a:lnTo>
                <a:lnTo>
                  <a:pt x="54560" y="40980"/>
                </a:lnTo>
                <a:lnTo>
                  <a:pt x="54990" y="40920"/>
                </a:lnTo>
                <a:lnTo>
                  <a:pt x="55040" y="40900"/>
                </a:lnTo>
                <a:lnTo>
                  <a:pt x="55100" y="40860"/>
                </a:lnTo>
                <a:lnTo>
                  <a:pt x="55110" y="40800"/>
                </a:lnTo>
                <a:lnTo>
                  <a:pt x="55120" y="40760"/>
                </a:lnTo>
                <a:lnTo>
                  <a:pt x="55140" y="40710"/>
                </a:lnTo>
                <a:lnTo>
                  <a:pt x="55180" y="40650"/>
                </a:lnTo>
                <a:lnTo>
                  <a:pt x="55230" y="40620"/>
                </a:lnTo>
                <a:lnTo>
                  <a:pt x="55290" y="40600"/>
                </a:lnTo>
                <a:lnTo>
                  <a:pt x="55380" y="40570"/>
                </a:lnTo>
                <a:lnTo>
                  <a:pt x="55430" y="40550"/>
                </a:lnTo>
                <a:lnTo>
                  <a:pt x="55450" y="40530"/>
                </a:lnTo>
                <a:lnTo>
                  <a:pt x="55460" y="40500"/>
                </a:lnTo>
                <a:lnTo>
                  <a:pt x="55470" y="40460"/>
                </a:lnTo>
                <a:lnTo>
                  <a:pt x="55480" y="40400"/>
                </a:lnTo>
                <a:lnTo>
                  <a:pt x="55490" y="40370"/>
                </a:lnTo>
                <a:lnTo>
                  <a:pt x="55500" y="40340"/>
                </a:lnTo>
                <a:lnTo>
                  <a:pt x="55510" y="40320"/>
                </a:lnTo>
                <a:lnTo>
                  <a:pt x="55560" y="40250"/>
                </a:lnTo>
                <a:lnTo>
                  <a:pt x="55580" y="40230"/>
                </a:lnTo>
                <a:lnTo>
                  <a:pt x="55640" y="40090"/>
                </a:lnTo>
                <a:lnTo>
                  <a:pt x="55690" y="40020"/>
                </a:lnTo>
                <a:lnTo>
                  <a:pt x="55730" y="39990"/>
                </a:lnTo>
                <a:lnTo>
                  <a:pt x="55760" y="39980"/>
                </a:lnTo>
                <a:lnTo>
                  <a:pt x="55790" y="39990"/>
                </a:lnTo>
                <a:lnTo>
                  <a:pt x="55810" y="40000"/>
                </a:lnTo>
                <a:lnTo>
                  <a:pt x="55850" y="40040"/>
                </a:lnTo>
                <a:lnTo>
                  <a:pt x="55870" y="40050"/>
                </a:lnTo>
                <a:lnTo>
                  <a:pt x="55900" y="40060"/>
                </a:lnTo>
                <a:lnTo>
                  <a:pt x="55930" y="40060"/>
                </a:lnTo>
                <a:lnTo>
                  <a:pt x="55970" y="40050"/>
                </a:lnTo>
                <a:lnTo>
                  <a:pt x="56130" y="39990"/>
                </a:lnTo>
                <a:lnTo>
                  <a:pt x="56160" y="39990"/>
                </a:lnTo>
                <a:lnTo>
                  <a:pt x="56190" y="39990"/>
                </a:lnTo>
                <a:lnTo>
                  <a:pt x="56250" y="40010"/>
                </a:lnTo>
                <a:lnTo>
                  <a:pt x="56280" y="40020"/>
                </a:lnTo>
                <a:lnTo>
                  <a:pt x="56320" y="40020"/>
                </a:lnTo>
                <a:lnTo>
                  <a:pt x="56480" y="39990"/>
                </a:lnTo>
                <a:lnTo>
                  <a:pt x="56580" y="39940"/>
                </a:lnTo>
                <a:lnTo>
                  <a:pt x="56620" y="39910"/>
                </a:lnTo>
                <a:lnTo>
                  <a:pt x="56640" y="39890"/>
                </a:lnTo>
                <a:lnTo>
                  <a:pt x="56650" y="39870"/>
                </a:lnTo>
                <a:lnTo>
                  <a:pt x="56660" y="39840"/>
                </a:lnTo>
                <a:lnTo>
                  <a:pt x="56670" y="39810"/>
                </a:lnTo>
                <a:lnTo>
                  <a:pt x="56670" y="39730"/>
                </a:lnTo>
                <a:lnTo>
                  <a:pt x="56690" y="39700"/>
                </a:lnTo>
                <a:lnTo>
                  <a:pt x="56710" y="39660"/>
                </a:lnTo>
                <a:lnTo>
                  <a:pt x="56760" y="39600"/>
                </a:lnTo>
                <a:lnTo>
                  <a:pt x="56800" y="39570"/>
                </a:lnTo>
                <a:lnTo>
                  <a:pt x="56830" y="39560"/>
                </a:lnTo>
                <a:lnTo>
                  <a:pt x="56920" y="39570"/>
                </a:lnTo>
                <a:lnTo>
                  <a:pt x="57040" y="39530"/>
                </a:lnTo>
                <a:lnTo>
                  <a:pt x="57370" y="39380"/>
                </a:lnTo>
                <a:lnTo>
                  <a:pt x="57790" y="39280"/>
                </a:lnTo>
                <a:lnTo>
                  <a:pt x="57890" y="39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Pug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5150" y="46980"/>
                </a:moveTo>
                <a:lnTo>
                  <a:pt x="65280" y="47000"/>
                </a:lnTo>
                <a:lnTo>
                  <a:pt x="65960" y="47000"/>
                </a:lnTo>
                <a:lnTo>
                  <a:pt x="66660" y="47160"/>
                </a:lnTo>
                <a:lnTo>
                  <a:pt x="66930" y="47170"/>
                </a:lnTo>
                <a:lnTo>
                  <a:pt x="67900" y="47000"/>
                </a:lnTo>
                <a:lnTo>
                  <a:pt x="68850" y="47050"/>
                </a:lnTo>
                <a:lnTo>
                  <a:pt x="70330" y="46870"/>
                </a:lnTo>
                <a:lnTo>
                  <a:pt x="70830" y="47000"/>
                </a:lnTo>
                <a:lnTo>
                  <a:pt x="70830" y="47010"/>
                </a:lnTo>
                <a:lnTo>
                  <a:pt x="71000" y="47060"/>
                </a:lnTo>
                <a:lnTo>
                  <a:pt x="71120" y="47280"/>
                </a:lnTo>
                <a:lnTo>
                  <a:pt x="71230" y="47270"/>
                </a:lnTo>
                <a:lnTo>
                  <a:pt x="71210" y="47400"/>
                </a:lnTo>
                <a:lnTo>
                  <a:pt x="71250" y="47550"/>
                </a:lnTo>
                <a:lnTo>
                  <a:pt x="71300" y="47840"/>
                </a:lnTo>
                <a:lnTo>
                  <a:pt x="71310" y="47940"/>
                </a:lnTo>
                <a:lnTo>
                  <a:pt x="71310" y="48080"/>
                </a:lnTo>
                <a:lnTo>
                  <a:pt x="71260" y="48170"/>
                </a:lnTo>
                <a:lnTo>
                  <a:pt x="71150" y="48300"/>
                </a:lnTo>
                <a:lnTo>
                  <a:pt x="71030" y="48410"/>
                </a:lnTo>
                <a:lnTo>
                  <a:pt x="70920" y="48460"/>
                </a:lnTo>
                <a:lnTo>
                  <a:pt x="70800" y="48500"/>
                </a:lnTo>
                <a:lnTo>
                  <a:pt x="70700" y="48590"/>
                </a:lnTo>
                <a:lnTo>
                  <a:pt x="70550" y="48780"/>
                </a:lnTo>
                <a:lnTo>
                  <a:pt x="70340" y="48950"/>
                </a:lnTo>
                <a:lnTo>
                  <a:pt x="69740" y="49270"/>
                </a:lnTo>
                <a:lnTo>
                  <a:pt x="69590" y="49470"/>
                </a:lnTo>
                <a:lnTo>
                  <a:pt x="69540" y="49760"/>
                </a:lnTo>
                <a:lnTo>
                  <a:pt x="69570" y="50080"/>
                </a:lnTo>
                <a:lnTo>
                  <a:pt x="69660" y="50340"/>
                </a:lnTo>
                <a:lnTo>
                  <a:pt x="69790" y="50520"/>
                </a:lnTo>
                <a:lnTo>
                  <a:pt x="69950" y="50680"/>
                </a:lnTo>
                <a:lnTo>
                  <a:pt x="70010" y="50720"/>
                </a:lnTo>
                <a:lnTo>
                  <a:pt x="70300" y="50930"/>
                </a:lnTo>
                <a:lnTo>
                  <a:pt x="70680" y="51050"/>
                </a:lnTo>
                <a:lnTo>
                  <a:pt x="70760" y="51120"/>
                </a:lnTo>
                <a:lnTo>
                  <a:pt x="70850" y="51200"/>
                </a:lnTo>
                <a:lnTo>
                  <a:pt x="71940" y="51710"/>
                </a:lnTo>
                <a:lnTo>
                  <a:pt x="72880" y="52220"/>
                </a:lnTo>
                <a:lnTo>
                  <a:pt x="73230" y="52320"/>
                </a:lnTo>
                <a:lnTo>
                  <a:pt x="73330" y="52400"/>
                </a:lnTo>
                <a:lnTo>
                  <a:pt x="73370" y="52430"/>
                </a:lnTo>
                <a:lnTo>
                  <a:pt x="73430" y="52490"/>
                </a:lnTo>
                <a:lnTo>
                  <a:pt x="73660" y="52650"/>
                </a:lnTo>
                <a:lnTo>
                  <a:pt x="75050" y="53130"/>
                </a:lnTo>
                <a:lnTo>
                  <a:pt x="75170" y="53230"/>
                </a:lnTo>
                <a:lnTo>
                  <a:pt x="75210" y="53230"/>
                </a:lnTo>
                <a:lnTo>
                  <a:pt x="75210" y="53170"/>
                </a:lnTo>
                <a:lnTo>
                  <a:pt x="75250" y="53170"/>
                </a:lnTo>
                <a:lnTo>
                  <a:pt x="75370" y="53300"/>
                </a:lnTo>
                <a:lnTo>
                  <a:pt x="76380" y="53630"/>
                </a:lnTo>
                <a:lnTo>
                  <a:pt x="77230" y="54100"/>
                </a:lnTo>
                <a:lnTo>
                  <a:pt x="77660" y="54420"/>
                </a:lnTo>
                <a:lnTo>
                  <a:pt x="77860" y="54620"/>
                </a:lnTo>
                <a:lnTo>
                  <a:pt x="78080" y="54950"/>
                </a:lnTo>
                <a:lnTo>
                  <a:pt x="78160" y="54990"/>
                </a:lnTo>
                <a:lnTo>
                  <a:pt x="78260" y="55020"/>
                </a:lnTo>
                <a:lnTo>
                  <a:pt x="78340" y="55090"/>
                </a:lnTo>
                <a:lnTo>
                  <a:pt x="78470" y="55190"/>
                </a:lnTo>
                <a:lnTo>
                  <a:pt x="78830" y="55580"/>
                </a:lnTo>
                <a:lnTo>
                  <a:pt x="78930" y="55630"/>
                </a:lnTo>
                <a:lnTo>
                  <a:pt x="79050" y="55660"/>
                </a:lnTo>
                <a:lnTo>
                  <a:pt x="79260" y="55800"/>
                </a:lnTo>
                <a:lnTo>
                  <a:pt x="79760" y="55930"/>
                </a:lnTo>
                <a:lnTo>
                  <a:pt x="79830" y="55970"/>
                </a:lnTo>
                <a:lnTo>
                  <a:pt x="80430" y="56220"/>
                </a:lnTo>
                <a:lnTo>
                  <a:pt x="80990" y="56640"/>
                </a:lnTo>
                <a:lnTo>
                  <a:pt x="81450" y="56720"/>
                </a:lnTo>
                <a:lnTo>
                  <a:pt x="81650" y="56820"/>
                </a:lnTo>
                <a:lnTo>
                  <a:pt x="81640" y="57000"/>
                </a:lnTo>
                <a:lnTo>
                  <a:pt x="81710" y="57000"/>
                </a:lnTo>
                <a:lnTo>
                  <a:pt x="81860" y="56950"/>
                </a:lnTo>
                <a:lnTo>
                  <a:pt x="81950" y="56970"/>
                </a:lnTo>
                <a:lnTo>
                  <a:pt x="81970" y="57020"/>
                </a:lnTo>
                <a:lnTo>
                  <a:pt x="81970" y="57090"/>
                </a:lnTo>
                <a:lnTo>
                  <a:pt x="82000" y="57170"/>
                </a:lnTo>
                <a:lnTo>
                  <a:pt x="82140" y="57300"/>
                </a:lnTo>
                <a:lnTo>
                  <a:pt x="82160" y="57350"/>
                </a:lnTo>
                <a:lnTo>
                  <a:pt x="82130" y="57700"/>
                </a:lnTo>
                <a:lnTo>
                  <a:pt x="82490" y="58000"/>
                </a:lnTo>
                <a:lnTo>
                  <a:pt x="82610" y="58100"/>
                </a:lnTo>
                <a:lnTo>
                  <a:pt x="83150" y="58410"/>
                </a:lnTo>
                <a:lnTo>
                  <a:pt x="83260" y="58430"/>
                </a:lnTo>
                <a:lnTo>
                  <a:pt x="83300" y="58460"/>
                </a:lnTo>
                <a:lnTo>
                  <a:pt x="83420" y="58670"/>
                </a:lnTo>
                <a:lnTo>
                  <a:pt x="83490" y="58740"/>
                </a:lnTo>
                <a:lnTo>
                  <a:pt x="83680" y="58910"/>
                </a:lnTo>
                <a:lnTo>
                  <a:pt x="83840" y="59160"/>
                </a:lnTo>
                <a:lnTo>
                  <a:pt x="83920" y="59280"/>
                </a:lnTo>
                <a:lnTo>
                  <a:pt x="84030" y="59330"/>
                </a:lnTo>
                <a:lnTo>
                  <a:pt x="84080" y="59380"/>
                </a:lnTo>
                <a:lnTo>
                  <a:pt x="84470" y="59920"/>
                </a:lnTo>
                <a:lnTo>
                  <a:pt x="84840" y="60810"/>
                </a:lnTo>
                <a:lnTo>
                  <a:pt x="84860" y="60860"/>
                </a:lnTo>
                <a:lnTo>
                  <a:pt x="84890" y="60890"/>
                </a:lnTo>
                <a:lnTo>
                  <a:pt x="84930" y="60910"/>
                </a:lnTo>
                <a:lnTo>
                  <a:pt x="84900" y="61000"/>
                </a:lnTo>
                <a:lnTo>
                  <a:pt x="84920" y="61050"/>
                </a:lnTo>
                <a:lnTo>
                  <a:pt x="84940" y="61100"/>
                </a:lnTo>
                <a:lnTo>
                  <a:pt x="84930" y="61180"/>
                </a:lnTo>
                <a:lnTo>
                  <a:pt x="84890" y="61250"/>
                </a:lnTo>
                <a:lnTo>
                  <a:pt x="84790" y="61330"/>
                </a:lnTo>
                <a:lnTo>
                  <a:pt x="84740" y="61560"/>
                </a:lnTo>
                <a:lnTo>
                  <a:pt x="84670" y="61650"/>
                </a:lnTo>
                <a:lnTo>
                  <a:pt x="84450" y="61810"/>
                </a:lnTo>
                <a:lnTo>
                  <a:pt x="84320" y="62140"/>
                </a:lnTo>
                <a:lnTo>
                  <a:pt x="84300" y="62220"/>
                </a:lnTo>
                <a:lnTo>
                  <a:pt x="84280" y="62380"/>
                </a:lnTo>
                <a:lnTo>
                  <a:pt x="84220" y="62550"/>
                </a:lnTo>
                <a:lnTo>
                  <a:pt x="84210" y="62620"/>
                </a:lnTo>
                <a:lnTo>
                  <a:pt x="84250" y="62820"/>
                </a:lnTo>
                <a:lnTo>
                  <a:pt x="84250" y="62910"/>
                </a:lnTo>
                <a:lnTo>
                  <a:pt x="84170" y="63310"/>
                </a:lnTo>
                <a:lnTo>
                  <a:pt x="84190" y="63380"/>
                </a:lnTo>
                <a:lnTo>
                  <a:pt x="84160" y="63400"/>
                </a:lnTo>
                <a:lnTo>
                  <a:pt x="84100" y="63510"/>
                </a:lnTo>
                <a:lnTo>
                  <a:pt x="84070" y="63530"/>
                </a:lnTo>
                <a:lnTo>
                  <a:pt x="83940" y="63520"/>
                </a:lnTo>
                <a:lnTo>
                  <a:pt x="83890" y="63510"/>
                </a:lnTo>
                <a:lnTo>
                  <a:pt x="83840" y="63480"/>
                </a:lnTo>
                <a:lnTo>
                  <a:pt x="83560" y="63250"/>
                </a:lnTo>
                <a:lnTo>
                  <a:pt x="83460" y="63220"/>
                </a:lnTo>
                <a:lnTo>
                  <a:pt x="83220" y="63220"/>
                </a:lnTo>
                <a:lnTo>
                  <a:pt x="83150" y="63210"/>
                </a:lnTo>
                <a:lnTo>
                  <a:pt x="83000" y="63110"/>
                </a:lnTo>
                <a:lnTo>
                  <a:pt x="82860" y="63040"/>
                </a:lnTo>
                <a:lnTo>
                  <a:pt x="82670" y="62870"/>
                </a:lnTo>
                <a:lnTo>
                  <a:pt x="82460" y="62720"/>
                </a:lnTo>
                <a:lnTo>
                  <a:pt x="82380" y="62690"/>
                </a:lnTo>
                <a:lnTo>
                  <a:pt x="82330" y="62650"/>
                </a:lnTo>
                <a:lnTo>
                  <a:pt x="81950" y="62080"/>
                </a:lnTo>
                <a:lnTo>
                  <a:pt x="81880" y="62010"/>
                </a:lnTo>
                <a:lnTo>
                  <a:pt x="81880" y="61960"/>
                </a:lnTo>
                <a:lnTo>
                  <a:pt x="81970" y="61950"/>
                </a:lnTo>
                <a:lnTo>
                  <a:pt x="82030" y="61900"/>
                </a:lnTo>
                <a:lnTo>
                  <a:pt x="82040" y="61810"/>
                </a:lnTo>
                <a:lnTo>
                  <a:pt x="82000" y="61700"/>
                </a:lnTo>
                <a:lnTo>
                  <a:pt x="81940" y="61630"/>
                </a:lnTo>
                <a:lnTo>
                  <a:pt x="81780" y="61580"/>
                </a:lnTo>
                <a:lnTo>
                  <a:pt x="81720" y="61540"/>
                </a:lnTo>
                <a:lnTo>
                  <a:pt x="81920" y="61410"/>
                </a:lnTo>
                <a:lnTo>
                  <a:pt x="81970" y="61240"/>
                </a:lnTo>
                <a:lnTo>
                  <a:pt x="81890" y="61060"/>
                </a:lnTo>
                <a:lnTo>
                  <a:pt x="81720" y="60860"/>
                </a:lnTo>
                <a:lnTo>
                  <a:pt x="81560" y="60730"/>
                </a:lnTo>
                <a:lnTo>
                  <a:pt x="81470" y="60630"/>
                </a:lnTo>
                <a:lnTo>
                  <a:pt x="81430" y="60520"/>
                </a:lnTo>
                <a:lnTo>
                  <a:pt x="81430" y="60370"/>
                </a:lnTo>
                <a:lnTo>
                  <a:pt x="81420" y="60240"/>
                </a:lnTo>
                <a:lnTo>
                  <a:pt x="81390" y="60130"/>
                </a:lnTo>
                <a:lnTo>
                  <a:pt x="81320" y="60070"/>
                </a:lnTo>
                <a:lnTo>
                  <a:pt x="81390" y="60070"/>
                </a:lnTo>
                <a:lnTo>
                  <a:pt x="81390" y="60020"/>
                </a:lnTo>
                <a:lnTo>
                  <a:pt x="81100" y="59790"/>
                </a:lnTo>
                <a:lnTo>
                  <a:pt x="81010" y="59750"/>
                </a:lnTo>
                <a:lnTo>
                  <a:pt x="80520" y="59730"/>
                </a:lnTo>
                <a:lnTo>
                  <a:pt x="79040" y="59650"/>
                </a:lnTo>
                <a:lnTo>
                  <a:pt x="78940" y="59620"/>
                </a:lnTo>
                <a:lnTo>
                  <a:pt x="78620" y="59440"/>
                </a:lnTo>
                <a:lnTo>
                  <a:pt x="78570" y="59430"/>
                </a:lnTo>
                <a:lnTo>
                  <a:pt x="78440" y="59450"/>
                </a:lnTo>
                <a:lnTo>
                  <a:pt x="78380" y="59440"/>
                </a:lnTo>
                <a:lnTo>
                  <a:pt x="78340" y="59410"/>
                </a:lnTo>
                <a:lnTo>
                  <a:pt x="78240" y="59300"/>
                </a:lnTo>
                <a:lnTo>
                  <a:pt x="78200" y="59280"/>
                </a:lnTo>
                <a:lnTo>
                  <a:pt x="78100" y="59250"/>
                </a:lnTo>
                <a:lnTo>
                  <a:pt x="77780" y="59060"/>
                </a:lnTo>
                <a:lnTo>
                  <a:pt x="77450" y="58940"/>
                </a:lnTo>
                <a:lnTo>
                  <a:pt x="77290" y="58860"/>
                </a:lnTo>
                <a:lnTo>
                  <a:pt x="77220" y="58750"/>
                </a:lnTo>
                <a:lnTo>
                  <a:pt x="77350" y="58690"/>
                </a:lnTo>
                <a:lnTo>
                  <a:pt x="77470" y="58590"/>
                </a:lnTo>
                <a:lnTo>
                  <a:pt x="77490" y="58460"/>
                </a:lnTo>
                <a:lnTo>
                  <a:pt x="77380" y="58330"/>
                </a:lnTo>
                <a:lnTo>
                  <a:pt x="77490" y="58290"/>
                </a:lnTo>
                <a:lnTo>
                  <a:pt x="77780" y="58340"/>
                </a:lnTo>
                <a:lnTo>
                  <a:pt x="77900" y="58280"/>
                </a:lnTo>
                <a:lnTo>
                  <a:pt x="77940" y="58150"/>
                </a:lnTo>
                <a:lnTo>
                  <a:pt x="77820" y="58140"/>
                </a:lnTo>
                <a:lnTo>
                  <a:pt x="77580" y="58220"/>
                </a:lnTo>
                <a:lnTo>
                  <a:pt x="77590" y="58200"/>
                </a:lnTo>
                <a:lnTo>
                  <a:pt x="77620" y="58170"/>
                </a:lnTo>
                <a:lnTo>
                  <a:pt x="77490" y="58110"/>
                </a:lnTo>
                <a:lnTo>
                  <a:pt x="77380" y="58160"/>
                </a:lnTo>
                <a:lnTo>
                  <a:pt x="77280" y="58240"/>
                </a:lnTo>
                <a:lnTo>
                  <a:pt x="77160" y="58280"/>
                </a:lnTo>
                <a:lnTo>
                  <a:pt x="77110" y="58250"/>
                </a:lnTo>
                <a:lnTo>
                  <a:pt x="77080" y="58190"/>
                </a:lnTo>
                <a:lnTo>
                  <a:pt x="77050" y="58120"/>
                </a:lnTo>
                <a:lnTo>
                  <a:pt x="77020" y="58060"/>
                </a:lnTo>
                <a:lnTo>
                  <a:pt x="76960" y="58040"/>
                </a:lnTo>
                <a:lnTo>
                  <a:pt x="76820" y="58040"/>
                </a:lnTo>
                <a:lnTo>
                  <a:pt x="76770" y="58020"/>
                </a:lnTo>
                <a:lnTo>
                  <a:pt x="76330" y="57990"/>
                </a:lnTo>
                <a:lnTo>
                  <a:pt x="75900" y="58190"/>
                </a:lnTo>
                <a:lnTo>
                  <a:pt x="75530" y="58560"/>
                </a:lnTo>
                <a:lnTo>
                  <a:pt x="75240" y="58980"/>
                </a:lnTo>
                <a:lnTo>
                  <a:pt x="75190" y="58930"/>
                </a:lnTo>
                <a:lnTo>
                  <a:pt x="75150" y="58890"/>
                </a:lnTo>
                <a:lnTo>
                  <a:pt x="75130" y="58860"/>
                </a:lnTo>
                <a:lnTo>
                  <a:pt x="75090" y="58800"/>
                </a:lnTo>
                <a:lnTo>
                  <a:pt x="75070" y="58760"/>
                </a:lnTo>
                <a:lnTo>
                  <a:pt x="75050" y="58740"/>
                </a:lnTo>
                <a:lnTo>
                  <a:pt x="74990" y="58690"/>
                </a:lnTo>
                <a:lnTo>
                  <a:pt x="74970" y="58670"/>
                </a:lnTo>
                <a:lnTo>
                  <a:pt x="74940" y="58630"/>
                </a:lnTo>
                <a:lnTo>
                  <a:pt x="74850" y="58420"/>
                </a:lnTo>
                <a:lnTo>
                  <a:pt x="74820" y="58370"/>
                </a:lnTo>
                <a:lnTo>
                  <a:pt x="74790" y="58340"/>
                </a:lnTo>
                <a:lnTo>
                  <a:pt x="74730" y="58340"/>
                </a:lnTo>
                <a:lnTo>
                  <a:pt x="74710" y="58340"/>
                </a:lnTo>
                <a:lnTo>
                  <a:pt x="74580" y="58390"/>
                </a:lnTo>
                <a:lnTo>
                  <a:pt x="74550" y="58390"/>
                </a:lnTo>
                <a:lnTo>
                  <a:pt x="74520" y="58380"/>
                </a:lnTo>
                <a:lnTo>
                  <a:pt x="74500" y="58370"/>
                </a:lnTo>
                <a:lnTo>
                  <a:pt x="74460" y="58310"/>
                </a:lnTo>
                <a:lnTo>
                  <a:pt x="74450" y="58250"/>
                </a:lnTo>
                <a:lnTo>
                  <a:pt x="74380" y="57840"/>
                </a:lnTo>
                <a:lnTo>
                  <a:pt x="74350" y="57770"/>
                </a:lnTo>
                <a:lnTo>
                  <a:pt x="74350" y="57740"/>
                </a:lnTo>
                <a:lnTo>
                  <a:pt x="74360" y="57390"/>
                </a:lnTo>
                <a:lnTo>
                  <a:pt x="74340" y="57080"/>
                </a:lnTo>
                <a:lnTo>
                  <a:pt x="74400" y="56870"/>
                </a:lnTo>
                <a:lnTo>
                  <a:pt x="74400" y="56830"/>
                </a:lnTo>
                <a:lnTo>
                  <a:pt x="74400" y="56790"/>
                </a:lnTo>
                <a:lnTo>
                  <a:pt x="74380" y="56730"/>
                </a:lnTo>
                <a:lnTo>
                  <a:pt x="74350" y="56710"/>
                </a:lnTo>
                <a:lnTo>
                  <a:pt x="74330" y="56680"/>
                </a:lnTo>
                <a:lnTo>
                  <a:pt x="74300" y="56670"/>
                </a:lnTo>
                <a:lnTo>
                  <a:pt x="74280" y="56650"/>
                </a:lnTo>
                <a:lnTo>
                  <a:pt x="74260" y="56630"/>
                </a:lnTo>
                <a:lnTo>
                  <a:pt x="74260" y="56610"/>
                </a:lnTo>
                <a:lnTo>
                  <a:pt x="74270" y="56590"/>
                </a:lnTo>
                <a:lnTo>
                  <a:pt x="74370" y="56540"/>
                </a:lnTo>
                <a:lnTo>
                  <a:pt x="74370" y="56470"/>
                </a:lnTo>
                <a:lnTo>
                  <a:pt x="74250" y="56330"/>
                </a:lnTo>
                <a:lnTo>
                  <a:pt x="74230" y="56310"/>
                </a:lnTo>
                <a:lnTo>
                  <a:pt x="74190" y="56300"/>
                </a:lnTo>
                <a:lnTo>
                  <a:pt x="74010" y="56250"/>
                </a:lnTo>
                <a:lnTo>
                  <a:pt x="73890" y="56180"/>
                </a:lnTo>
                <a:lnTo>
                  <a:pt x="73860" y="56160"/>
                </a:lnTo>
                <a:lnTo>
                  <a:pt x="73820" y="56140"/>
                </a:lnTo>
                <a:lnTo>
                  <a:pt x="73620" y="56110"/>
                </a:lnTo>
                <a:lnTo>
                  <a:pt x="73570" y="56120"/>
                </a:lnTo>
                <a:lnTo>
                  <a:pt x="73550" y="56140"/>
                </a:lnTo>
                <a:lnTo>
                  <a:pt x="73550" y="56170"/>
                </a:lnTo>
                <a:lnTo>
                  <a:pt x="73560" y="56190"/>
                </a:lnTo>
                <a:lnTo>
                  <a:pt x="73550" y="56210"/>
                </a:lnTo>
                <a:lnTo>
                  <a:pt x="73520" y="56210"/>
                </a:lnTo>
                <a:lnTo>
                  <a:pt x="73410" y="56150"/>
                </a:lnTo>
                <a:lnTo>
                  <a:pt x="73370" y="56130"/>
                </a:lnTo>
                <a:lnTo>
                  <a:pt x="73330" y="56150"/>
                </a:lnTo>
                <a:lnTo>
                  <a:pt x="73320" y="56170"/>
                </a:lnTo>
                <a:lnTo>
                  <a:pt x="73320" y="56190"/>
                </a:lnTo>
                <a:lnTo>
                  <a:pt x="73330" y="56210"/>
                </a:lnTo>
                <a:lnTo>
                  <a:pt x="73380" y="56270"/>
                </a:lnTo>
                <a:lnTo>
                  <a:pt x="73390" y="56290"/>
                </a:lnTo>
                <a:lnTo>
                  <a:pt x="73400" y="56320"/>
                </a:lnTo>
                <a:lnTo>
                  <a:pt x="73400" y="56340"/>
                </a:lnTo>
                <a:lnTo>
                  <a:pt x="73380" y="56360"/>
                </a:lnTo>
                <a:lnTo>
                  <a:pt x="73350" y="56350"/>
                </a:lnTo>
                <a:lnTo>
                  <a:pt x="73310" y="56330"/>
                </a:lnTo>
                <a:lnTo>
                  <a:pt x="73260" y="56270"/>
                </a:lnTo>
                <a:lnTo>
                  <a:pt x="73220" y="56190"/>
                </a:lnTo>
                <a:lnTo>
                  <a:pt x="73200" y="56150"/>
                </a:lnTo>
                <a:lnTo>
                  <a:pt x="73190" y="56130"/>
                </a:lnTo>
                <a:lnTo>
                  <a:pt x="73160" y="56120"/>
                </a:lnTo>
                <a:lnTo>
                  <a:pt x="73130" y="56120"/>
                </a:lnTo>
                <a:lnTo>
                  <a:pt x="73110" y="56130"/>
                </a:lnTo>
                <a:lnTo>
                  <a:pt x="73100" y="56140"/>
                </a:lnTo>
                <a:lnTo>
                  <a:pt x="72970" y="56260"/>
                </a:lnTo>
                <a:lnTo>
                  <a:pt x="72840" y="56410"/>
                </a:lnTo>
                <a:lnTo>
                  <a:pt x="72730" y="56520"/>
                </a:lnTo>
                <a:lnTo>
                  <a:pt x="72690" y="56540"/>
                </a:lnTo>
                <a:lnTo>
                  <a:pt x="72640" y="56570"/>
                </a:lnTo>
                <a:lnTo>
                  <a:pt x="72580" y="56540"/>
                </a:lnTo>
                <a:lnTo>
                  <a:pt x="72500" y="56490"/>
                </a:lnTo>
                <a:lnTo>
                  <a:pt x="72170" y="56190"/>
                </a:lnTo>
                <a:lnTo>
                  <a:pt x="71620" y="55530"/>
                </a:lnTo>
                <a:lnTo>
                  <a:pt x="71550" y="55450"/>
                </a:lnTo>
                <a:lnTo>
                  <a:pt x="71510" y="55350"/>
                </a:lnTo>
                <a:lnTo>
                  <a:pt x="71440" y="55110"/>
                </a:lnTo>
                <a:lnTo>
                  <a:pt x="71420" y="55060"/>
                </a:lnTo>
                <a:lnTo>
                  <a:pt x="71400" y="55010"/>
                </a:lnTo>
                <a:lnTo>
                  <a:pt x="71370" y="54980"/>
                </a:lnTo>
                <a:lnTo>
                  <a:pt x="71330" y="54950"/>
                </a:lnTo>
                <a:lnTo>
                  <a:pt x="71240" y="54900"/>
                </a:lnTo>
                <a:lnTo>
                  <a:pt x="71190" y="54880"/>
                </a:lnTo>
                <a:lnTo>
                  <a:pt x="71140" y="54860"/>
                </a:lnTo>
                <a:lnTo>
                  <a:pt x="71110" y="54860"/>
                </a:lnTo>
                <a:lnTo>
                  <a:pt x="71000" y="54890"/>
                </a:lnTo>
                <a:lnTo>
                  <a:pt x="70980" y="54900"/>
                </a:lnTo>
                <a:lnTo>
                  <a:pt x="70960" y="54910"/>
                </a:lnTo>
                <a:lnTo>
                  <a:pt x="70940" y="54930"/>
                </a:lnTo>
                <a:lnTo>
                  <a:pt x="70910" y="54970"/>
                </a:lnTo>
                <a:lnTo>
                  <a:pt x="70890" y="54990"/>
                </a:lnTo>
                <a:lnTo>
                  <a:pt x="70870" y="55010"/>
                </a:lnTo>
                <a:lnTo>
                  <a:pt x="70850" y="55010"/>
                </a:lnTo>
                <a:lnTo>
                  <a:pt x="70820" y="55010"/>
                </a:lnTo>
                <a:lnTo>
                  <a:pt x="70800" y="55000"/>
                </a:lnTo>
                <a:lnTo>
                  <a:pt x="70730" y="54960"/>
                </a:lnTo>
                <a:lnTo>
                  <a:pt x="70100" y="54650"/>
                </a:lnTo>
                <a:lnTo>
                  <a:pt x="70080" y="54630"/>
                </a:lnTo>
                <a:lnTo>
                  <a:pt x="70070" y="54610"/>
                </a:lnTo>
                <a:lnTo>
                  <a:pt x="70070" y="54560"/>
                </a:lnTo>
                <a:lnTo>
                  <a:pt x="70090" y="54540"/>
                </a:lnTo>
                <a:lnTo>
                  <a:pt x="70120" y="54530"/>
                </a:lnTo>
                <a:lnTo>
                  <a:pt x="70140" y="54540"/>
                </a:lnTo>
                <a:lnTo>
                  <a:pt x="70160" y="54530"/>
                </a:lnTo>
                <a:lnTo>
                  <a:pt x="70180" y="54530"/>
                </a:lnTo>
                <a:lnTo>
                  <a:pt x="70200" y="54520"/>
                </a:lnTo>
                <a:lnTo>
                  <a:pt x="70210" y="54500"/>
                </a:lnTo>
                <a:lnTo>
                  <a:pt x="70240" y="54460"/>
                </a:lnTo>
                <a:lnTo>
                  <a:pt x="70270" y="54420"/>
                </a:lnTo>
                <a:lnTo>
                  <a:pt x="70280" y="54390"/>
                </a:lnTo>
                <a:lnTo>
                  <a:pt x="70300" y="54330"/>
                </a:lnTo>
                <a:lnTo>
                  <a:pt x="70320" y="54260"/>
                </a:lnTo>
                <a:lnTo>
                  <a:pt x="70350" y="54160"/>
                </a:lnTo>
                <a:lnTo>
                  <a:pt x="70360" y="54130"/>
                </a:lnTo>
                <a:lnTo>
                  <a:pt x="70320" y="54070"/>
                </a:lnTo>
                <a:lnTo>
                  <a:pt x="70080" y="53790"/>
                </a:lnTo>
                <a:lnTo>
                  <a:pt x="70020" y="53710"/>
                </a:lnTo>
                <a:lnTo>
                  <a:pt x="69960" y="53640"/>
                </a:lnTo>
                <a:lnTo>
                  <a:pt x="69900" y="53600"/>
                </a:lnTo>
                <a:lnTo>
                  <a:pt x="69770" y="53530"/>
                </a:lnTo>
                <a:lnTo>
                  <a:pt x="69590" y="53480"/>
                </a:lnTo>
                <a:lnTo>
                  <a:pt x="69570" y="53460"/>
                </a:lnTo>
                <a:lnTo>
                  <a:pt x="69490" y="53400"/>
                </a:lnTo>
                <a:lnTo>
                  <a:pt x="69390" y="53250"/>
                </a:lnTo>
                <a:lnTo>
                  <a:pt x="69340" y="53200"/>
                </a:lnTo>
                <a:lnTo>
                  <a:pt x="69290" y="53240"/>
                </a:lnTo>
                <a:lnTo>
                  <a:pt x="68830" y="53450"/>
                </a:lnTo>
                <a:lnTo>
                  <a:pt x="68730" y="53470"/>
                </a:lnTo>
                <a:lnTo>
                  <a:pt x="67810" y="53410"/>
                </a:lnTo>
                <a:lnTo>
                  <a:pt x="67730" y="53450"/>
                </a:lnTo>
                <a:lnTo>
                  <a:pt x="67660" y="53510"/>
                </a:lnTo>
                <a:lnTo>
                  <a:pt x="67600" y="53590"/>
                </a:lnTo>
                <a:lnTo>
                  <a:pt x="67560" y="53730"/>
                </a:lnTo>
                <a:lnTo>
                  <a:pt x="67590" y="53840"/>
                </a:lnTo>
                <a:lnTo>
                  <a:pt x="66980" y="53650"/>
                </a:lnTo>
                <a:lnTo>
                  <a:pt x="66800" y="53520"/>
                </a:lnTo>
                <a:lnTo>
                  <a:pt x="66730" y="53460"/>
                </a:lnTo>
                <a:lnTo>
                  <a:pt x="66690" y="53440"/>
                </a:lnTo>
                <a:lnTo>
                  <a:pt x="66670" y="53450"/>
                </a:lnTo>
                <a:lnTo>
                  <a:pt x="66650" y="53460"/>
                </a:lnTo>
                <a:lnTo>
                  <a:pt x="66610" y="53500"/>
                </a:lnTo>
                <a:lnTo>
                  <a:pt x="66550" y="53510"/>
                </a:lnTo>
                <a:lnTo>
                  <a:pt x="66000" y="53470"/>
                </a:lnTo>
                <a:lnTo>
                  <a:pt x="65950" y="53460"/>
                </a:lnTo>
                <a:lnTo>
                  <a:pt x="65920" y="53440"/>
                </a:lnTo>
                <a:lnTo>
                  <a:pt x="65860" y="53330"/>
                </a:lnTo>
                <a:lnTo>
                  <a:pt x="65830" y="53290"/>
                </a:lnTo>
                <a:lnTo>
                  <a:pt x="65810" y="53270"/>
                </a:lnTo>
                <a:lnTo>
                  <a:pt x="65540" y="53100"/>
                </a:lnTo>
                <a:lnTo>
                  <a:pt x="65500" y="53070"/>
                </a:lnTo>
                <a:lnTo>
                  <a:pt x="65490" y="53050"/>
                </a:lnTo>
                <a:lnTo>
                  <a:pt x="65480" y="53020"/>
                </a:lnTo>
                <a:lnTo>
                  <a:pt x="65490" y="53000"/>
                </a:lnTo>
                <a:lnTo>
                  <a:pt x="65500" y="52980"/>
                </a:lnTo>
                <a:lnTo>
                  <a:pt x="65670" y="52780"/>
                </a:lnTo>
                <a:lnTo>
                  <a:pt x="65710" y="52750"/>
                </a:lnTo>
                <a:lnTo>
                  <a:pt x="65760" y="52700"/>
                </a:lnTo>
                <a:lnTo>
                  <a:pt x="65780" y="52680"/>
                </a:lnTo>
                <a:lnTo>
                  <a:pt x="65790" y="52650"/>
                </a:lnTo>
                <a:lnTo>
                  <a:pt x="65800" y="52630"/>
                </a:lnTo>
                <a:lnTo>
                  <a:pt x="65800" y="52600"/>
                </a:lnTo>
                <a:lnTo>
                  <a:pt x="65750" y="52530"/>
                </a:lnTo>
                <a:lnTo>
                  <a:pt x="65750" y="52500"/>
                </a:lnTo>
                <a:lnTo>
                  <a:pt x="65760" y="52480"/>
                </a:lnTo>
                <a:lnTo>
                  <a:pt x="65830" y="52460"/>
                </a:lnTo>
                <a:lnTo>
                  <a:pt x="65850" y="52450"/>
                </a:lnTo>
                <a:lnTo>
                  <a:pt x="65870" y="52430"/>
                </a:lnTo>
                <a:lnTo>
                  <a:pt x="65880" y="52410"/>
                </a:lnTo>
                <a:lnTo>
                  <a:pt x="65870" y="52380"/>
                </a:lnTo>
                <a:lnTo>
                  <a:pt x="65850" y="52340"/>
                </a:lnTo>
                <a:lnTo>
                  <a:pt x="65790" y="52250"/>
                </a:lnTo>
                <a:lnTo>
                  <a:pt x="65750" y="52210"/>
                </a:lnTo>
                <a:lnTo>
                  <a:pt x="65720" y="52190"/>
                </a:lnTo>
                <a:lnTo>
                  <a:pt x="65610" y="52140"/>
                </a:lnTo>
                <a:lnTo>
                  <a:pt x="65410" y="52030"/>
                </a:lnTo>
                <a:lnTo>
                  <a:pt x="65360" y="52010"/>
                </a:lnTo>
                <a:lnTo>
                  <a:pt x="65340" y="52020"/>
                </a:lnTo>
                <a:lnTo>
                  <a:pt x="65290" y="52090"/>
                </a:lnTo>
                <a:lnTo>
                  <a:pt x="65270" y="52100"/>
                </a:lnTo>
                <a:lnTo>
                  <a:pt x="65240" y="52120"/>
                </a:lnTo>
                <a:lnTo>
                  <a:pt x="65220" y="52120"/>
                </a:lnTo>
                <a:lnTo>
                  <a:pt x="65150" y="52130"/>
                </a:lnTo>
                <a:lnTo>
                  <a:pt x="65060" y="51870"/>
                </a:lnTo>
                <a:lnTo>
                  <a:pt x="65000" y="51810"/>
                </a:lnTo>
                <a:lnTo>
                  <a:pt x="64930" y="51790"/>
                </a:lnTo>
                <a:lnTo>
                  <a:pt x="64850" y="51760"/>
                </a:lnTo>
                <a:lnTo>
                  <a:pt x="64780" y="51720"/>
                </a:lnTo>
                <a:lnTo>
                  <a:pt x="64750" y="51690"/>
                </a:lnTo>
                <a:lnTo>
                  <a:pt x="64730" y="51650"/>
                </a:lnTo>
                <a:lnTo>
                  <a:pt x="64700" y="51550"/>
                </a:lnTo>
                <a:lnTo>
                  <a:pt x="64700" y="51510"/>
                </a:lnTo>
                <a:lnTo>
                  <a:pt x="64700" y="51470"/>
                </a:lnTo>
                <a:lnTo>
                  <a:pt x="64720" y="51450"/>
                </a:lnTo>
                <a:lnTo>
                  <a:pt x="64730" y="51420"/>
                </a:lnTo>
                <a:lnTo>
                  <a:pt x="64750" y="51410"/>
                </a:lnTo>
                <a:lnTo>
                  <a:pt x="64770" y="51390"/>
                </a:lnTo>
                <a:lnTo>
                  <a:pt x="64790" y="51370"/>
                </a:lnTo>
                <a:lnTo>
                  <a:pt x="64800" y="51350"/>
                </a:lnTo>
                <a:lnTo>
                  <a:pt x="64800" y="51320"/>
                </a:lnTo>
                <a:lnTo>
                  <a:pt x="64810" y="51300"/>
                </a:lnTo>
                <a:lnTo>
                  <a:pt x="64830" y="51280"/>
                </a:lnTo>
                <a:lnTo>
                  <a:pt x="64880" y="51260"/>
                </a:lnTo>
                <a:lnTo>
                  <a:pt x="64900" y="51240"/>
                </a:lnTo>
                <a:lnTo>
                  <a:pt x="64910" y="51220"/>
                </a:lnTo>
                <a:lnTo>
                  <a:pt x="64910" y="51170"/>
                </a:lnTo>
                <a:lnTo>
                  <a:pt x="64900" y="51000"/>
                </a:lnTo>
                <a:lnTo>
                  <a:pt x="64880" y="50940"/>
                </a:lnTo>
                <a:lnTo>
                  <a:pt x="64860" y="50910"/>
                </a:lnTo>
                <a:lnTo>
                  <a:pt x="64740" y="50850"/>
                </a:lnTo>
                <a:lnTo>
                  <a:pt x="64710" y="50820"/>
                </a:lnTo>
                <a:lnTo>
                  <a:pt x="64680" y="50780"/>
                </a:lnTo>
                <a:lnTo>
                  <a:pt x="64610" y="50670"/>
                </a:lnTo>
                <a:lnTo>
                  <a:pt x="64580" y="50650"/>
                </a:lnTo>
                <a:lnTo>
                  <a:pt x="64470" y="50610"/>
                </a:lnTo>
                <a:lnTo>
                  <a:pt x="64310" y="50520"/>
                </a:lnTo>
                <a:lnTo>
                  <a:pt x="64280" y="50500"/>
                </a:lnTo>
                <a:lnTo>
                  <a:pt x="64000" y="50240"/>
                </a:lnTo>
                <a:lnTo>
                  <a:pt x="63930" y="50160"/>
                </a:lnTo>
                <a:lnTo>
                  <a:pt x="63930" y="50130"/>
                </a:lnTo>
                <a:lnTo>
                  <a:pt x="63930" y="50100"/>
                </a:lnTo>
                <a:lnTo>
                  <a:pt x="63930" y="50070"/>
                </a:lnTo>
                <a:lnTo>
                  <a:pt x="63950" y="49970"/>
                </a:lnTo>
                <a:lnTo>
                  <a:pt x="63950" y="49900"/>
                </a:lnTo>
                <a:lnTo>
                  <a:pt x="63950" y="49870"/>
                </a:lnTo>
                <a:lnTo>
                  <a:pt x="63920" y="49630"/>
                </a:lnTo>
                <a:lnTo>
                  <a:pt x="63910" y="49520"/>
                </a:lnTo>
                <a:lnTo>
                  <a:pt x="63910" y="49460"/>
                </a:lnTo>
                <a:lnTo>
                  <a:pt x="63920" y="49420"/>
                </a:lnTo>
                <a:lnTo>
                  <a:pt x="63940" y="49390"/>
                </a:lnTo>
                <a:lnTo>
                  <a:pt x="63950" y="49370"/>
                </a:lnTo>
                <a:lnTo>
                  <a:pt x="63990" y="49340"/>
                </a:lnTo>
                <a:lnTo>
                  <a:pt x="64010" y="49320"/>
                </a:lnTo>
                <a:lnTo>
                  <a:pt x="64040" y="49310"/>
                </a:lnTo>
                <a:lnTo>
                  <a:pt x="64060" y="49310"/>
                </a:lnTo>
                <a:lnTo>
                  <a:pt x="64090" y="49310"/>
                </a:lnTo>
                <a:lnTo>
                  <a:pt x="64360" y="49430"/>
                </a:lnTo>
                <a:lnTo>
                  <a:pt x="64380" y="49430"/>
                </a:lnTo>
                <a:lnTo>
                  <a:pt x="64410" y="49430"/>
                </a:lnTo>
                <a:lnTo>
                  <a:pt x="64440" y="49400"/>
                </a:lnTo>
                <a:lnTo>
                  <a:pt x="64510" y="49340"/>
                </a:lnTo>
                <a:lnTo>
                  <a:pt x="64560" y="49270"/>
                </a:lnTo>
                <a:lnTo>
                  <a:pt x="64600" y="49230"/>
                </a:lnTo>
                <a:lnTo>
                  <a:pt x="64630" y="49210"/>
                </a:lnTo>
                <a:lnTo>
                  <a:pt x="64680" y="49200"/>
                </a:lnTo>
                <a:lnTo>
                  <a:pt x="64710" y="49180"/>
                </a:lnTo>
                <a:lnTo>
                  <a:pt x="64730" y="49160"/>
                </a:lnTo>
                <a:lnTo>
                  <a:pt x="64800" y="49070"/>
                </a:lnTo>
                <a:lnTo>
                  <a:pt x="64870" y="49010"/>
                </a:lnTo>
                <a:lnTo>
                  <a:pt x="64930" y="48950"/>
                </a:lnTo>
                <a:lnTo>
                  <a:pt x="64950" y="48920"/>
                </a:lnTo>
                <a:lnTo>
                  <a:pt x="64970" y="48910"/>
                </a:lnTo>
                <a:lnTo>
                  <a:pt x="65080" y="48880"/>
                </a:lnTo>
                <a:lnTo>
                  <a:pt x="65130" y="48860"/>
                </a:lnTo>
                <a:lnTo>
                  <a:pt x="65160" y="48840"/>
                </a:lnTo>
                <a:lnTo>
                  <a:pt x="65230" y="48780"/>
                </a:lnTo>
                <a:lnTo>
                  <a:pt x="65240" y="48750"/>
                </a:lnTo>
                <a:lnTo>
                  <a:pt x="65230" y="48730"/>
                </a:lnTo>
                <a:lnTo>
                  <a:pt x="65200" y="48720"/>
                </a:lnTo>
                <a:lnTo>
                  <a:pt x="65070" y="48710"/>
                </a:lnTo>
                <a:lnTo>
                  <a:pt x="65040" y="48700"/>
                </a:lnTo>
                <a:lnTo>
                  <a:pt x="65010" y="48690"/>
                </a:lnTo>
                <a:lnTo>
                  <a:pt x="64990" y="48670"/>
                </a:lnTo>
                <a:lnTo>
                  <a:pt x="64970" y="48650"/>
                </a:lnTo>
                <a:lnTo>
                  <a:pt x="64960" y="48630"/>
                </a:lnTo>
                <a:lnTo>
                  <a:pt x="64940" y="48580"/>
                </a:lnTo>
                <a:lnTo>
                  <a:pt x="64930" y="48510"/>
                </a:lnTo>
                <a:lnTo>
                  <a:pt x="64930" y="48410"/>
                </a:lnTo>
                <a:lnTo>
                  <a:pt x="64930" y="48370"/>
                </a:lnTo>
                <a:lnTo>
                  <a:pt x="64920" y="48340"/>
                </a:lnTo>
                <a:lnTo>
                  <a:pt x="64910" y="48290"/>
                </a:lnTo>
                <a:lnTo>
                  <a:pt x="64920" y="48210"/>
                </a:lnTo>
                <a:lnTo>
                  <a:pt x="64950" y="48130"/>
                </a:lnTo>
                <a:lnTo>
                  <a:pt x="64960" y="48070"/>
                </a:lnTo>
                <a:lnTo>
                  <a:pt x="64960" y="48030"/>
                </a:lnTo>
                <a:lnTo>
                  <a:pt x="64940" y="47910"/>
                </a:lnTo>
                <a:lnTo>
                  <a:pt x="64930" y="47860"/>
                </a:lnTo>
                <a:lnTo>
                  <a:pt x="64930" y="47770"/>
                </a:lnTo>
                <a:lnTo>
                  <a:pt x="64940" y="47730"/>
                </a:lnTo>
                <a:lnTo>
                  <a:pt x="64950" y="47690"/>
                </a:lnTo>
                <a:lnTo>
                  <a:pt x="65010" y="47600"/>
                </a:lnTo>
                <a:lnTo>
                  <a:pt x="65080" y="47460"/>
                </a:lnTo>
                <a:lnTo>
                  <a:pt x="65100" y="47410"/>
                </a:lnTo>
                <a:lnTo>
                  <a:pt x="65100" y="47340"/>
                </a:lnTo>
                <a:lnTo>
                  <a:pt x="65100" y="47300"/>
                </a:lnTo>
                <a:lnTo>
                  <a:pt x="65140" y="47000"/>
                </a:lnTo>
                <a:lnTo>
                  <a:pt x="65150" y="46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Campan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8100" y="61620"/>
                </a:moveTo>
                <a:lnTo>
                  <a:pt x="68010" y="61540"/>
                </a:lnTo>
                <a:lnTo>
                  <a:pt x="67970" y="61480"/>
                </a:lnTo>
                <a:lnTo>
                  <a:pt x="67970" y="61380"/>
                </a:lnTo>
                <a:lnTo>
                  <a:pt x="67890" y="61420"/>
                </a:lnTo>
                <a:lnTo>
                  <a:pt x="67450" y="61380"/>
                </a:lnTo>
                <a:lnTo>
                  <a:pt x="67320" y="61460"/>
                </a:lnTo>
                <a:lnTo>
                  <a:pt x="67220" y="61620"/>
                </a:lnTo>
                <a:lnTo>
                  <a:pt x="67010" y="61750"/>
                </a:lnTo>
                <a:lnTo>
                  <a:pt x="66830" y="61980"/>
                </a:lnTo>
                <a:lnTo>
                  <a:pt x="66720" y="62020"/>
                </a:lnTo>
                <a:lnTo>
                  <a:pt x="66430" y="61990"/>
                </a:lnTo>
                <a:lnTo>
                  <a:pt x="66320" y="61950"/>
                </a:lnTo>
                <a:lnTo>
                  <a:pt x="66150" y="61720"/>
                </a:lnTo>
                <a:lnTo>
                  <a:pt x="66090" y="61700"/>
                </a:lnTo>
                <a:lnTo>
                  <a:pt x="66030" y="61730"/>
                </a:lnTo>
                <a:lnTo>
                  <a:pt x="65970" y="61750"/>
                </a:lnTo>
                <a:lnTo>
                  <a:pt x="65910" y="61760"/>
                </a:lnTo>
                <a:lnTo>
                  <a:pt x="65840" y="61750"/>
                </a:lnTo>
                <a:lnTo>
                  <a:pt x="65840" y="61700"/>
                </a:lnTo>
                <a:lnTo>
                  <a:pt x="65950" y="61610"/>
                </a:lnTo>
                <a:lnTo>
                  <a:pt x="65860" y="61410"/>
                </a:lnTo>
                <a:lnTo>
                  <a:pt x="65680" y="61210"/>
                </a:lnTo>
                <a:lnTo>
                  <a:pt x="65540" y="61120"/>
                </a:lnTo>
                <a:lnTo>
                  <a:pt x="65420" y="61070"/>
                </a:lnTo>
                <a:lnTo>
                  <a:pt x="65060" y="60680"/>
                </a:lnTo>
                <a:lnTo>
                  <a:pt x="64970" y="60640"/>
                </a:lnTo>
                <a:lnTo>
                  <a:pt x="64870" y="60650"/>
                </a:lnTo>
                <a:lnTo>
                  <a:pt x="64700" y="60700"/>
                </a:lnTo>
                <a:lnTo>
                  <a:pt x="64590" y="60680"/>
                </a:lnTo>
                <a:lnTo>
                  <a:pt x="64520" y="60630"/>
                </a:lnTo>
                <a:lnTo>
                  <a:pt x="64440" y="60480"/>
                </a:lnTo>
                <a:lnTo>
                  <a:pt x="64330" y="60370"/>
                </a:lnTo>
                <a:lnTo>
                  <a:pt x="64170" y="60300"/>
                </a:lnTo>
                <a:lnTo>
                  <a:pt x="64110" y="60260"/>
                </a:lnTo>
                <a:lnTo>
                  <a:pt x="64060" y="60200"/>
                </a:lnTo>
                <a:lnTo>
                  <a:pt x="63950" y="60230"/>
                </a:lnTo>
                <a:lnTo>
                  <a:pt x="63850" y="60150"/>
                </a:lnTo>
                <a:lnTo>
                  <a:pt x="63790" y="60120"/>
                </a:lnTo>
                <a:lnTo>
                  <a:pt x="63760" y="59990"/>
                </a:lnTo>
                <a:lnTo>
                  <a:pt x="63910" y="59790"/>
                </a:lnTo>
                <a:lnTo>
                  <a:pt x="63950" y="59620"/>
                </a:lnTo>
                <a:lnTo>
                  <a:pt x="63910" y="59490"/>
                </a:lnTo>
                <a:lnTo>
                  <a:pt x="63910" y="59420"/>
                </a:lnTo>
                <a:lnTo>
                  <a:pt x="63970" y="59380"/>
                </a:lnTo>
                <a:lnTo>
                  <a:pt x="64040" y="59370"/>
                </a:lnTo>
                <a:lnTo>
                  <a:pt x="64100" y="59330"/>
                </a:lnTo>
                <a:lnTo>
                  <a:pt x="64150" y="59280"/>
                </a:lnTo>
                <a:lnTo>
                  <a:pt x="64280" y="59230"/>
                </a:lnTo>
                <a:lnTo>
                  <a:pt x="64310" y="59150"/>
                </a:lnTo>
                <a:lnTo>
                  <a:pt x="64300" y="58930"/>
                </a:lnTo>
                <a:lnTo>
                  <a:pt x="64170" y="58660"/>
                </a:lnTo>
                <a:lnTo>
                  <a:pt x="63660" y="57570"/>
                </a:lnTo>
                <a:lnTo>
                  <a:pt x="63500" y="57310"/>
                </a:lnTo>
                <a:lnTo>
                  <a:pt x="63350" y="57110"/>
                </a:lnTo>
                <a:lnTo>
                  <a:pt x="63190" y="56950"/>
                </a:lnTo>
                <a:lnTo>
                  <a:pt x="63030" y="56820"/>
                </a:lnTo>
                <a:lnTo>
                  <a:pt x="62860" y="56770"/>
                </a:lnTo>
                <a:lnTo>
                  <a:pt x="62670" y="56850"/>
                </a:lnTo>
                <a:lnTo>
                  <a:pt x="62490" y="56980"/>
                </a:lnTo>
                <a:lnTo>
                  <a:pt x="62420" y="57000"/>
                </a:lnTo>
                <a:lnTo>
                  <a:pt x="62120" y="56980"/>
                </a:lnTo>
                <a:lnTo>
                  <a:pt x="62040" y="57010"/>
                </a:lnTo>
                <a:lnTo>
                  <a:pt x="61800" y="57230"/>
                </a:lnTo>
                <a:lnTo>
                  <a:pt x="61640" y="57260"/>
                </a:lnTo>
                <a:lnTo>
                  <a:pt x="61470" y="57210"/>
                </a:lnTo>
                <a:lnTo>
                  <a:pt x="61300" y="57110"/>
                </a:lnTo>
                <a:lnTo>
                  <a:pt x="61210" y="57170"/>
                </a:lnTo>
                <a:lnTo>
                  <a:pt x="60920" y="57240"/>
                </a:lnTo>
                <a:lnTo>
                  <a:pt x="60800" y="57350"/>
                </a:lnTo>
                <a:lnTo>
                  <a:pt x="60530" y="57490"/>
                </a:lnTo>
                <a:lnTo>
                  <a:pt x="60450" y="57590"/>
                </a:lnTo>
                <a:lnTo>
                  <a:pt x="60380" y="57480"/>
                </a:lnTo>
                <a:lnTo>
                  <a:pt x="60370" y="57320"/>
                </a:lnTo>
                <a:lnTo>
                  <a:pt x="60430" y="57180"/>
                </a:lnTo>
                <a:lnTo>
                  <a:pt x="60550" y="57110"/>
                </a:lnTo>
                <a:lnTo>
                  <a:pt x="60670" y="57100"/>
                </a:lnTo>
                <a:lnTo>
                  <a:pt x="60720" y="57080"/>
                </a:lnTo>
                <a:lnTo>
                  <a:pt x="60780" y="57020"/>
                </a:lnTo>
                <a:lnTo>
                  <a:pt x="60820" y="56930"/>
                </a:lnTo>
                <a:lnTo>
                  <a:pt x="61050" y="56700"/>
                </a:lnTo>
                <a:lnTo>
                  <a:pt x="61240" y="56630"/>
                </a:lnTo>
                <a:lnTo>
                  <a:pt x="61260" y="56500"/>
                </a:lnTo>
                <a:lnTo>
                  <a:pt x="61230" y="56360"/>
                </a:lnTo>
                <a:lnTo>
                  <a:pt x="61150" y="56250"/>
                </a:lnTo>
                <a:lnTo>
                  <a:pt x="61040" y="56160"/>
                </a:lnTo>
                <a:lnTo>
                  <a:pt x="60920" y="56200"/>
                </a:lnTo>
                <a:lnTo>
                  <a:pt x="60820" y="56150"/>
                </a:lnTo>
                <a:lnTo>
                  <a:pt x="60760" y="56110"/>
                </a:lnTo>
                <a:lnTo>
                  <a:pt x="60690" y="56030"/>
                </a:lnTo>
                <a:lnTo>
                  <a:pt x="60600" y="55970"/>
                </a:lnTo>
                <a:lnTo>
                  <a:pt x="60490" y="55840"/>
                </a:lnTo>
                <a:lnTo>
                  <a:pt x="60280" y="55600"/>
                </a:lnTo>
                <a:lnTo>
                  <a:pt x="60170" y="55520"/>
                </a:lnTo>
                <a:lnTo>
                  <a:pt x="60060" y="55510"/>
                </a:lnTo>
                <a:lnTo>
                  <a:pt x="59900" y="55520"/>
                </a:lnTo>
                <a:lnTo>
                  <a:pt x="59760" y="55570"/>
                </a:lnTo>
                <a:lnTo>
                  <a:pt x="59690" y="55660"/>
                </a:lnTo>
                <a:lnTo>
                  <a:pt x="59640" y="55810"/>
                </a:lnTo>
                <a:lnTo>
                  <a:pt x="59510" y="55810"/>
                </a:lnTo>
                <a:lnTo>
                  <a:pt x="59420" y="55690"/>
                </a:lnTo>
                <a:lnTo>
                  <a:pt x="59240" y="55670"/>
                </a:lnTo>
                <a:lnTo>
                  <a:pt x="59100" y="55590"/>
                </a:lnTo>
                <a:lnTo>
                  <a:pt x="59010" y="55550"/>
                </a:lnTo>
                <a:lnTo>
                  <a:pt x="58930" y="55570"/>
                </a:lnTo>
                <a:lnTo>
                  <a:pt x="58890" y="55640"/>
                </a:lnTo>
                <a:lnTo>
                  <a:pt x="58900" y="55740"/>
                </a:lnTo>
                <a:lnTo>
                  <a:pt x="58920" y="55840"/>
                </a:lnTo>
                <a:lnTo>
                  <a:pt x="58930" y="55940"/>
                </a:lnTo>
                <a:lnTo>
                  <a:pt x="58890" y="55920"/>
                </a:lnTo>
                <a:lnTo>
                  <a:pt x="58730" y="55900"/>
                </a:lnTo>
                <a:lnTo>
                  <a:pt x="58690" y="55840"/>
                </a:lnTo>
                <a:lnTo>
                  <a:pt x="58750" y="55530"/>
                </a:lnTo>
                <a:lnTo>
                  <a:pt x="58710" y="55240"/>
                </a:lnTo>
                <a:lnTo>
                  <a:pt x="58570" y="54870"/>
                </a:lnTo>
                <a:lnTo>
                  <a:pt x="58500" y="54760"/>
                </a:lnTo>
                <a:lnTo>
                  <a:pt x="58240" y="54290"/>
                </a:lnTo>
                <a:lnTo>
                  <a:pt x="58040" y="54150"/>
                </a:lnTo>
                <a:lnTo>
                  <a:pt x="57960" y="54080"/>
                </a:lnTo>
                <a:lnTo>
                  <a:pt x="57940" y="54010"/>
                </a:lnTo>
                <a:lnTo>
                  <a:pt x="57930" y="53840"/>
                </a:lnTo>
                <a:lnTo>
                  <a:pt x="57920" y="53760"/>
                </a:lnTo>
                <a:lnTo>
                  <a:pt x="57770" y="53450"/>
                </a:lnTo>
                <a:lnTo>
                  <a:pt x="57580" y="53120"/>
                </a:lnTo>
                <a:lnTo>
                  <a:pt x="57220" y="52660"/>
                </a:lnTo>
                <a:lnTo>
                  <a:pt x="56940" y="52410"/>
                </a:lnTo>
                <a:lnTo>
                  <a:pt x="57050" y="52350"/>
                </a:lnTo>
                <a:lnTo>
                  <a:pt x="57100" y="52320"/>
                </a:lnTo>
                <a:lnTo>
                  <a:pt x="57300" y="52290"/>
                </a:lnTo>
                <a:lnTo>
                  <a:pt x="57330" y="52270"/>
                </a:lnTo>
                <a:lnTo>
                  <a:pt x="57350" y="52240"/>
                </a:lnTo>
                <a:lnTo>
                  <a:pt x="57340" y="52200"/>
                </a:lnTo>
                <a:lnTo>
                  <a:pt x="57350" y="52170"/>
                </a:lnTo>
                <a:lnTo>
                  <a:pt x="57370" y="52110"/>
                </a:lnTo>
                <a:lnTo>
                  <a:pt x="57400" y="52080"/>
                </a:lnTo>
                <a:lnTo>
                  <a:pt x="57450" y="52050"/>
                </a:lnTo>
                <a:lnTo>
                  <a:pt x="57490" y="52040"/>
                </a:lnTo>
                <a:lnTo>
                  <a:pt x="57550" y="52020"/>
                </a:lnTo>
                <a:lnTo>
                  <a:pt x="57590" y="51990"/>
                </a:lnTo>
                <a:lnTo>
                  <a:pt x="57620" y="51960"/>
                </a:lnTo>
                <a:lnTo>
                  <a:pt x="57640" y="51930"/>
                </a:lnTo>
                <a:lnTo>
                  <a:pt x="57660" y="51910"/>
                </a:lnTo>
                <a:lnTo>
                  <a:pt x="57670" y="51880"/>
                </a:lnTo>
                <a:lnTo>
                  <a:pt x="57670" y="51860"/>
                </a:lnTo>
                <a:lnTo>
                  <a:pt x="57670" y="51760"/>
                </a:lnTo>
                <a:lnTo>
                  <a:pt x="57700" y="51650"/>
                </a:lnTo>
                <a:lnTo>
                  <a:pt x="57680" y="51470"/>
                </a:lnTo>
                <a:lnTo>
                  <a:pt x="57710" y="51290"/>
                </a:lnTo>
                <a:lnTo>
                  <a:pt x="57720" y="51240"/>
                </a:lnTo>
                <a:lnTo>
                  <a:pt x="57710" y="51200"/>
                </a:lnTo>
                <a:lnTo>
                  <a:pt x="57700" y="51140"/>
                </a:lnTo>
                <a:lnTo>
                  <a:pt x="57620" y="51000"/>
                </a:lnTo>
                <a:lnTo>
                  <a:pt x="57630" y="50970"/>
                </a:lnTo>
                <a:lnTo>
                  <a:pt x="57640" y="50940"/>
                </a:lnTo>
                <a:lnTo>
                  <a:pt x="57660" y="50930"/>
                </a:lnTo>
                <a:lnTo>
                  <a:pt x="57800" y="50890"/>
                </a:lnTo>
                <a:lnTo>
                  <a:pt x="57840" y="50870"/>
                </a:lnTo>
                <a:lnTo>
                  <a:pt x="57910" y="50810"/>
                </a:lnTo>
                <a:lnTo>
                  <a:pt x="57930" y="50810"/>
                </a:lnTo>
                <a:lnTo>
                  <a:pt x="58080" y="50640"/>
                </a:lnTo>
                <a:lnTo>
                  <a:pt x="58120" y="50610"/>
                </a:lnTo>
                <a:lnTo>
                  <a:pt x="58170" y="50600"/>
                </a:lnTo>
                <a:lnTo>
                  <a:pt x="58220" y="50590"/>
                </a:lnTo>
                <a:lnTo>
                  <a:pt x="58360" y="50670"/>
                </a:lnTo>
                <a:lnTo>
                  <a:pt x="58380" y="50690"/>
                </a:lnTo>
                <a:lnTo>
                  <a:pt x="58400" y="50720"/>
                </a:lnTo>
                <a:lnTo>
                  <a:pt x="58410" y="50780"/>
                </a:lnTo>
                <a:lnTo>
                  <a:pt x="58430" y="50830"/>
                </a:lnTo>
                <a:lnTo>
                  <a:pt x="58600" y="51120"/>
                </a:lnTo>
                <a:lnTo>
                  <a:pt x="58630" y="51160"/>
                </a:lnTo>
                <a:lnTo>
                  <a:pt x="58650" y="51180"/>
                </a:lnTo>
                <a:lnTo>
                  <a:pt x="58680" y="51190"/>
                </a:lnTo>
                <a:lnTo>
                  <a:pt x="58800" y="51220"/>
                </a:lnTo>
                <a:lnTo>
                  <a:pt x="58960" y="51230"/>
                </a:lnTo>
                <a:lnTo>
                  <a:pt x="59030" y="51230"/>
                </a:lnTo>
                <a:lnTo>
                  <a:pt x="59060" y="51220"/>
                </a:lnTo>
                <a:lnTo>
                  <a:pt x="59090" y="51200"/>
                </a:lnTo>
                <a:lnTo>
                  <a:pt x="59090" y="51180"/>
                </a:lnTo>
                <a:lnTo>
                  <a:pt x="59080" y="51130"/>
                </a:lnTo>
                <a:lnTo>
                  <a:pt x="59070" y="51090"/>
                </a:lnTo>
                <a:lnTo>
                  <a:pt x="59070" y="51040"/>
                </a:lnTo>
                <a:lnTo>
                  <a:pt x="59070" y="51000"/>
                </a:lnTo>
                <a:lnTo>
                  <a:pt x="59050" y="50960"/>
                </a:lnTo>
                <a:lnTo>
                  <a:pt x="59030" y="50940"/>
                </a:lnTo>
                <a:lnTo>
                  <a:pt x="58970" y="50890"/>
                </a:lnTo>
                <a:lnTo>
                  <a:pt x="58930" y="50850"/>
                </a:lnTo>
                <a:lnTo>
                  <a:pt x="58920" y="50830"/>
                </a:lnTo>
                <a:lnTo>
                  <a:pt x="58920" y="50800"/>
                </a:lnTo>
                <a:lnTo>
                  <a:pt x="58920" y="50770"/>
                </a:lnTo>
                <a:lnTo>
                  <a:pt x="58920" y="50750"/>
                </a:lnTo>
                <a:lnTo>
                  <a:pt x="58930" y="50720"/>
                </a:lnTo>
                <a:lnTo>
                  <a:pt x="58960" y="50670"/>
                </a:lnTo>
                <a:lnTo>
                  <a:pt x="59030" y="50600"/>
                </a:lnTo>
                <a:lnTo>
                  <a:pt x="59050" y="50580"/>
                </a:lnTo>
                <a:lnTo>
                  <a:pt x="59070" y="50530"/>
                </a:lnTo>
                <a:lnTo>
                  <a:pt x="59100" y="50490"/>
                </a:lnTo>
                <a:lnTo>
                  <a:pt x="59130" y="50430"/>
                </a:lnTo>
                <a:lnTo>
                  <a:pt x="59150" y="50400"/>
                </a:lnTo>
                <a:lnTo>
                  <a:pt x="59210" y="50420"/>
                </a:lnTo>
                <a:lnTo>
                  <a:pt x="59410" y="50440"/>
                </a:lnTo>
                <a:lnTo>
                  <a:pt x="59590" y="50410"/>
                </a:lnTo>
                <a:lnTo>
                  <a:pt x="59750" y="50400"/>
                </a:lnTo>
                <a:lnTo>
                  <a:pt x="59850" y="50440"/>
                </a:lnTo>
                <a:lnTo>
                  <a:pt x="60010" y="50480"/>
                </a:lnTo>
                <a:lnTo>
                  <a:pt x="60040" y="50490"/>
                </a:lnTo>
                <a:lnTo>
                  <a:pt x="60060" y="50510"/>
                </a:lnTo>
                <a:lnTo>
                  <a:pt x="60180" y="50600"/>
                </a:lnTo>
                <a:lnTo>
                  <a:pt x="60370" y="50700"/>
                </a:lnTo>
                <a:lnTo>
                  <a:pt x="60620" y="50790"/>
                </a:lnTo>
                <a:lnTo>
                  <a:pt x="60690" y="50820"/>
                </a:lnTo>
                <a:lnTo>
                  <a:pt x="60990" y="50950"/>
                </a:lnTo>
                <a:lnTo>
                  <a:pt x="61050" y="50960"/>
                </a:lnTo>
                <a:lnTo>
                  <a:pt x="61150" y="50970"/>
                </a:lnTo>
                <a:lnTo>
                  <a:pt x="61190" y="50990"/>
                </a:lnTo>
                <a:lnTo>
                  <a:pt x="61230" y="51030"/>
                </a:lnTo>
                <a:lnTo>
                  <a:pt x="61270" y="51120"/>
                </a:lnTo>
                <a:lnTo>
                  <a:pt x="61350" y="51220"/>
                </a:lnTo>
                <a:lnTo>
                  <a:pt x="61460" y="51230"/>
                </a:lnTo>
                <a:lnTo>
                  <a:pt x="61530" y="51240"/>
                </a:lnTo>
                <a:lnTo>
                  <a:pt x="61700" y="51230"/>
                </a:lnTo>
                <a:lnTo>
                  <a:pt x="61740" y="51240"/>
                </a:lnTo>
                <a:lnTo>
                  <a:pt x="61760" y="51260"/>
                </a:lnTo>
                <a:lnTo>
                  <a:pt x="61800" y="51330"/>
                </a:lnTo>
                <a:lnTo>
                  <a:pt x="61820" y="51350"/>
                </a:lnTo>
                <a:lnTo>
                  <a:pt x="61840" y="51360"/>
                </a:lnTo>
                <a:lnTo>
                  <a:pt x="61860" y="51370"/>
                </a:lnTo>
                <a:lnTo>
                  <a:pt x="61890" y="51380"/>
                </a:lnTo>
                <a:lnTo>
                  <a:pt x="61930" y="51370"/>
                </a:lnTo>
                <a:lnTo>
                  <a:pt x="61980" y="51360"/>
                </a:lnTo>
                <a:lnTo>
                  <a:pt x="62240" y="51180"/>
                </a:lnTo>
                <a:lnTo>
                  <a:pt x="62290" y="51130"/>
                </a:lnTo>
                <a:lnTo>
                  <a:pt x="62310" y="51120"/>
                </a:lnTo>
                <a:lnTo>
                  <a:pt x="62350" y="51110"/>
                </a:lnTo>
                <a:lnTo>
                  <a:pt x="62740" y="51100"/>
                </a:lnTo>
                <a:lnTo>
                  <a:pt x="62780" y="51090"/>
                </a:lnTo>
                <a:lnTo>
                  <a:pt x="62830" y="51070"/>
                </a:lnTo>
                <a:lnTo>
                  <a:pt x="62900" y="51020"/>
                </a:lnTo>
                <a:lnTo>
                  <a:pt x="62930" y="50980"/>
                </a:lnTo>
                <a:lnTo>
                  <a:pt x="62950" y="50950"/>
                </a:lnTo>
                <a:lnTo>
                  <a:pt x="62970" y="50860"/>
                </a:lnTo>
                <a:lnTo>
                  <a:pt x="62980" y="50830"/>
                </a:lnTo>
                <a:lnTo>
                  <a:pt x="63000" y="50810"/>
                </a:lnTo>
                <a:lnTo>
                  <a:pt x="63020" y="50800"/>
                </a:lnTo>
                <a:lnTo>
                  <a:pt x="63050" y="50790"/>
                </a:lnTo>
                <a:lnTo>
                  <a:pt x="63090" y="50810"/>
                </a:lnTo>
                <a:lnTo>
                  <a:pt x="63120" y="50820"/>
                </a:lnTo>
                <a:lnTo>
                  <a:pt x="63140" y="50840"/>
                </a:lnTo>
                <a:lnTo>
                  <a:pt x="63180" y="50880"/>
                </a:lnTo>
                <a:lnTo>
                  <a:pt x="63220" y="50910"/>
                </a:lnTo>
                <a:lnTo>
                  <a:pt x="63270" y="50940"/>
                </a:lnTo>
                <a:lnTo>
                  <a:pt x="63300" y="50950"/>
                </a:lnTo>
                <a:lnTo>
                  <a:pt x="63440" y="50900"/>
                </a:lnTo>
                <a:lnTo>
                  <a:pt x="63610" y="50820"/>
                </a:lnTo>
                <a:lnTo>
                  <a:pt x="63840" y="50750"/>
                </a:lnTo>
                <a:lnTo>
                  <a:pt x="63880" y="50740"/>
                </a:lnTo>
                <a:lnTo>
                  <a:pt x="63940" y="50720"/>
                </a:lnTo>
                <a:lnTo>
                  <a:pt x="64280" y="50500"/>
                </a:lnTo>
                <a:lnTo>
                  <a:pt x="64310" y="50520"/>
                </a:lnTo>
                <a:lnTo>
                  <a:pt x="64470" y="50610"/>
                </a:lnTo>
                <a:lnTo>
                  <a:pt x="64580" y="50650"/>
                </a:lnTo>
                <a:lnTo>
                  <a:pt x="64610" y="50670"/>
                </a:lnTo>
                <a:lnTo>
                  <a:pt x="64680" y="50780"/>
                </a:lnTo>
                <a:lnTo>
                  <a:pt x="64710" y="50820"/>
                </a:lnTo>
                <a:lnTo>
                  <a:pt x="64740" y="50850"/>
                </a:lnTo>
                <a:lnTo>
                  <a:pt x="64860" y="50910"/>
                </a:lnTo>
                <a:lnTo>
                  <a:pt x="64880" y="50940"/>
                </a:lnTo>
                <a:lnTo>
                  <a:pt x="64900" y="51000"/>
                </a:lnTo>
                <a:lnTo>
                  <a:pt x="64910" y="51170"/>
                </a:lnTo>
                <a:lnTo>
                  <a:pt x="64910" y="51220"/>
                </a:lnTo>
                <a:lnTo>
                  <a:pt x="64900" y="51240"/>
                </a:lnTo>
                <a:lnTo>
                  <a:pt x="64880" y="51260"/>
                </a:lnTo>
                <a:lnTo>
                  <a:pt x="64830" y="51280"/>
                </a:lnTo>
                <a:lnTo>
                  <a:pt x="64810" y="51300"/>
                </a:lnTo>
                <a:lnTo>
                  <a:pt x="64800" y="51320"/>
                </a:lnTo>
                <a:lnTo>
                  <a:pt x="64800" y="51350"/>
                </a:lnTo>
                <a:lnTo>
                  <a:pt x="64790" y="51370"/>
                </a:lnTo>
                <a:lnTo>
                  <a:pt x="64770" y="51390"/>
                </a:lnTo>
                <a:lnTo>
                  <a:pt x="64750" y="51410"/>
                </a:lnTo>
                <a:lnTo>
                  <a:pt x="64730" y="51420"/>
                </a:lnTo>
                <a:lnTo>
                  <a:pt x="64720" y="51450"/>
                </a:lnTo>
                <a:lnTo>
                  <a:pt x="64700" y="51470"/>
                </a:lnTo>
                <a:lnTo>
                  <a:pt x="64700" y="51510"/>
                </a:lnTo>
                <a:lnTo>
                  <a:pt x="64700" y="51550"/>
                </a:lnTo>
                <a:lnTo>
                  <a:pt x="64730" y="51650"/>
                </a:lnTo>
                <a:lnTo>
                  <a:pt x="64750" y="51690"/>
                </a:lnTo>
                <a:lnTo>
                  <a:pt x="64780" y="51720"/>
                </a:lnTo>
                <a:lnTo>
                  <a:pt x="64850" y="51760"/>
                </a:lnTo>
                <a:lnTo>
                  <a:pt x="64930" y="51790"/>
                </a:lnTo>
                <a:lnTo>
                  <a:pt x="65000" y="51810"/>
                </a:lnTo>
                <a:lnTo>
                  <a:pt x="65060" y="51870"/>
                </a:lnTo>
                <a:lnTo>
                  <a:pt x="65150" y="52130"/>
                </a:lnTo>
                <a:lnTo>
                  <a:pt x="65220" y="52120"/>
                </a:lnTo>
                <a:lnTo>
                  <a:pt x="65240" y="52120"/>
                </a:lnTo>
                <a:lnTo>
                  <a:pt x="65270" y="52100"/>
                </a:lnTo>
                <a:lnTo>
                  <a:pt x="65290" y="52090"/>
                </a:lnTo>
                <a:lnTo>
                  <a:pt x="65340" y="52020"/>
                </a:lnTo>
                <a:lnTo>
                  <a:pt x="65360" y="52010"/>
                </a:lnTo>
                <a:lnTo>
                  <a:pt x="65410" y="52030"/>
                </a:lnTo>
                <a:lnTo>
                  <a:pt x="65610" y="52140"/>
                </a:lnTo>
                <a:lnTo>
                  <a:pt x="65720" y="52190"/>
                </a:lnTo>
                <a:lnTo>
                  <a:pt x="65750" y="52210"/>
                </a:lnTo>
                <a:lnTo>
                  <a:pt x="65790" y="52250"/>
                </a:lnTo>
                <a:lnTo>
                  <a:pt x="65850" y="52340"/>
                </a:lnTo>
                <a:lnTo>
                  <a:pt x="65870" y="52380"/>
                </a:lnTo>
                <a:lnTo>
                  <a:pt x="65880" y="52410"/>
                </a:lnTo>
                <a:lnTo>
                  <a:pt x="65870" y="52430"/>
                </a:lnTo>
                <a:lnTo>
                  <a:pt x="65850" y="52450"/>
                </a:lnTo>
                <a:lnTo>
                  <a:pt x="65830" y="52460"/>
                </a:lnTo>
                <a:lnTo>
                  <a:pt x="65760" y="52480"/>
                </a:lnTo>
                <a:lnTo>
                  <a:pt x="65750" y="52500"/>
                </a:lnTo>
                <a:lnTo>
                  <a:pt x="65750" y="52530"/>
                </a:lnTo>
                <a:lnTo>
                  <a:pt x="65800" y="52600"/>
                </a:lnTo>
                <a:lnTo>
                  <a:pt x="65800" y="52630"/>
                </a:lnTo>
                <a:lnTo>
                  <a:pt x="65790" y="52650"/>
                </a:lnTo>
                <a:lnTo>
                  <a:pt x="65780" y="52680"/>
                </a:lnTo>
                <a:lnTo>
                  <a:pt x="65760" y="52700"/>
                </a:lnTo>
                <a:lnTo>
                  <a:pt x="65710" y="52750"/>
                </a:lnTo>
                <a:lnTo>
                  <a:pt x="65670" y="52780"/>
                </a:lnTo>
                <a:lnTo>
                  <a:pt x="65500" y="52980"/>
                </a:lnTo>
                <a:lnTo>
                  <a:pt x="65490" y="53000"/>
                </a:lnTo>
                <a:lnTo>
                  <a:pt x="65480" y="53020"/>
                </a:lnTo>
                <a:lnTo>
                  <a:pt x="65490" y="53050"/>
                </a:lnTo>
                <a:lnTo>
                  <a:pt x="65500" y="53070"/>
                </a:lnTo>
                <a:lnTo>
                  <a:pt x="65540" y="53100"/>
                </a:lnTo>
                <a:lnTo>
                  <a:pt x="65810" y="53270"/>
                </a:lnTo>
                <a:lnTo>
                  <a:pt x="65830" y="53290"/>
                </a:lnTo>
                <a:lnTo>
                  <a:pt x="65860" y="53330"/>
                </a:lnTo>
                <a:lnTo>
                  <a:pt x="65920" y="53440"/>
                </a:lnTo>
                <a:lnTo>
                  <a:pt x="65950" y="53460"/>
                </a:lnTo>
                <a:lnTo>
                  <a:pt x="66000" y="53470"/>
                </a:lnTo>
                <a:lnTo>
                  <a:pt x="66550" y="53510"/>
                </a:lnTo>
                <a:lnTo>
                  <a:pt x="66610" y="53500"/>
                </a:lnTo>
                <a:lnTo>
                  <a:pt x="66650" y="53460"/>
                </a:lnTo>
                <a:lnTo>
                  <a:pt x="66670" y="53450"/>
                </a:lnTo>
                <a:lnTo>
                  <a:pt x="66690" y="53440"/>
                </a:lnTo>
                <a:lnTo>
                  <a:pt x="66730" y="53460"/>
                </a:lnTo>
                <a:lnTo>
                  <a:pt x="66800" y="53520"/>
                </a:lnTo>
                <a:lnTo>
                  <a:pt x="66980" y="53650"/>
                </a:lnTo>
                <a:lnTo>
                  <a:pt x="67590" y="53840"/>
                </a:lnTo>
                <a:lnTo>
                  <a:pt x="67690" y="54060"/>
                </a:lnTo>
                <a:lnTo>
                  <a:pt x="67700" y="54180"/>
                </a:lnTo>
                <a:lnTo>
                  <a:pt x="67670" y="54280"/>
                </a:lnTo>
                <a:lnTo>
                  <a:pt x="67570" y="54480"/>
                </a:lnTo>
                <a:lnTo>
                  <a:pt x="67500" y="54700"/>
                </a:lnTo>
                <a:lnTo>
                  <a:pt x="67460" y="54780"/>
                </a:lnTo>
                <a:lnTo>
                  <a:pt x="67380" y="54850"/>
                </a:lnTo>
                <a:lnTo>
                  <a:pt x="67180" y="54980"/>
                </a:lnTo>
                <a:lnTo>
                  <a:pt x="67070" y="55030"/>
                </a:lnTo>
                <a:lnTo>
                  <a:pt x="66480" y="55050"/>
                </a:lnTo>
                <a:lnTo>
                  <a:pt x="66450" y="55150"/>
                </a:lnTo>
                <a:lnTo>
                  <a:pt x="66430" y="55230"/>
                </a:lnTo>
                <a:lnTo>
                  <a:pt x="66430" y="55330"/>
                </a:lnTo>
                <a:lnTo>
                  <a:pt x="66430" y="55380"/>
                </a:lnTo>
                <a:lnTo>
                  <a:pt x="66450" y="55450"/>
                </a:lnTo>
                <a:lnTo>
                  <a:pt x="66460" y="55480"/>
                </a:lnTo>
                <a:lnTo>
                  <a:pt x="66430" y="55550"/>
                </a:lnTo>
                <a:lnTo>
                  <a:pt x="66330" y="55660"/>
                </a:lnTo>
                <a:lnTo>
                  <a:pt x="66410" y="55740"/>
                </a:lnTo>
                <a:lnTo>
                  <a:pt x="66440" y="55760"/>
                </a:lnTo>
                <a:lnTo>
                  <a:pt x="66460" y="55780"/>
                </a:lnTo>
                <a:lnTo>
                  <a:pt x="66470" y="55800"/>
                </a:lnTo>
                <a:lnTo>
                  <a:pt x="66470" y="55830"/>
                </a:lnTo>
                <a:lnTo>
                  <a:pt x="66460" y="55850"/>
                </a:lnTo>
                <a:lnTo>
                  <a:pt x="66450" y="55880"/>
                </a:lnTo>
                <a:lnTo>
                  <a:pt x="66470" y="55900"/>
                </a:lnTo>
                <a:lnTo>
                  <a:pt x="66480" y="55920"/>
                </a:lnTo>
                <a:lnTo>
                  <a:pt x="66470" y="55960"/>
                </a:lnTo>
                <a:lnTo>
                  <a:pt x="66470" y="56000"/>
                </a:lnTo>
                <a:lnTo>
                  <a:pt x="66490" y="56060"/>
                </a:lnTo>
                <a:lnTo>
                  <a:pt x="66500" y="56270"/>
                </a:lnTo>
                <a:lnTo>
                  <a:pt x="66510" y="56310"/>
                </a:lnTo>
                <a:lnTo>
                  <a:pt x="66530" y="56360"/>
                </a:lnTo>
                <a:lnTo>
                  <a:pt x="66580" y="56450"/>
                </a:lnTo>
                <a:lnTo>
                  <a:pt x="66600" y="56490"/>
                </a:lnTo>
                <a:lnTo>
                  <a:pt x="66630" y="56520"/>
                </a:lnTo>
                <a:lnTo>
                  <a:pt x="66720" y="56580"/>
                </a:lnTo>
                <a:lnTo>
                  <a:pt x="66760" y="56610"/>
                </a:lnTo>
                <a:lnTo>
                  <a:pt x="66780" y="56630"/>
                </a:lnTo>
                <a:lnTo>
                  <a:pt x="66850" y="56730"/>
                </a:lnTo>
                <a:lnTo>
                  <a:pt x="66860" y="56750"/>
                </a:lnTo>
                <a:lnTo>
                  <a:pt x="67000" y="56830"/>
                </a:lnTo>
                <a:lnTo>
                  <a:pt x="67030" y="56840"/>
                </a:lnTo>
                <a:lnTo>
                  <a:pt x="67130" y="56860"/>
                </a:lnTo>
                <a:lnTo>
                  <a:pt x="67150" y="56870"/>
                </a:lnTo>
                <a:lnTo>
                  <a:pt x="67170" y="56890"/>
                </a:lnTo>
                <a:lnTo>
                  <a:pt x="67180" y="56910"/>
                </a:lnTo>
                <a:lnTo>
                  <a:pt x="67180" y="56950"/>
                </a:lnTo>
                <a:lnTo>
                  <a:pt x="67170" y="57000"/>
                </a:lnTo>
                <a:lnTo>
                  <a:pt x="67150" y="57030"/>
                </a:lnTo>
                <a:lnTo>
                  <a:pt x="67130" y="57050"/>
                </a:lnTo>
                <a:lnTo>
                  <a:pt x="67060" y="57080"/>
                </a:lnTo>
                <a:lnTo>
                  <a:pt x="67040" y="57100"/>
                </a:lnTo>
                <a:lnTo>
                  <a:pt x="67030" y="57120"/>
                </a:lnTo>
                <a:lnTo>
                  <a:pt x="66960" y="57220"/>
                </a:lnTo>
                <a:lnTo>
                  <a:pt x="66940" y="57250"/>
                </a:lnTo>
                <a:lnTo>
                  <a:pt x="66930" y="57280"/>
                </a:lnTo>
                <a:lnTo>
                  <a:pt x="66930" y="57300"/>
                </a:lnTo>
                <a:lnTo>
                  <a:pt x="66920" y="57320"/>
                </a:lnTo>
                <a:lnTo>
                  <a:pt x="66930" y="57350"/>
                </a:lnTo>
                <a:lnTo>
                  <a:pt x="66950" y="57370"/>
                </a:lnTo>
                <a:lnTo>
                  <a:pt x="66980" y="57400"/>
                </a:lnTo>
                <a:lnTo>
                  <a:pt x="67020" y="57410"/>
                </a:lnTo>
                <a:lnTo>
                  <a:pt x="67090" y="57420"/>
                </a:lnTo>
                <a:lnTo>
                  <a:pt x="67150" y="57440"/>
                </a:lnTo>
                <a:lnTo>
                  <a:pt x="67190" y="57470"/>
                </a:lnTo>
                <a:lnTo>
                  <a:pt x="67270" y="57540"/>
                </a:lnTo>
                <a:lnTo>
                  <a:pt x="67330" y="57620"/>
                </a:lnTo>
                <a:lnTo>
                  <a:pt x="67350" y="57640"/>
                </a:lnTo>
                <a:lnTo>
                  <a:pt x="67480" y="57980"/>
                </a:lnTo>
                <a:lnTo>
                  <a:pt x="67480" y="58020"/>
                </a:lnTo>
                <a:lnTo>
                  <a:pt x="67470" y="58070"/>
                </a:lnTo>
                <a:lnTo>
                  <a:pt x="67450" y="58130"/>
                </a:lnTo>
                <a:lnTo>
                  <a:pt x="67450" y="58150"/>
                </a:lnTo>
                <a:lnTo>
                  <a:pt x="67450" y="58180"/>
                </a:lnTo>
                <a:lnTo>
                  <a:pt x="67450" y="58220"/>
                </a:lnTo>
                <a:lnTo>
                  <a:pt x="67470" y="58250"/>
                </a:lnTo>
                <a:lnTo>
                  <a:pt x="67500" y="58310"/>
                </a:lnTo>
                <a:lnTo>
                  <a:pt x="67520" y="58340"/>
                </a:lnTo>
                <a:lnTo>
                  <a:pt x="67540" y="58360"/>
                </a:lnTo>
                <a:lnTo>
                  <a:pt x="67580" y="58390"/>
                </a:lnTo>
                <a:lnTo>
                  <a:pt x="67650" y="58430"/>
                </a:lnTo>
                <a:lnTo>
                  <a:pt x="67690" y="58460"/>
                </a:lnTo>
                <a:lnTo>
                  <a:pt x="67710" y="58500"/>
                </a:lnTo>
                <a:lnTo>
                  <a:pt x="67780" y="58650"/>
                </a:lnTo>
                <a:lnTo>
                  <a:pt x="67820" y="58690"/>
                </a:lnTo>
                <a:lnTo>
                  <a:pt x="67850" y="58700"/>
                </a:lnTo>
                <a:lnTo>
                  <a:pt x="67880" y="58700"/>
                </a:lnTo>
                <a:lnTo>
                  <a:pt x="67910" y="58700"/>
                </a:lnTo>
                <a:lnTo>
                  <a:pt x="67940" y="58710"/>
                </a:lnTo>
                <a:lnTo>
                  <a:pt x="67960" y="58730"/>
                </a:lnTo>
                <a:lnTo>
                  <a:pt x="68000" y="58760"/>
                </a:lnTo>
                <a:lnTo>
                  <a:pt x="68060" y="58840"/>
                </a:lnTo>
                <a:lnTo>
                  <a:pt x="68160" y="58950"/>
                </a:lnTo>
                <a:lnTo>
                  <a:pt x="68180" y="58970"/>
                </a:lnTo>
                <a:lnTo>
                  <a:pt x="68200" y="58980"/>
                </a:lnTo>
                <a:lnTo>
                  <a:pt x="68230" y="58990"/>
                </a:lnTo>
                <a:lnTo>
                  <a:pt x="68320" y="58990"/>
                </a:lnTo>
                <a:lnTo>
                  <a:pt x="68350" y="59000"/>
                </a:lnTo>
                <a:lnTo>
                  <a:pt x="68370" y="59010"/>
                </a:lnTo>
                <a:lnTo>
                  <a:pt x="68390" y="59030"/>
                </a:lnTo>
                <a:lnTo>
                  <a:pt x="68420" y="59060"/>
                </a:lnTo>
                <a:lnTo>
                  <a:pt x="68450" y="59100"/>
                </a:lnTo>
                <a:lnTo>
                  <a:pt x="68460" y="59150"/>
                </a:lnTo>
                <a:lnTo>
                  <a:pt x="68480" y="59430"/>
                </a:lnTo>
                <a:lnTo>
                  <a:pt x="68500" y="59490"/>
                </a:lnTo>
                <a:lnTo>
                  <a:pt x="68520" y="59530"/>
                </a:lnTo>
                <a:lnTo>
                  <a:pt x="68530" y="59550"/>
                </a:lnTo>
                <a:lnTo>
                  <a:pt x="68550" y="59570"/>
                </a:lnTo>
                <a:lnTo>
                  <a:pt x="68590" y="59610"/>
                </a:lnTo>
                <a:lnTo>
                  <a:pt x="68700" y="59670"/>
                </a:lnTo>
                <a:lnTo>
                  <a:pt x="68720" y="59690"/>
                </a:lnTo>
                <a:lnTo>
                  <a:pt x="68740" y="59710"/>
                </a:lnTo>
                <a:lnTo>
                  <a:pt x="68770" y="59770"/>
                </a:lnTo>
                <a:lnTo>
                  <a:pt x="68790" y="59790"/>
                </a:lnTo>
                <a:lnTo>
                  <a:pt x="68810" y="59810"/>
                </a:lnTo>
                <a:lnTo>
                  <a:pt x="68880" y="59880"/>
                </a:lnTo>
                <a:lnTo>
                  <a:pt x="68920" y="59920"/>
                </a:lnTo>
                <a:lnTo>
                  <a:pt x="68930" y="59940"/>
                </a:lnTo>
                <a:lnTo>
                  <a:pt x="68940" y="59970"/>
                </a:lnTo>
                <a:lnTo>
                  <a:pt x="68950" y="60010"/>
                </a:lnTo>
                <a:lnTo>
                  <a:pt x="68950" y="60050"/>
                </a:lnTo>
                <a:lnTo>
                  <a:pt x="68940" y="60080"/>
                </a:lnTo>
                <a:lnTo>
                  <a:pt x="68940" y="60110"/>
                </a:lnTo>
                <a:lnTo>
                  <a:pt x="68910" y="60180"/>
                </a:lnTo>
                <a:lnTo>
                  <a:pt x="68860" y="60290"/>
                </a:lnTo>
                <a:lnTo>
                  <a:pt x="68790" y="60330"/>
                </a:lnTo>
                <a:lnTo>
                  <a:pt x="68750" y="60360"/>
                </a:lnTo>
                <a:lnTo>
                  <a:pt x="68710" y="60420"/>
                </a:lnTo>
                <a:lnTo>
                  <a:pt x="68680" y="60450"/>
                </a:lnTo>
                <a:lnTo>
                  <a:pt x="68650" y="60470"/>
                </a:lnTo>
                <a:lnTo>
                  <a:pt x="68600" y="60490"/>
                </a:lnTo>
                <a:lnTo>
                  <a:pt x="68560" y="60510"/>
                </a:lnTo>
                <a:lnTo>
                  <a:pt x="68540" y="60530"/>
                </a:lnTo>
                <a:lnTo>
                  <a:pt x="68510" y="60550"/>
                </a:lnTo>
                <a:lnTo>
                  <a:pt x="68450" y="60630"/>
                </a:lnTo>
                <a:lnTo>
                  <a:pt x="68410" y="60680"/>
                </a:lnTo>
                <a:lnTo>
                  <a:pt x="68390" y="60700"/>
                </a:lnTo>
                <a:lnTo>
                  <a:pt x="68380" y="60740"/>
                </a:lnTo>
                <a:lnTo>
                  <a:pt x="68380" y="60790"/>
                </a:lnTo>
                <a:lnTo>
                  <a:pt x="68400" y="60880"/>
                </a:lnTo>
                <a:lnTo>
                  <a:pt x="68400" y="60920"/>
                </a:lnTo>
                <a:lnTo>
                  <a:pt x="68380" y="60980"/>
                </a:lnTo>
                <a:lnTo>
                  <a:pt x="68230" y="61230"/>
                </a:lnTo>
                <a:lnTo>
                  <a:pt x="68180" y="61300"/>
                </a:lnTo>
                <a:lnTo>
                  <a:pt x="68120" y="61360"/>
                </a:lnTo>
                <a:lnTo>
                  <a:pt x="68120" y="61380"/>
                </a:lnTo>
                <a:lnTo>
                  <a:pt x="68130" y="61420"/>
                </a:lnTo>
                <a:lnTo>
                  <a:pt x="68150" y="61440"/>
                </a:lnTo>
                <a:lnTo>
                  <a:pt x="68170" y="61450"/>
                </a:lnTo>
                <a:lnTo>
                  <a:pt x="68190" y="61460"/>
                </a:lnTo>
                <a:lnTo>
                  <a:pt x="68210" y="61470"/>
                </a:lnTo>
                <a:lnTo>
                  <a:pt x="68200" y="61510"/>
                </a:lnTo>
                <a:lnTo>
                  <a:pt x="68100" y="61620"/>
                </a:lnTo>
                <a:close/>
                <a:moveTo>
                  <a:pt x="57800" y="56640"/>
                </a:moveTo>
                <a:lnTo>
                  <a:pt x="57750" y="56590"/>
                </a:lnTo>
                <a:lnTo>
                  <a:pt x="57620" y="56530"/>
                </a:lnTo>
                <a:lnTo>
                  <a:pt x="57560" y="56470"/>
                </a:lnTo>
                <a:lnTo>
                  <a:pt x="57600" y="56320"/>
                </a:lnTo>
                <a:lnTo>
                  <a:pt x="57630" y="56250"/>
                </a:lnTo>
                <a:lnTo>
                  <a:pt x="57680" y="56210"/>
                </a:lnTo>
                <a:lnTo>
                  <a:pt x="57670" y="56180"/>
                </a:lnTo>
                <a:lnTo>
                  <a:pt x="57640" y="56110"/>
                </a:lnTo>
                <a:lnTo>
                  <a:pt x="57760" y="56110"/>
                </a:lnTo>
                <a:lnTo>
                  <a:pt x="58130" y="56240"/>
                </a:lnTo>
                <a:lnTo>
                  <a:pt x="58250" y="56320"/>
                </a:lnTo>
                <a:lnTo>
                  <a:pt x="58230" y="56370"/>
                </a:lnTo>
                <a:lnTo>
                  <a:pt x="58220" y="56410"/>
                </a:lnTo>
                <a:lnTo>
                  <a:pt x="58250" y="56470"/>
                </a:lnTo>
                <a:lnTo>
                  <a:pt x="58200" y="56500"/>
                </a:lnTo>
                <a:lnTo>
                  <a:pt x="58120" y="56580"/>
                </a:lnTo>
                <a:lnTo>
                  <a:pt x="58060" y="56550"/>
                </a:lnTo>
                <a:lnTo>
                  <a:pt x="57970" y="56560"/>
                </a:lnTo>
                <a:lnTo>
                  <a:pt x="57880" y="56590"/>
                </a:lnTo>
                <a:lnTo>
                  <a:pt x="57800" y="56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Molis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2920" y="45820"/>
                </a:moveTo>
                <a:lnTo>
                  <a:pt x="63020" y="45840"/>
                </a:lnTo>
                <a:lnTo>
                  <a:pt x="63140" y="45910"/>
                </a:lnTo>
                <a:lnTo>
                  <a:pt x="63350" y="46080"/>
                </a:lnTo>
                <a:lnTo>
                  <a:pt x="63550" y="46180"/>
                </a:lnTo>
                <a:lnTo>
                  <a:pt x="64030" y="46270"/>
                </a:lnTo>
                <a:lnTo>
                  <a:pt x="64270" y="46350"/>
                </a:lnTo>
                <a:lnTo>
                  <a:pt x="64350" y="46420"/>
                </a:lnTo>
                <a:lnTo>
                  <a:pt x="64510" y="46630"/>
                </a:lnTo>
                <a:lnTo>
                  <a:pt x="64580" y="46680"/>
                </a:lnTo>
                <a:lnTo>
                  <a:pt x="64680" y="46710"/>
                </a:lnTo>
                <a:lnTo>
                  <a:pt x="64920" y="46890"/>
                </a:lnTo>
                <a:lnTo>
                  <a:pt x="65030" y="46950"/>
                </a:lnTo>
                <a:lnTo>
                  <a:pt x="65150" y="46980"/>
                </a:lnTo>
                <a:lnTo>
                  <a:pt x="65140" y="47000"/>
                </a:lnTo>
                <a:lnTo>
                  <a:pt x="65100" y="47300"/>
                </a:lnTo>
                <a:lnTo>
                  <a:pt x="65100" y="47340"/>
                </a:lnTo>
                <a:lnTo>
                  <a:pt x="65100" y="47410"/>
                </a:lnTo>
                <a:lnTo>
                  <a:pt x="65080" y="47460"/>
                </a:lnTo>
                <a:lnTo>
                  <a:pt x="65010" y="47600"/>
                </a:lnTo>
                <a:lnTo>
                  <a:pt x="64950" y="47690"/>
                </a:lnTo>
                <a:lnTo>
                  <a:pt x="64940" y="47730"/>
                </a:lnTo>
                <a:lnTo>
                  <a:pt x="64930" y="47770"/>
                </a:lnTo>
                <a:lnTo>
                  <a:pt x="64930" y="47860"/>
                </a:lnTo>
                <a:lnTo>
                  <a:pt x="64940" y="47910"/>
                </a:lnTo>
                <a:lnTo>
                  <a:pt x="64960" y="48030"/>
                </a:lnTo>
                <a:lnTo>
                  <a:pt x="64960" y="48070"/>
                </a:lnTo>
                <a:lnTo>
                  <a:pt x="64950" y="48130"/>
                </a:lnTo>
                <a:lnTo>
                  <a:pt x="64920" y="48210"/>
                </a:lnTo>
                <a:lnTo>
                  <a:pt x="64910" y="48290"/>
                </a:lnTo>
                <a:lnTo>
                  <a:pt x="64920" y="48340"/>
                </a:lnTo>
                <a:lnTo>
                  <a:pt x="64930" y="48370"/>
                </a:lnTo>
                <a:lnTo>
                  <a:pt x="64930" y="48410"/>
                </a:lnTo>
                <a:lnTo>
                  <a:pt x="64930" y="48510"/>
                </a:lnTo>
                <a:lnTo>
                  <a:pt x="64940" y="48580"/>
                </a:lnTo>
                <a:lnTo>
                  <a:pt x="64960" y="48630"/>
                </a:lnTo>
                <a:lnTo>
                  <a:pt x="64970" y="48650"/>
                </a:lnTo>
                <a:lnTo>
                  <a:pt x="64990" y="48670"/>
                </a:lnTo>
                <a:lnTo>
                  <a:pt x="65010" y="48690"/>
                </a:lnTo>
                <a:lnTo>
                  <a:pt x="65040" y="48700"/>
                </a:lnTo>
                <a:lnTo>
                  <a:pt x="65070" y="48710"/>
                </a:lnTo>
                <a:lnTo>
                  <a:pt x="65200" y="48720"/>
                </a:lnTo>
                <a:lnTo>
                  <a:pt x="65230" y="48730"/>
                </a:lnTo>
                <a:lnTo>
                  <a:pt x="65240" y="48750"/>
                </a:lnTo>
                <a:lnTo>
                  <a:pt x="65230" y="48780"/>
                </a:lnTo>
                <a:lnTo>
                  <a:pt x="65160" y="48840"/>
                </a:lnTo>
                <a:lnTo>
                  <a:pt x="65130" y="48860"/>
                </a:lnTo>
                <a:lnTo>
                  <a:pt x="65080" y="48880"/>
                </a:lnTo>
                <a:lnTo>
                  <a:pt x="64970" y="48910"/>
                </a:lnTo>
                <a:lnTo>
                  <a:pt x="64950" y="48920"/>
                </a:lnTo>
                <a:lnTo>
                  <a:pt x="64930" y="48950"/>
                </a:lnTo>
                <a:lnTo>
                  <a:pt x="64870" y="49010"/>
                </a:lnTo>
                <a:lnTo>
                  <a:pt x="64800" y="49070"/>
                </a:lnTo>
                <a:lnTo>
                  <a:pt x="64730" y="49160"/>
                </a:lnTo>
                <a:lnTo>
                  <a:pt x="64710" y="49180"/>
                </a:lnTo>
                <a:lnTo>
                  <a:pt x="64680" y="49200"/>
                </a:lnTo>
                <a:lnTo>
                  <a:pt x="64630" y="49210"/>
                </a:lnTo>
                <a:lnTo>
                  <a:pt x="64600" y="49230"/>
                </a:lnTo>
                <a:lnTo>
                  <a:pt x="64560" y="49270"/>
                </a:lnTo>
                <a:lnTo>
                  <a:pt x="64510" y="49340"/>
                </a:lnTo>
                <a:lnTo>
                  <a:pt x="64440" y="49400"/>
                </a:lnTo>
                <a:lnTo>
                  <a:pt x="64410" y="49430"/>
                </a:lnTo>
                <a:lnTo>
                  <a:pt x="64380" y="49430"/>
                </a:lnTo>
                <a:lnTo>
                  <a:pt x="64360" y="49430"/>
                </a:lnTo>
                <a:lnTo>
                  <a:pt x="64090" y="49310"/>
                </a:lnTo>
                <a:lnTo>
                  <a:pt x="64060" y="49310"/>
                </a:lnTo>
                <a:lnTo>
                  <a:pt x="64040" y="49310"/>
                </a:lnTo>
                <a:lnTo>
                  <a:pt x="64010" y="49320"/>
                </a:lnTo>
                <a:lnTo>
                  <a:pt x="63990" y="49340"/>
                </a:lnTo>
                <a:lnTo>
                  <a:pt x="63950" y="49370"/>
                </a:lnTo>
                <a:lnTo>
                  <a:pt x="63940" y="49390"/>
                </a:lnTo>
                <a:lnTo>
                  <a:pt x="63920" y="49420"/>
                </a:lnTo>
                <a:lnTo>
                  <a:pt x="63910" y="49460"/>
                </a:lnTo>
                <a:lnTo>
                  <a:pt x="63910" y="49520"/>
                </a:lnTo>
                <a:lnTo>
                  <a:pt x="63920" y="49630"/>
                </a:lnTo>
                <a:lnTo>
                  <a:pt x="63950" y="49870"/>
                </a:lnTo>
                <a:lnTo>
                  <a:pt x="63950" y="49900"/>
                </a:lnTo>
                <a:lnTo>
                  <a:pt x="63950" y="49970"/>
                </a:lnTo>
                <a:lnTo>
                  <a:pt x="63930" y="50070"/>
                </a:lnTo>
                <a:lnTo>
                  <a:pt x="63930" y="50100"/>
                </a:lnTo>
                <a:lnTo>
                  <a:pt x="63930" y="50130"/>
                </a:lnTo>
                <a:lnTo>
                  <a:pt x="63930" y="50160"/>
                </a:lnTo>
                <a:lnTo>
                  <a:pt x="64000" y="50240"/>
                </a:lnTo>
                <a:lnTo>
                  <a:pt x="64280" y="50500"/>
                </a:lnTo>
                <a:lnTo>
                  <a:pt x="63940" y="50720"/>
                </a:lnTo>
                <a:lnTo>
                  <a:pt x="63880" y="50740"/>
                </a:lnTo>
                <a:lnTo>
                  <a:pt x="63840" y="50750"/>
                </a:lnTo>
                <a:lnTo>
                  <a:pt x="63610" y="50820"/>
                </a:lnTo>
                <a:lnTo>
                  <a:pt x="63440" y="50900"/>
                </a:lnTo>
                <a:lnTo>
                  <a:pt x="63300" y="50950"/>
                </a:lnTo>
                <a:lnTo>
                  <a:pt x="63270" y="50940"/>
                </a:lnTo>
                <a:lnTo>
                  <a:pt x="63220" y="50910"/>
                </a:lnTo>
                <a:lnTo>
                  <a:pt x="63180" y="50880"/>
                </a:lnTo>
                <a:lnTo>
                  <a:pt x="63140" y="50840"/>
                </a:lnTo>
                <a:lnTo>
                  <a:pt x="63120" y="50820"/>
                </a:lnTo>
                <a:lnTo>
                  <a:pt x="63090" y="50810"/>
                </a:lnTo>
                <a:lnTo>
                  <a:pt x="63050" y="50790"/>
                </a:lnTo>
                <a:lnTo>
                  <a:pt x="63020" y="50800"/>
                </a:lnTo>
                <a:lnTo>
                  <a:pt x="63000" y="50810"/>
                </a:lnTo>
                <a:lnTo>
                  <a:pt x="62980" y="50830"/>
                </a:lnTo>
                <a:lnTo>
                  <a:pt x="62970" y="50860"/>
                </a:lnTo>
                <a:lnTo>
                  <a:pt x="62950" y="50950"/>
                </a:lnTo>
                <a:lnTo>
                  <a:pt x="62930" y="50980"/>
                </a:lnTo>
                <a:lnTo>
                  <a:pt x="62900" y="51020"/>
                </a:lnTo>
                <a:lnTo>
                  <a:pt x="62830" y="51070"/>
                </a:lnTo>
                <a:lnTo>
                  <a:pt x="62780" y="51090"/>
                </a:lnTo>
                <a:lnTo>
                  <a:pt x="62740" y="51100"/>
                </a:lnTo>
                <a:lnTo>
                  <a:pt x="62350" y="51110"/>
                </a:lnTo>
                <a:lnTo>
                  <a:pt x="62310" y="51120"/>
                </a:lnTo>
                <a:lnTo>
                  <a:pt x="62290" y="51130"/>
                </a:lnTo>
                <a:lnTo>
                  <a:pt x="62240" y="51180"/>
                </a:lnTo>
                <a:lnTo>
                  <a:pt x="61980" y="51360"/>
                </a:lnTo>
                <a:lnTo>
                  <a:pt x="61930" y="51370"/>
                </a:lnTo>
                <a:lnTo>
                  <a:pt x="61890" y="51380"/>
                </a:lnTo>
                <a:lnTo>
                  <a:pt x="61860" y="51370"/>
                </a:lnTo>
                <a:lnTo>
                  <a:pt x="61840" y="51360"/>
                </a:lnTo>
                <a:lnTo>
                  <a:pt x="61820" y="51350"/>
                </a:lnTo>
                <a:lnTo>
                  <a:pt x="61800" y="51330"/>
                </a:lnTo>
                <a:lnTo>
                  <a:pt x="61760" y="51260"/>
                </a:lnTo>
                <a:lnTo>
                  <a:pt x="61740" y="51240"/>
                </a:lnTo>
                <a:lnTo>
                  <a:pt x="61700" y="51230"/>
                </a:lnTo>
                <a:lnTo>
                  <a:pt x="61530" y="51240"/>
                </a:lnTo>
                <a:lnTo>
                  <a:pt x="61460" y="51230"/>
                </a:lnTo>
                <a:lnTo>
                  <a:pt x="61350" y="51220"/>
                </a:lnTo>
                <a:lnTo>
                  <a:pt x="61270" y="51120"/>
                </a:lnTo>
                <a:lnTo>
                  <a:pt x="61230" y="51030"/>
                </a:lnTo>
                <a:lnTo>
                  <a:pt x="61190" y="50990"/>
                </a:lnTo>
                <a:lnTo>
                  <a:pt x="61150" y="50970"/>
                </a:lnTo>
                <a:lnTo>
                  <a:pt x="61050" y="50960"/>
                </a:lnTo>
                <a:lnTo>
                  <a:pt x="60990" y="50950"/>
                </a:lnTo>
                <a:lnTo>
                  <a:pt x="60690" y="50820"/>
                </a:lnTo>
                <a:lnTo>
                  <a:pt x="60620" y="50790"/>
                </a:lnTo>
                <a:lnTo>
                  <a:pt x="60370" y="50700"/>
                </a:lnTo>
                <a:lnTo>
                  <a:pt x="60180" y="50600"/>
                </a:lnTo>
                <a:lnTo>
                  <a:pt x="60060" y="50510"/>
                </a:lnTo>
                <a:lnTo>
                  <a:pt x="60040" y="50490"/>
                </a:lnTo>
                <a:lnTo>
                  <a:pt x="60010" y="50480"/>
                </a:lnTo>
                <a:lnTo>
                  <a:pt x="59850" y="50440"/>
                </a:lnTo>
                <a:lnTo>
                  <a:pt x="59750" y="50400"/>
                </a:lnTo>
                <a:lnTo>
                  <a:pt x="59590" y="50410"/>
                </a:lnTo>
                <a:lnTo>
                  <a:pt x="59410" y="50440"/>
                </a:lnTo>
                <a:lnTo>
                  <a:pt x="59210" y="50420"/>
                </a:lnTo>
                <a:lnTo>
                  <a:pt x="59150" y="50400"/>
                </a:lnTo>
                <a:lnTo>
                  <a:pt x="59130" y="50430"/>
                </a:lnTo>
                <a:lnTo>
                  <a:pt x="59100" y="50490"/>
                </a:lnTo>
                <a:lnTo>
                  <a:pt x="59070" y="50530"/>
                </a:lnTo>
                <a:lnTo>
                  <a:pt x="59050" y="50580"/>
                </a:lnTo>
                <a:lnTo>
                  <a:pt x="59030" y="50600"/>
                </a:lnTo>
                <a:lnTo>
                  <a:pt x="58960" y="50670"/>
                </a:lnTo>
                <a:lnTo>
                  <a:pt x="58930" y="50720"/>
                </a:lnTo>
                <a:lnTo>
                  <a:pt x="58920" y="50750"/>
                </a:lnTo>
                <a:lnTo>
                  <a:pt x="58920" y="50770"/>
                </a:lnTo>
                <a:lnTo>
                  <a:pt x="58920" y="50800"/>
                </a:lnTo>
                <a:lnTo>
                  <a:pt x="58920" y="50830"/>
                </a:lnTo>
                <a:lnTo>
                  <a:pt x="58930" y="50850"/>
                </a:lnTo>
                <a:lnTo>
                  <a:pt x="58970" y="50890"/>
                </a:lnTo>
                <a:lnTo>
                  <a:pt x="59030" y="50940"/>
                </a:lnTo>
                <a:lnTo>
                  <a:pt x="59050" y="50960"/>
                </a:lnTo>
                <a:lnTo>
                  <a:pt x="59070" y="51000"/>
                </a:lnTo>
                <a:lnTo>
                  <a:pt x="59070" y="51040"/>
                </a:lnTo>
                <a:lnTo>
                  <a:pt x="59070" y="51090"/>
                </a:lnTo>
                <a:lnTo>
                  <a:pt x="59080" y="51130"/>
                </a:lnTo>
                <a:lnTo>
                  <a:pt x="59090" y="51180"/>
                </a:lnTo>
                <a:lnTo>
                  <a:pt x="59090" y="51200"/>
                </a:lnTo>
                <a:lnTo>
                  <a:pt x="59060" y="51220"/>
                </a:lnTo>
                <a:lnTo>
                  <a:pt x="59030" y="51230"/>
                </a:lnTo>
                <a:lnTo>
                  <a:pt x="58960" y="51230"/>
                </a:lnTo>
                <a:lnTo>
                  <a:pt x="58800" y="51220"/>
                </a:lnTo>
                <a:lnTo>
                  <a:pt x="58680" y="51190"/>
                </a:lnTo>
                <a:lnTo>
                  <a:pt x="58650" y="51180"/>
                </a:lnTo>
                <a:lnTo>
                  <a:pt x="58630" y="51160"/>
                </a:lnTo>
                <a:lnTo>
                  <a:pt x="58600" y="51120"/>
                </a:lnTo>
                <a:lnTo>
                  <a:pt x="58430" y="50830"/>
                </a:lnTo>
                <a:lnTo>
                  <a:pt x="58410" y="50780"/>
                </a:lnTo>
                <a:lnTo>
                  <a:pt x="58400" y="50720"/>
                </a:lnTo>
                <a:lnTo>
                  <a:pt x="58380" y="50690"/>
                </a:lnTo>
                <a:lnTo>
                  <a:pt x="58360" y="50670"/>
                </a:lnTo>
                <a:lnTo>
                  <a:pt x="58220" y="50590"/>
                </a:lnTo>
                <a:lnTo>
                  <a:pt x="58340" y="50470"/>
                </a:lnTo>
                <a:lnTo>
                  <a:pt x="58340" y="50440"/>
                </a:lnTo>
                <a:lnTo>
                  <a:pt x="58350" y="50410"/>
                </a:lnTo>
                <a:lnTo>
                  <a:pt x="58330" y="50380"/>
                </a:lnTo>
                <a:lnTo>
                  <a:pt x="58320" y="50350"/>
                </a:lnTo>
                <a:lnTo>
                  <a:pt x="58330" y="50330"/>
                </a:lnTo>
                <a:lnTo>
                  <a:pt x="58480" y="50210"/>
                </a:lnTo>
                <a:lnTo>
                  <a:pt x="58500" y="50170"/>
                </a:lnTo>
                <a:lnTo>
                  <a:pt x="58500" y="50140"/>
                </a:lnTo>
                <a:lnTo>
                  <a:pt x="58500" y="50110"/>
                </a:lnTo>
                <a:lnTo>
                  <a:pt x="58490" y="50070"/>
                </a:lnTo>
                <a:lnTo>
                  <a:pt x="58500" y="49950"/>
                </a:lnTo>
                <a:lnTo>
                  <a:pt x="58490" y="49900"/>
                </a:lnTo>
                <a:lnTo>
                  <a:pt x="58480" y="49870"/>
                </a:lnTo>
                <a:lnTo>
                  <a:pt x="58460" y="49860"/>
                </a:lnTo>
                <a:lnTo>
                  <a:pt x="58440" y="49840"/>
                </a:lnTo>
                <a:lnTo>
                  <a:pt x="58420" y="49790"/>
                </a:lnTo>
                <a:lnTo>
                  <a:pt x="58410" y="49710"/>
                </a:lnTo>
                <a:lnTo>
                  <a:pt x="58410" y="49440"/>
                </a:lnTo>
                <a:lnTo>
                  <a:pt x="58410" y="49380"/>
                </a:lnTo>
                <a:lnTo>
                  <a:pt x="58400" y="49360"/>
                </a:lnTo>
                <a:lnTo>
                  <a:pt x="58330" y="49220"/>
                </a:lnTo>
                <a:lnTo>
                  <a:pt x="58310" y="49170"/>
                </a:lnTo>
                <a:lnTo>
                  <a:pt x="58290" y="49120"/>
                </a:lnTo>
                <a:lnTo>
                  <a:pt x="58280" y="49090"/>
                </a:lnTo>
                <a:lnTo>
                  <a:pt x="58270" y="49070"/>
                </a:lnTo>
                <a:lnTo>
                  <a:pt x="58260" y="49050"/>
                </a:lnTo>
                <a:lnTo>
                  <a:pt x="58200" y="49000"/>
                </a:lnTo>
                <a:lnTo>
                  <a:pt x="58160" y="48960"/>
                </a:lnTo>
                <a:lnTo>
                  <a:pt x="58130" y="48890"/>
                </a:lnTo>
                <a:lnTo>
                  <a:pt x="58240" y="48860"/>
                </a:lnTo>
                <a:lnTo>
                  <a:pt x="58410" y="48900"/>
                </a:lnTo>
                <a:lnTo>
                  <a:pt x="58450" y="48890"/>
                </a:lnTo>
                <a:lnTo>
                  <a:pt x="58490" y="48880"/>
                </a:lnTo>
                <a:lnTo>
                  <a:pt x="58520" y="48850"/>
                </a:lnTo>
                <a:lnTo>
                  <a:pt x="58620" y="48790"/>
                </a:lnTo>
                <a:lnTo>
                  <a:pt x="58650" y="48770"/>
                </a:lnTo>
                <a:lnTo>
                  <a:pt x="58760" y="48620"/>
                </a:lnTo>
                <a:lnTo>
                  <a:pt x="58810" y="48570"/>
                </a:lnTo>
                <a:lnTo>
                  <a:pt x="58850" y="48550"/>
                </a:lnTo>
                <a:lnTo>
                  <a:pt x="58880" y="48550"/>
                </a:lnTo>
                <a:lnTo>
                  <a:pt x="58960" y="48600"/>
                </a:lnTo>
                <a:lnTo>
                  <a:pt x="59000" y="48610"/>
                </a:lnTo>
                <a:lnTo>
                  <a:pt x="59020" y="48600"/>
                </a:lnTo>
                <a:lnTo>
                  <a:pt x="59110" y="48500"/>
                </a:lnTo>
                <a:lnTo>
                  <a:pt x="59260" y="48410"/>
                </a:lnTo>
                <a:lnTo>
                  <a:pt x="59350" y="48360"/>
                </a:lnTo>
                <a:lnTo>
                  <a:pt x="59470" y="48320"/>
                </a:lnTo>
                <a:lnTo>
                  <a:pt x="59520" y="48300"/>
                </a:lnTo>
                <a:lnTo>
                  <a:pt x="59540" y="48280"/>
                </a:lnTo>
                <a:lnTo>
                  <a:pt x="59540" y="48260"/>
                </a:lnTo>
                <a:lnTo>
                  <a:pt x="59540" y="48240"/>
                </a:lnTo>
                <a:lnTo>
                  <a:pt x="59520" y="48230"/>
                </a:lnTo>
                <a:lnTo>
                  <a:pt x="59500" y="48210"/>
                </a:lnTo>
                <a:lnTo>
                  <a:pt x="59440" y="48160"/>
                </a:lnTo>
                <a:lnTo>
                  <a:pt x="59420" y="48140"/>
                </a:lnTo>
                <a:lnTo>
                  <a:pt x="59390" y="48100"/>
                </a:lnTo>
                <a:lnTo>
                  <a:pt x="59380" y="48080"/>
                </a:lnTo>
                <a:lnTo>
                  <a:pt x="59370" y="48020"/>
                </a:lnTo>
                <a:lnTo>
                  <a:pt x="59350" y="47970"/>
                </a:lnTo>
                <a:lnTo>
                  <a:pt x="59320" y="47940"/>
                </a:lnTo>
                <a:lnTo>
                  <a:pt x="59290" y="47890"/>
                </a:lnTo>
                <a:lnTo>
                  <a:pt x="59280" y="47860"/>
                </a:lnTo>
                <a:lnTo>
                  <a:pt x="59280" y="47820"/>
                </a:lnTo>
                <a:lnTo>
                  <a:pt x="59320" y="47730"/>
                </a:lnTo>
                <a:lnTo>
                  <a:pt x="59350" y="47700"/>
                </a:lnTo>
                <a:lnTo>
                  <a:pt x="59390" y="47680"/>
                </a:lnTo>
                <a:lnTo>
                  <a:pt x="59530" y="47700"/>
                </a:lnTo>
                <a:lnTo>
                  <a:pt x="59570" y="47700"/>
                </a:lnTo>
                <a:lnTo>
                  <a:pt x="59690" y="47580"/>
                </a:lnTo>
                <a:lnTo>
                  <a:pt x="59700" y="47560"/>
                </a:lnTo>
                <a:lnTo>
                  <a:pt x="59720" y="47530"/>
                </a:lnTo>
                <a:lnTo>
                  <a:pt x="59780" y="47410"/>
                </a:lnTo>
                <a:lnTo>
                  <a:pt x="59790" y="47400"/>
                </a:lnTo>
                <a:lnTo>
                  <a:pt x="60040" y="47190"/>
                </a:lnTo>
                <a:lnTo>
                  <a:pt x="60070" y="47180"/>
                </a:lnTo>
                <a:lnTo>
                  <a:pt x="60100" y="47170"/>
                </a:lnTo>
                <a:lnTo>
                  <a:pt x="60110" y="47190"/>
                </a:lnTo>
                <a:lnTo>
                  <a:pt x="60120" y="47200"/>
                </a:lnTo>
                <a:lnTo>
                  <a:pt x="60140" y="47220"/>
                </a:lnTo>
                <a:lnTo>
                  <a:pt x="60170" y="47250"/>
                </a:lnTo>
                <a:lnTo>
                  <a:pt x="60280" y="47290"/>
                </a:lnTo>
                <a:lnTo>
                  <a:pt x="60300" y="47310"/>
                </a:lnTo>
                <a:lnTo>
                  <a:pt x="60320" y="47330"/>
                </a:lnTo>
                <a:lnTo>
                  <a:pt x="60330" y="47350"/>
                </a:lnTo>
                <a:lnTo>
                  <a:pt x="60370" y="47420"/>
                </a:lnTo>
                <a:lnTo>
                  <a:pt x="60380" y="47440"/>
                </a:lnTo>
                <a:lnTo>
                  <a:pt x="60400" y="47470"/>
                </a:lnTo>
                <a:lnTo>
                  <a:pt x="60430" y="47490"/>
                </a:lnTo>
                <a:lnTo>
                  <a:pt x="60490" y="47520"/>
                </a:lnTo>
                <a:lnTo>
                  <a:pt x="60520" y="47530"/>
                </a:lnTo>
                <a:lnTo>
                  <a:pt x="60550" y="47520"/>
                </a:lnTo>
                <a:lnTo>
                  <a:pt x="60590" y="47460"/>
                </a:lnTo>
                <a:lnTo>
                  <a:pt x="60630" y="47430"/>
                </a:lnTo>
                <a:lnTo>
                  <a:pt x="60650" y="47430"/>
                </a:lnTo>
                <a:lnTo>
                  <a:pt x="60680" y="47450"/>
                </a:lnTo>
                <a:lnTo>
                  <a:pt x="60690" y="47470"/>
                </a:lnTo>
                <a:lnTo>
                  <a:pt x="60720" y="47490"/>
                </a:lnTo>
                <a:lnTo>
                  <a:pt x="60920" y="47640"/>
                </a:lnTo>
                <a:lnTo>
                  <a:pt x="60960" y="47680"/>
                </a:lnTo>
                <a:lnTo>
                  <a:pt x="60970" y="47700"/>
                </a:lnTo>
                <a:lnTo>
                  <a:pt x="60980" y="47720"/>
                </a:lnTo>
                <a:lnTo>
                  <a:pt x="60990" y="47740"/>
                </a:lnTo>
                <a:lnTo>
                  <a:pt x="61000" y="47770"/>
                </a:lnTo>
                <a:lnTo>
                  <a:pt x="60980" y="47870"/>
                </a:lnTo>
                <a:lnTo>
                  <a:pt x="60980" y="47900"/>
                </a:lnTo>
                <a:lnTo>
                  <a:pt x="60990" y="47930"/>
                </a:lnTo>
                <a:lnTo>
                  <a:pt x="61000" y="47950"/>
                </a:lnTo>
                <a:lnTo>
                  <a:pt x="61030" y="47990"/>
                </a:lnTo>
                <a:lnTo>
                  <a:pt x="61060" y="48030"/>
                </a:lnTo>
                <a:lnTo>
                  <a:pt x="61090" y="48080"/>
                </a:lnTo>
                <a:lnTo>
                  <a:pt x="61090" y="48100"/>
                </a:lnTo>
                <a:lnTo>
                  <a:pt x="61100" y="48130"/>
                </a:lnTo>
                <a:lnTo>
                  <a:pt x="61090" y="48160"/>
                </a:lnTo>
                <a:lnTo>
                  <a:pt x="61070" y="48210"/>
                </a:lnTo>
                <a:lnTo>
                  <a:pt x="61070" y="48240"/>
                </a:lnTo>
                <a:lnTo>
                  <a:pt x="61080" y="48270"/>
                </a:lnTo>
                <a:lnTo>
                  <a:pt x="61100" y="48280"/>
                </a:lnTo>
                <a:lnTo>
                  <a:pt x="61130" y="48280"/>
                </a:lnTo>
                <a:lnTo>
                  <a:pt x="61220" y="48250"/>
                </a:lnTo>
                <a:lnTo>
                  <a:pt x="61320" y="48200"/>
                </a:lnTo>
                <a:lnTo>
                  <a:pt x="61460" y="48120"/>
                </a:lnTo>
                <a:lnTo>
                  <a:pt x="61490" y="48090"/>
                </a:lnTo>
                <a:lnTo>
                  <a:pt x="61520" y="48050"/>
                </a:lnTo>
                <a:lnTo>
                  <a:pt x="61540" y="48000"/>
                </a:lnTo>
                <a:lnTo>
                  <a:pt x="61570" y="47950"/>
                </a:lnTo>
                <a:lnTo>
                  <a:pt x="61710" y="47760"/>
                </a:lnTo>
                <a:lnTo>
                  <a:pt x="61830" y="47570"/>
                </a:lnTo>
                <a:lnTo>
                  <a:pt x="62020" y="47320"/>
                </a:lnTo>
                <a:lnTo>
                  <a:pt x="62170" y="47160"/>
                </a:lnTo>
                <a:lnTo>
                  <a:pt x="62230" y="47070"/>
                </a:lnTo>
                <a:lnTo>
                  <a:pt x="62250" y="47030"/>
                </a:lnTo>
                <a:lnTo>
                  <a:pt x="62240" y="46990"/>
                </a:lnTo>
                <a:lnTo>
                  <a:pt x="62230" y="46930"/>
                </a:lnTo>
                <a:lnTo>
                  <a:pt x="62230" y="46900"/>
                </a:lnTo>
                <a:lnTo>
                  <a:pt x="62240" y="46850"/>
                </a:lnTo>
                <a:lnTo>
                  <a:pt x="62260" y="46820"/>
                </a:lnTo>
                <a:lnTo>
                  <a:pt x="62340" y="46800"/>
                </a:lnTo>
                <a:lnTo>
                  <a:pt x="62400" y="46750"/>
                </a:lnTo>
                <a:lnTo>
                  <a:pt x="62810" y="46330"/>
                </a:lnTo>
                <a:lnTo>
                  <a:pt x="62830" y="46290"/>
                </a:lnTo>
                <a:lnTo>
                  <a:pt x="62840" y="46260"/>
                </a:lnTo>
                <a:lnTo>
                  <a:pt x="62830" y="46200"/>
                </a:lnTo>
                <a:lnTo>
                  <a:pt x="62830" y="46140"/>
                </a:lnTo>
                <a:lnTo>
                  <a:pt x="62840" y="46100"/>
                </a:lnTo>
                <a:lnTo>
                  <a:pt x="62870" y="46030"/>
                </a:lnTo>
                <a:lnTo>
                  <a:pt x="62900" y="45980"/>
                </a:lnTo>
                <a:lnTo>
                  <a:pt x="62920" y="45940"/>
                </a:lnTo>
                <a:lnTo>
                  <a:pt x="62920" y="45920"/>
                </a:lnTo>
                <a:lnTo>
                  <a:pt x="62920" y="45840"/>
                </a:lnTo>
                <a:lnTo>
                  <a:pt x="62920" y="45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Basilicat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5240" y="58980"/>
                </a:moveTo>
                <a:lnTo>
                  <a:pt x="74770" y="59660"/>
                </a:lnTo>
                <a:lnTo>
                  <a:pt x="74640" y="59910"/>
                </a:lnTo>
                <a:lnTo>
                  <a:pt x="74500" y="60360"/>
                </a:lnTo>
                <a:lnTo>
                  <a:pt x="74460" y="60440"/>
                </a:lnTo>
                <a:lnTo>
                  <a:pt x="74380" y="60490"/>
                </a:lnTo>
                <a:lnTo>
                  <a:pt x="74160" y="60860"/>
                </a:lnTo>
                <a:lnTo>
                  <a:pt x="73930" y="61070"/>
                </a:lnTo>
                <a:lnTo>
                  <a:pt x="73820" y="61040"/>
                </a:lnTo>
                <a:lnTo>
                  <a:pt x="73450" y="61010"/>
                </a:lnTo>
                <a:lnTo>
                  <a:pt x="73270" y="61050"/>
                </a:lnTo>
                <a:lnTo>
                  <a:pt x="73240" y="61050"/>
                </a:lnTo>
                <a:lnTo>
                  <a:pt x="73210" y="61050"/>
                </a:lnTo>
                <a:lnTo>
                  <a:pt x="72990" y="61010"/>
                </a:lnTo>
                <a:lnTo>
                  <a:pt x="72820" y="61020"/>
                </a:lnTo>
                <a:lnTo>
                  <a:pt x="72790" y="61020"/>
                </a:lnTo>
                <a:lnTo>
                  <a:pt x="72770" y="61000"/>
                </a:lnTo>
                <a:lnTo>
                  <a:pt x="72750" y="60980"/>
                </a:lnTo>
                <a:lnTo>
                  <a:pt x="72730" y="60940"/>
                </a:lnTo>
                <a:lnTo>
                  <a:pt x="72710" y="60930"/>
                </a:lnTo>
                <a:lnTo>
                  <a:pt x="72680" y="60930"/>
                </a:lnTo>
                <a:lnTo>
                  <a:pt x="72650" y="60960"/>
                </a:lnTo>
                <a:lnTo>
                  <a:pt x="72620" y="60990"/>
                </a:lnTo>
                <a:lnTo>
                  <a:pt x="72610" y="61020"/>
                </a:lnTo>
                <a:lnTo>
                  <a:pt x="72600" y="61040"/>
                </a:lnTo>
                <a:lnTo>
                  <a:pt x="72590" y="61090"/>
                </a:lnTo>
                <a:lnTo>
                  <a:pt x="72580" y="61150"/>
                </a:lnTo>
                <a:lnTo>
                  <a:pt x="72580" y="61340"/>
                </a:lnTo>
                <a:lnTo>
                  <a:pt x="72560" y="61440"/>
                </a:lnTo>
                <a:lnTo>
                  <a:pt x="72510" y="61550"/>
                </a:lnTo>
                <a:lnTo>
                  <a:pt x="72500" y="61600"/>
                </a:lnTo>
                <a:lnTo>
                  <a:pt x="72470" y="61650"/>
                </a:lnTo>
                <a:lnTo>
                  <a:pt x="72450" y="61710"/>
                </a:lnTo>
                <a:lnTo>
                  <a:pt x="72450" y="61730"/>
                </a:lnTo>
                <a:lnTo>
                  <a:pt x="72440" y="61760"/>
                </a:lnTo>
                <a:lnTo>
                  <a:pt x="72460" y="61910"/>
                </a:lnTo>
                <a:lnTo>
                  <a:pt x="72450" y="61940"/>
                </a:lnTo>
                <a:lnTo>
                  <a:pt x="72450" y="61970"/>
                </a:lnTo>
                <a:lnTo>
                  <a:pt x="72450" y="61980"/>
                </a:lnTo>
                <a:lnTo>
                  <a:pt x="72430" y="62030"/>
                </a:lnTo>
                <a:lnTo>
                  <a:pt x="72410" y="62050"/>
                </a:lnTo>
                <a:lnTo>
                  <a:pt x="72380" y="62090"/>
                </a:lnTo>
                <a:lnTo>
                  <a:pt x="72350" y="62130"/>
                </a:lnTo>
                <a:lnTo>
                  <a:pt x="72330" y="62150"/>
                </a:lnTo>
                <a:lnTo>
                  <a:pt x="72320" y="62170"/>
                </a:lnTo>
                <a:lnTo>
                  <a:pt x="72300" y="62230"/>
                </a:lnTo>
                <a:lnTo>
                  <a:pt x="72280" y="62320"/>
                </a:lnTo>
                <a:lnTo>
                  <a:pt x="72270" y="62350"/>
                </a:lnTo>
                <a:lnTo>
                  <a:pt x="72260" y="62370"/>
                </a:lnTo>
                <a:lnTo>
                  <a:pt x="72250" y="62390"/>
                </a:lnTo>
                <a:lnTo>
                  <a:pt x="72210" y="62430"/>
                </a:lnTo>
                <a:lnTo>
                  <a:pt x="72200" y="62450"/>
                </a:lnTo>
                <a:lnTo>
                  <a:pt x="72190" y="62470"/>
                </a:lnTo>
                <a:lnTo>
                  <a:pt x="72200" y="62490"/>
                </a:lnTo>
                <a:lnTo>
                  <a:pt x="72220" y="62510"/>
                </a:lnTo>
                <a:lnTo>
                  <a:pt x="72240" y="62520"/>
                </a:lnTo>
                <a:lnTo>
                  <a:pt x="72260" y="62530"/>
                </a:lnTo>
                <a:lnTo>
                  <a:pt x="72270" y="62560"/>
                </a:lnTo>
                <a:lnTo>
                  <a:pt x="72280" y="62580"/>
                </a:lnTo>
                <a:lnTo>
                  <a:pt x="72290" y="62670"/>
                </a:lnTo>
                <a:lnTo>
                  <a:pt x="72290" y="62700"/>
                </a:lnTo>
                <a:lnTo>
                  <a:pt x="72270" y="62730"/>
                </a:lnTo>
                <a:lnTo>
                  <a:pt x="72250" y="62740"/>
                </a:lnTo>
                <a:lnTo>
                  <a:pt x="72210" y="62720"/>
                </a:lnTo>
                <a:lnTo>
                  <a:pt x="72180" y="62690"/>
                </a:lnTo>
                <a:lnTo>
                  <a:pt x="72160" y="62670"/>
                </a:lnTo>
                <a:lnTo>
                  <a:pt x="72140" y="62620"/>
                </a:lnTo>
                <a:lnTo>
                  <a:pt x="72130" y="62600"/>
                </a:lnTo>
                <a:lnTo>
                  <a:pt x="72120" y="62580"/>
                </a:lnTo>
                <a:lnTo>
                  <a:pt x="72100" y="62570"/>
                </a:lnTo>
                <a:lnTo>
                  <a:pt x="72050" y="62540"/>
                </a:lnTo>
                <a:lnTo>
                  <a:pt x="72030" y="62520"/>
                </a:lnTo>
                <a:lnTo>
                  <a:pt x="72000" y="62480"/>
                </a:lnTo>
                <a:lnTo>
                  <a:pt x="71980" y="62470"/>
                </a:lnTo>
                <a:lnTo>
                  <a:pt x="71950" y="62460"/>
                </a:lnTo>
                <a:lnTo>
                  <a:pt x="71720" y="62420"/>
                </a:lnTo>
                <a:lnTo>
                  <a:pt x="71660" y="62420"/>
                </a:lnTo>
                <a:lnTo>
                  <a:pt x="71540" y="62470"/>
                </a:lnTo>
                <a:lnTo>
                  <a:pt x="71440" y="62520"/>
                </a:lnTo>
                <a:lnTo>
                  <a:pt x="71420" y="62540"/>
                </a:lnTo>
                <a:lnTo>
                  <a:pt x="71400" y="62560"/>
                </a:lnTo>
                <a:lnTo>
                  <a:pt x="71390" y="62610"/>
                </a:lnTo>
                <a:lnTo>
                  <a:pt x="71330" y="62630"/>
                </a:lnTo>
                <a:lnTo>
                  <a:pt x="70710" y="62690"/>
                </a:lnTo>
                <a:lnTo>
                  <a:pt x="70650" y="62700"/>
                </a:lnTo>
                <a:lnTo>
                  <a:pt x="70620" y="62700"/>
                </a:lnTo>
                <a:lnTo>
                  <a:pt x="70580" y="62690"/>
                </a:lnTo>
                <a:lnTo>
                  <a:pt x="70520" y="62670"/>
                </a:lnTo>
                <a:lnTo>
                  <a:pt x="70490" y="62640"/>
                </a:lnTo>
                <a:lnTo>
                  <a:pt x="70470" y="62620"/>
                </a:lnTo>
                <a:lnTo>
                  <a:pt x="70400" y="62520"/>
                </a:lnTo>
                <a:lnTo>
                  <a:pt x="70270" y="62370"/>
                </a:lnTo>
                <a:lnTo>
                  <a:pt x="70250" y="62350"/>
                </a:lnTo>
                <a:lnTo>
                  <a:pt x="70240" y="62330"/>
                </a:lnTo>
                <a:lnTo>
                  <a:pt x="70240" y="62300"/>
                </a:lnTo>
                <a:lnTo>
                  <a:pt x="70240" y="62270"/>
                </a:lnTo>
                <a:lnTo>
                  <a:pt x="70260" y="62220"/>
                </a:lnTo>
                <a:lnTo>
                  <a:pt x="70310" y="62120"/>
                </a:lnTo>
                <a:lnTo>
                  <a:pt x="70310" y="62090"/>
                </a:lnTo>
                <a:lnTo>
                  <a:pt x="70300" y="62080"/>
                </a:lnTo>
                <a:lnTo>
                  <a:pt x="70270" y="62080"/>
                </a:lnTo>
                <a:lnTo>
                  <a:pt x="70160" y="62130"/>
                </a:lnTo>
                <a:lnTo>
                  <a:pt x="70120" y="62150"/>
                </a:lnTo>
                <a:lnTo>
                  <a:pt x="70070" y="62140"/>
                </a:lnTo>
                <a:lnTo>
                  <a:pt x="70040" y="62130"/>
                </a:lnTo>
                <a:lnTo>
                  <a:pt x="70020" y="62110"/>
                </a:lnTo>
                <a:lnTo>
                  <a:pt x="70000" y="62090"/>
                </a:lnTo>
                <a:lnTo>
                  <a:pt x="69920" y="61970"/>
                </a:lnTo>
                <a:lnTo>
                  <a:pt x="69910" y="61960"/>
                </a:lnTo>
                <a:lnTo>
                  <a:pt x="69890" y="61940"/>
                </a:lnTo>
                <a:lnTo>
                  <a:pt x="69860" y="61930"/>
                </a:lnTo>
                <a:lnTo>
                  <a:pt x="69810" y="61930"/>
                </a:lnTo>
                <a:lnTo>
                  <a:pt x="69710" y="61950"/>
                </a:lnTo>
                <a:lnTo>
                  <a:pt x="69680" y="61960"/>
                </a:lnTo>
                <a:lnTo>
                  <a:pt x="69660" y="61980"/>
                </a:lnTo>
                <a:lnTo>
                  <a:pt x="69630" y="62070"/>
                </a:lnTo>
                <a:lnTo>
                  <a:pt x="69610" y="62090"/>
                </a:lnTo>
                <a:lnTo>
                  <a:pt x="69570" y="62080"/>
                </a:lnTo>
                <a:lnTo>
                  <a:pt x="69550" y="62070"/>
                </a:lnTo>
                <a:lnTo>
                  <a:pt x="69530" y="62050"/>
                </a:lnTo>
                <a:lnTo>
                  <a:pt x="69520" y="62030"/>
                </a:lnTo>
                <a:lnTo>
                  <a:pt x="69480" y="62000"/>
                </a:lnTo>
                <a:lnTo>
                  <a:pt x="69460" y="61980"/>
                </a:lnTo>
                <a:lnTo>
                  <a:pt x="69340" y="61920"/>
                </a:lnTo>
                <a:lnTo>
                  <a:pt x="69300" y="61920"/>
                </a:lnTo>
                <a:lnTo>
                  <a:pt x="69240" y="61950"/>
                </a:lnTo>
                <a:lnTo>
                  <a:pt x="68870" y="62240"/>
                </a:lnTo>
                <a:lnTo>
                  <a:pt x="68840" y="62270"/>
                </a:lnTo>
                <a:lnTo>
                  <a:pt x="68820" y="62320"/>
                </a:lnTo>
                <a:lnTo>
                  <a:pt x="68790" y="62400"/>
                </a:lnTo>
                <a:lnTo>
                  <a:pt x="68700" y="62530"/>
                </a:lnTo>
                <a:lnTo>
                  <a:pt x="68680" y="62550"/>
                </a:lnTo>
                <a:lnTo>
                  <a:pt x="68660" y="62520"/>
                </a:lnTo>
                <a:lnTo>
                  <a:pt x="68620" y="62410"/>
                </a:lnTo>
                <a:lnTo>
                  <a:pt x="68580" y="62250"/>
                </a:lnTo>
                <a:lnTo>
                  <a:pt x="68490" y="62120"/>
                </a:lnTo>
                <a:lnTo>
                  <a:pt x="68290" y="61910"/>
                </a:lnTo>
                <a:lnTo>
                  <a:pt x="68130" y="61640"/>
                </a:lnTo>
                <a:lnTo>
                  <a:pt x="68100" y="61620"/>
                </a:lnTo>
                <a:lnTo>
                  <a:pt x="68200" y="61510"/>
                </a:lnTo>
                <a:lnTo>
                  <a:pt x="68210" y="61470"/>
                </a:lnTo>
                <a:lnTo>
                  <a:pt x="68190" y="61460"/>
                </a:lnTo>
                <a:lnTo>
                  <a:pt x="68170" y="61450"/>
                </a:lnTo>
                <a:lnTo>
                  <a:pt x="68150" y="61440"/>
                </a:lnTo>
                <a:lnTo>
                  <a:pt x="68130" y="61420"/>
                </a:lnTo>
                <a:lnTo>
                  <a:pt x="68120" y="61380"/>
                </a:lnTo>
                <a:lnTo>
                  <a:pt x="68120" y="61360"/>
                </a:lnTo>
                <a:lnTo>
                  <a:pt x="68180" y="61300"/>
                </a:lnTo>
                <a:lnTo>
                  <a:pt x="68230" y="61230"/>
                </a:lnTo>
                <a:lnTo>
                  <a:pt x="68380" y="60980"/>
                </a:lnTo>
                <a:lnTo>
                  <a:pt x="68400" y="60920"/>
                </a:lnTo>
                <a:lnTo>
                  <a:pt x="68400" y="60880"/>
                </a:lnTo>
                <a:lnTo>
                  <a:pt x="68380" y="60790"/>
                </a:lnTo>
                <a:lnTo>
                  <a:pt x="68380" y="60740"/>
                </a:lnTo>
                <a:lnTo>
                  <a:pt x="68390" y="60700"/>
                </a:lnTo>
                <a:lnTo>
                  <a:pt x="68410" y="60680"/>
                </a:lnTo>
                <a:lnTo>
                  <a:pt x="68450" y="60630"/>
                </a:lnTo>
                <a:lnTo>
                  <a:pt x="68510" y="60550"/>
                </a:lnTo>
                <a:lnTo>
                  <a:pt x="68540" y="60530"/>
                </a:lnTo>
                <a:lnTo>
                  <a:pt x="68560" y="60510"/>
                </a:lnTo>
                <a:lnTo>
                  <a:pt x="68600" y="60490"/>
                </a:lnTo>
                <a:lnTo>
                  <a:pt x="68650" y="60470"/>
                </a:lnTo>
                <a:lnTo>
                  <a:pt x="68680" y="60450"/>
                </a:lnTo>
                <a:lnTo>
                  <a:pt x="68710" y="60420"/>
                </a:lnTo>
                <a:lnTo>
                  <a:pt x="68750" y="60360"/>
                </a:lnTo>
                <a:lnTo>
                  <a:pt x="68790" y="60330"/>
                </a:lnTo>
                <a:lnTo>
                  <a:pt x="68860" y="60290"/>
                </a:lnTo>
                <a:lnTo>
                  <a:pt x="68910" y="60180"/>
                </a:lnTo>
                <a:lnTo>
                  <a:pt x="68940" y="60110"/>
                </a:lnTo>
                <a:lnTo>
                  <a:pt x="68940" y="60080"/>
                </a:lnTo>
                <a:lnTo>
                  <a:pt x="68950" y="60050"/>
                </a:lnTo>
                <a:lnTo>
                  <a:pt x="68950" y="60010"/>
                </a:lnTo>
                <a:lnTo>
                  <a:pt x="68940" y="59970"/>
                </a:lnTo>
                <a:lnTo>
                  <a:pt x="68930" y="59940"/>
                </a:lnTo>
                <a:lnTo>
                  <a:pt x="68920" y="59920"/>
                </a:lnTo>
                <a:lnTo>
                  <a:pt x="68880" y="59880"/>
                </a:lnTo>
                <a:lnTo>
                  <a:pt x="68810" y="59810"/>
                </a:lnTo>
                <a:lnTo>
                  <a:pt x="68790" y="59790"/>
                </a:lnTo>
                <a:lnTo>
                  <a:pt x="68770" y="59770"/>
                </a:lnTo>
                <a:lnTo>
                  <a:pt x="68740" y="59710"/>
                </a:lnTo>
                <a:lnTo>
                  <a:pt x="68720" y="59690"/>
                </a:lnTo>
                <a:lnTo>
                  <a:pt x="68700" y="59670"/>
                </a:lnTo>
                <a:lnTo>
                  <a:pt x="68590" y="59610"/>
                </a:lnTo>
                <a:lnTo>
                  <a:pt x="68550" y="59570"/>
                </a:lnTo>
                <a:lnTo>
                  <a:pt x="68530" y="59550"/>
                </a:lnTo>
                <a:lnTo>
                  <a:pt x="68520" y="59530"/>
                </a:lnTo>
                <a:lnTo>
                  <a:pt x="68500" y="59490"/>
                </a:lnTo>
                <a:lnTo>
                  <a:pt x="68480" y="59430"/>
                </a:lnTo>
                <a:lnTo>
                  <a:pt x="68460" y="59150"/>
                </a:lnTo>
                <a:lnTo>
                  <a:pt x="68450" y="59100"/>
                </a:lnTo>
                <a:lnTo>
                  <a:pt x="68420" y="59060"/>
                </a:lnTo>
                <a:lnTo>
                  <a:pt x="68390" y="59030"/>
                </a:lnTo>
                <a:lnTo>
                  <a:pt x="68370" y="59010"/>
                </a:lnTo>
                <a:lnTo>
                  <a:pt x="68350" y="59000"/>
                </a:lnTo>
                <a:lnTo>
                  <a:pt x="68320" y="58990"/>
                </a:lnTo>
                <a:lnTo>
                  <a:pt x="68230" y="58990"/>
                </a:lnTo>
                <a:lnTo>
                  <a:pt x="68200" y="58980"/>
                </a:lnTo>
                <a:lnTo>
                  <a:pt x="68180" y="58970"/>
                </a:lnTo>
                <a:lnTo>
                  <a:pt x="68160" y="58950"/>
                </a:lnTo>
                <a:lnTo>
                  <a:pt x="68060" y="58840"/>
                </a:lnTo>
                <a:lnTo>
                  <a:pt x="68000" y="58760"/>
                </a:lnTo>
                <a:lnTo>
                  <a:pt x="67960" y="58730"/>
                </a:lnTo>
                <a:lnTo>
                  <a:pt x="67940" y="58710"/>
                </a:lnTo>
                <a:lnTo>
                  <a:pt x="67910" y="58700"/>
                </a:lnTo>
                <a:lnTo>
                  <a:pt x="67880" y="58700"/>
                </a:lnTo>
                <a:lnTo>
                  <a:pt x="67850" y="58700"/>
                </a:lnTo>
                <a:lnTo>
                  <a:pt x="67820" y="58690"/>
                </a:lnTo>
                <a:lnTo>
                  <a:pt x="67780" y="58650"/>
                </a:lnTo>
                <a:lnTo>
                  <a:pt x="67710" y="58500"/>
                </a:lnTo>
                <a:lnTo>
                  <a:pt x="67690" y="58460"/>
                </a:lnTo>
                <a:lnTo>
                  <a:pt x="67650" y="58430"/>
                </a:lnTo>
                <a:lnTo>
                  <a:pt x="67580" y="58390"/>
                </a:lnTo>
                <a:lnTo>
                  <a:pt x="67540" y="58360"/>
                </a:lnTo>
                <a:lnTo>
                  <a:pt x="67520" y="58340"/>
                </a:lnTo>
                <a:lnTo>
                  <a:pt x="67500" y="58310"/>
                </a:lnTo>
                <a:lnTo>
                  <a:pt x="67470" y="58250"/>
                </a:lnTo>
                <a:lnTo>
                  <a:pt x="67450" y="58220"/>
                </a:lnTo>
                <a:lnTo>
                  <a:pt x="67450" y="58180"/>
                </a:lnTo>
                <a:lnTo>
                  <a:pt x="67450" y="58150"/>
                </a:lnTo>
                <a:lnTo>
                  <a:pt x="67450" y="58130"/>
                </a:lnTo>
                <a:lnTo>
                  <a:pt x="67470" y="58070"/>
                </a:lnTo>
                <a:lnTo>
                  <a:pt x="67480" y="58020"/>
                </a:lnTo>
                <a:lnTo>
                  <a:pt x="67480" y="57980"/>
                </a:lnTo>
                <a:lnTo>
                  <a:pt x="67350" y="57640"/>
                </a:lnTo>
                <a:lnTo>
                  <a:pt x="67330" y="57620"/>
                </a:lnTo>
                <a:lnTo>
                  <a:pt x="67270" y="57540"/>
                </a:lnTo>
                <a:lnTo>
                  <a:pt x="67190" y="57470"/>
                </a:lnTo>
                <a:lnTo>
                  <a:pt x="67150" y="57440"/>
                </a:lnTo>
                <a:lnTo>
                  <a:pt x="67090" y="57420"/>
                </a:lnTo>
                <a:lnTo>
                  <a:pt x="67020" y="57410"/>
                </a:lnTo>
                <a:lnTo>
                  <a:pt x="66980" y="57400"/>
                </a:lnTo>
                <a:lnTo>
                  <a:pt x="66950" y="57370"/>
                </a:lnTo>
                <a:lnTo>
                  <a:pt x="66930" y="57350"/>
                </a:lnTo>
                <a:lnTo>
                  <a:pt x="66920" y="57320"/>
                </a:lnTo>
                <a:lnTo>
                  <a:pt x="66930" y="57300"/>
                </a:lnTo>
                <a:lnTo>
                  <a:pt x="66930" y="57280"/>
                </a:lnTo>
                <a:lnTo>
                  <a:pt x="66940" y="57250"/>
                </a:lnTo>
                <a:lnTo>
                  <a:pt x="66960" y="57220"/>
                </a:lnTo>
                <a:lnTo>
                  <a:pt x="67030" y="57120"/>
                </a:lnTo>
                <a:lnTo>
                  <a:pt x="67040" y="57100"/>
                </a:lnTo>
                <a:lnTo>
                  <a:pt x="67060" y="57080"/>
                </a:lnTo>
                <a:lnTo>
                  <a:pt x="67130" y="57050"/>
                </a:lnTo>
                <a:lnTo>
                  <a:pt x="67150" y="57030"/>
                </a:lnTo>
                <a:lnTo>
                  <a:pt x="67170" y="57000"/>
                </a:lnTo>
                <a:lnTo>
                  <a:pt x="67180" y="56950"/>
                </a:lnTo>
                <a:lnTo>
                  <a:pt x="67180" y="56910"/>
                </a:lnTo>
                <a:lnTo>
                  <a:pt x="67170" y="56890"/>
                </a:lnTo>
                <a:lnTo>
                  <a:pt x="67150" y="56870"/>
                </a:lnTo>
                <a:lnTo>
                  <a:pt x="67130" y="56860"/>
                </a:lnTo>
                <a:lnTo>
                  <a:pt x="67030" y="56840"/>
                </a:lnTo>
                <a:lnTo>
                  <a:pt x="67000" y="56830"/>
                </a:lnTo>
                <a:lnTo>
                  <a:pt x="66860" y="56750"/>
                </a:lnTo>
                <a:lnTo>
                  <a:pt x="66850" y="56730"/>
                </a:lnTo>
                <a:lnTo>
                  <a:pt x="66780" y="56630"/>
                </a:lnTo>
                <a:lnTo>
                  <a:pt x="66760" y="56610"/>
                </a:lnTo>
                <a:lnTo>
                  <a:pt x="66720" y="56580"/>
                </a:lnTo>
                <a:lnTo>
                  <a:pt x="66630" y="56520"/>
                </a:lnTo>
                <a:lnTo>
                  <a:pt x="66600" y="56490"/>
                </a:lnTo>
                <a:lnTo>
                  <a:pt x="66580" y="56450"/>
                </a:lnTo>
                <a:lnTo>
                  <a:pt x="66530" y="56360"/>
                </a:lnTo>
                <a:lnTo>
                  <a:pt x="66510" y="56310"/>
                </a:lnTo>
                <a:lnTo>
                  <a:pt x="66500" y="56270"/>
                </a:lnTo>
                <a:lnTo>
                  <a:pt x="66490" y="56060"/>
                </a:lnTo>
                <a:lnTo>
                  <a:pt x="66470" y="56000"/>
                </a:lnTo>
                <a:lnTo>
                  <a:pt x="66470" y="55960"/>
                </a:lnTo>
                <a:lnTo>
                  <a:pt x="66480" y="55920"/>
                </a:lnTo>
                <a:lnTo>
                  <a:pt x="66470" y="55900"/>
                </a:lnTo>
                <a:lnTo>
                  <a:pt x="66450" y="55880"/>
                </a:lnTo>
                <a:lnTo>
                  <a:pt x="66460" y="55850"/>
                </a:lnTo>
                <a:lnTo>
                  <a:pt x="66470" y="55830"/>
                </a:lnTo>
                <a:lnTo>
                  <a:pt x="66470" y="55800"/>
                </a:lnTo>
                <a:lnTo>
                  <a:pt x="66460" y="55780"/>
                </a:lnTo>
                <a:lnTo>
                  <a:pt x="66440" y="55760"/>
                </a:lnTo>
                <a:lnTo>
                  <a:pt x="66410" y="55740"/>
                </a:lnTo>
                <a:lnTo>
                  <a:pt x="66330" y="55660"/>
                </a:lnTo>
                <a:lnTo>
                  <a:pt x="66430" y="55550"/>
                </a:lnTo>
                <a:lnTo>
                  <a:pt x="66460" y="55480"/>
                </a:lnTo>
                <a:lnTo>
                  <a:pt x="66450" y="55450"/>
                </a:lnTo>
                <a:lnTo>
                  <a:pt x="66430" y="55380"/>
                </a:lnTo>
                <a:lnTo>
                  <a:pt x="66430" y="55330"/>
                </a:lnTo>
                <a:lnTo>
                  <a:pt x="66430" y="55230"/>
                </a:lnTo>
                <a:lnTo>
                  <a:pt x="66450" y="55150"/>
                </a:lnTo>
                <a:lnTo>
                  <a:pt x="66480" y="55050"/>
                </a:lnTo>
                <a:lnTo>
                  <a:pt x="67070" y="55030"/>
                </a:lnTo>
                <a:lnTo>
                  <a:pt x="67180" y="54980"/>
                </a:lnTo>
                <a:lnTo>
                  <a:pt x="67380" y="54850"/>
                </a:lnTo>
                <a:lnTo>
                  <a:pt x="67460" y="54780"/>
                </a:lnTo>
                <a:lnTo>
                  <a:pt x="67500" y="54700"/>
                </a:lnTo>
                <a:lnTo>
                  <a:pt x="67570" y="54480"/>
                </a:lnTo>
                <a:lnTo>
                  <a:pt x="67670" y="54280"/>
                </a:lnTo>
                <a:lnTo>
                  <a:pt x="67700" y="54180"/>
                </a:lnTo>
                <a:lnTo>
                  <a:pt x="67690" y="54060"/>
                </a:lnTo>
                <a:lnTo>
                  <a:pt x="67590" y="53840"/>
                </a:lnTo>
                <a:lnTo>
                  <a:pt x="67560" y="53730"/>
                </a:lnTo>
                <a:lnTo>
                  <a:pt x="67600" y="53590"/>
                </a:lnTo>
                <a:lnTo>
                  <a:pt x="67660" y="53510"/>
                </a:lnTo>
                <a:lnTo>
                  <a:pt x="67730" y="53450"/>
                </a:lnTo>
                <a:lnTo>
                  <a:pt x="67810" y="53410"/>
                </a:lnTo>
                <a:lnTo>
                  <a:pt x="68730" y="53470"/>
                </a:lnTo>
                <a:lnTo>
                  <a:pt x="68830" y="53450"/>
                </a:lnTo>
                <a:lnTo>
                  <a:pt x="69290" y="53240"/>
                </a:lnTo>
                <a:lnTo>
                  <a:pt x="69340" y="53200"/>
                </a:lnTo>
                <a:lnTo>
                  <a:pt x="69390" y="53250"/>
                </a:lnTo>
                <a:lnTo>
                  <a:pt x="69490" y="53400"/>
                </a:lnTo>
                <a:lnTo>
                  <a:pt x="69570" y="53460"/>
                </a:lnTo>
                <a:lnTo>
                  <a:pt x="69590" y="53480"/>
                </a:lnTo>
                <a:lnTo>
                  <a:pt x="69770" y="53530"/>
                </a:lnTo>
                <a:lnTo>
                  <a:pt x="69900" y="53600"/>
                </a:lnTo>
                <a:lnTo>
                  <a:pt x="69960" y="53640"/>
                </a:lnTo>
                <a:lnTo>
                  <a:pt x="70020" y="53710"/>
                </a:lnTo>
                <a:lnTo>
                  <a:pt x="70080" y="53790"/>
                </a:lnTo>
                <a:lnTo>
                  <a:pt x="70320" y="54070"/>
                </a:lnTo>
                <a:lnTo>
                  <a:pt x="70360" y="54130"/>
                </a:lnTo>
                <a:lnTo>
                  <a:pt x="70350" y="54160"/>
                </a:lnTo>
                <a:lnTo>
                  <a:pt x="70320" y="54260"/>
                </a:lnTo>
                <a:lnTo>
                  <a:pt x="70300" y="54330"/>
                </a:lnTo>
                <a:lnTo>
                  <a:pt x="70280" y="54390"/>
                </a:lnTo>
                <a:lnTo>
                  <a:pt x="70270" y="54420"/>
                </a:lnTo>
                <a:lnTo>
                  <a:pt x="70240" y="54460"/>
                </a:lnTo>
                <a:lnTo>
                  <a:pt x="70210" y="54500"/>
                </a:lnTo>
                <a:lnTo>
                  <a:pt x="70200" y="54520"/>
                </a:lnTo>
                <a:lnTo>
                  <a:pt x="70180" y="54530"/>
                </a:lnTo>
                <a:lnTo>
                  <a:pt x="70160" y="54530"/>
                </a:lnTo>
                <a:lnTo>
                  <a:pt x="70140" y="54540"/>
                </a:lnTo>
                <a:lnTo>
                  <a:pt x="70120" y="54530"/>
                </a:lnTo>
                <a:lnTo>
                  <a:pt x="70090" y="54540"/>
                </a:lnTo>
                <a:lnTo>
                  <a:pt x="70070" y="54560"/>
                </a:lnTo>
                <a:lnTo>
                  <a:pt x="70070" y="54610"/>
                </a:lnTo>
                <a:lnTo>
                  <a:pt x="70080" y="54630"/>
                </a:lnTo>
                <a:lnTo>
                  <a:pt x="70100" y="54650"/>
                </a:lnTo>
                <a:lnTo>
                  <a:pt x="70730" y="54960"/>
                </a:lnTo>
                <a:lnTo>
                  <a:pt x="70800" y="55000"/>
                </a:lnTo>
                <a:lnTo>
                  <a:pt x="70820" y="55010"/>
                </a:lnTo>
                <a:lnTo>
                  <a:pt x="70850" y="55010"/>
                </a:lnTo>
                <a:lnTo>
                  <a:pt x="70870" y="55010"/>
                </a:lnTo>
                <a:lnTo>
                  <a:pt x="70890" y="54990"/>
                </a:lnTo>
                <a:lnTo>
                  <a:pt x="70910" y="54970"/>
                </a:lnTo>
                <a:lnTo>
                  <a:pt x="70940" y="54930"/>
                </a:lnTo>
                <a:lnTo>
                  <a:pt x="70960" y="54910"/>
                </a:lnTo>
                <a:lnTo>
                  <a:pt x="70980" y="54900"/>
                </a:lnTo>
                <a:lnTo>
                  <a:pt x="71000" y="54890"/>
                </a:lnTo>
                <a:lnTo>
                  <a:pt x="71110" y="54860"/>
                </a:lnTo>
                <a:lnTo>
                  <a:pt x="71140" y="54860"/>
                </a:lnTo>
                <a:lnTo>
                  <a:pt x="71190" y="54880"/>
                </a:lnTo>
                <a:lnTo>
                  <a:pt x="71240" y="54900"/>
                </a:lnTo>
                <a:lnTo>
                  <a:pt x="71330" y="54950"/>
                </a:lnTo>
                <a:lnTo>
                  <a:pt x="71370" y="54980"/>
                </a:lnTo>
                <a:lnTo>
                  <a:pt x="71400" y="55010"/>
                </a:lnTo>
                <a:lnTo>
                  <a:pt x="71420" y="55060"/>
                </a:lnTo>
                <a:lnTo>
                  <a:pt x="71440" y="55110"/>
                </a:lnTo>
                <a:lnTo>
                  <a:pt x="71510" y="55350"/>
                </a:lnTo>
                <a:lnTo>
                  <a:pt x="71550" y="55450"/>
                </a:lnTo>
                <a:lnTo>
                  <a:pt x="71620" y="55530"/>
                </a:lnTo>
                <a:lnTo>
                  <a:pt x="72170" y="56190"/>
                </a:lnTo>
                <a:lnTo>
                  <a:pt x="72500" y="56490"/>
                </a:lnTo>
                <a:lnTo>
                  <a:pt x="72580" y="56540"/>
                </a:lnTo>
                <a:lnTo>
                  <a:pt x="72640" y="56570"/>
                </a:lnTo>
                <a:lnTo>
                  <a:pt x="72690" y="56540"/>
                </a:lnTo>
                <a:lnTo>
                  <a:pt x="72730" y="56520"/>
                </a:lnTo>
                <a:lnTo>
                  <a:pt x="72840" y="56410"/>
                </a:lnTo>
                <a:lnTo>
                  <a:pt x="72970" y="56260"/>
                </a:lnTo>
                <a:lnTo>
                  <a:pt x="73100" y="56140"/>
                </a:lnTo>
                <a:lnTo>
                  <a:pt x="73110" y="56130"/>
                </a:lnTo>
                <a:lnTo>
                  <a:pt x="73130" y="56120"/>
                </a:lnTo>
                <a:lnTo>
                  <a:pt x="73160" y="56120"/>
                </a:lnTo>
                <a:lnTo>
                  <a:pt x="73190" y="56130"/>
                </a:lnTo>
                <a:lnTo>
                  <a:pt x="73200" y="56150"/>
                </a:lnTo>
                <a:lnTo>
                  <a:pt x="73220" y="56190"/>
                </a:lnTo>
                <a:lnTo>
                  <a:pt x="73260" y="56270"/>
                </a:lnTo>
                <a:lnTo>
                  <a:pt x="73310" y="56330"/>
                </a:lnTo>
                <a:lnTo>
                  <a:pt x="73350" y="56350"/>
                </a:lnTo>
                <a:lnTo>
                  <a:pt x="73380" y="56360"/>
                </a:lnTo>
                <a:lnTo>
                  <a:pt x="73400" y="56340"/>
                </a:lnTo>
                <a:lnTo>
                  <a:pt x="73400" y="56320"/>
                </a:lnTo>
                <a:lnTo>
                  <a:pt x="73390" y="56290"/>
                </a:lnTo>
                <a:lnTo>
                  <a:pt x="73380" y="56270"/>
                </a:lnTo>
                <a:lnTo>
                  <a:pt x="73330" y="56210"/>
                </a:lnTo>
                <a:lnTo>
                  <a:pt x="73320" y="56190"/>
                </a:lnTo>
                <a:lnTo>
                  <a:pt x="73320" y="56170"/>
                </a:lnTo>
                <a:lnTo>
                  <a:pt x="73330" y="56150"/>
                </a:lnTo>
                <a:lnTo>
                  <a:pt x="73370" y="56130"/>
                </a:lnTo>
                <a:lnTo>
                  <a:pt x="73410" y="56150"/>
                </a:lnTo>
                <a:lnTo>
                  <a:pt x="73520" y="56210"/>
                </a:lnTo>
                <a:lnTo>
                  <a:pt x="73550" y="56210"/>
                </a:lnTo>
                <a:lnTo>
                  <a:pt x="73560" y="56190"/>
                </a:lnTo>
                <a:lnTo>
                  <a:pt x="73550" y="56170"/>
                </a:lnTo>
                <a:lnTo>
                  <a:pt x="73550" y="56140"/>
                </a:lnTo>
                <a:lnTo>
                  <a:pt x="73570" y="56120"/>
                </a:lnTo>
                <a:lnTo>
                  <a:pt x="73620" y="56110"/>
                </a:lnTo>
                <a:lnTo>
                  <a:pt x="73820" y="56140"/>
                </a:lnTo>
                <a:lnTo>
                  <a:pt x="73860" y="56160"/>
                </a:lnTo>
                <a:lnTo>
                  <a:pt x="73890" y="56180"/>
                </a:lnTo>
                <a:lnTo>
                  <a:pt x="74010" y="56250"/>
                </a:lnTo>
                <a:lnTo>
                  <a:pt x="74190" y="56300"/>
                </a:lnTo>
                <a:lnTo>
                  <a:pt x="74230" y="56310"/>
                </a:lnTo>
                <a:lnTo>
                  <a:pt x="74250" y="56330"/>
                </a:lnTo>
                <a:lnTo>
                  <a:pt x="74370" y="56470"/>
                </a:lnTo>
                <a:lnTo>
                  <a:pt x="74370" y="56540"/>
                </a:lnTo>
                <a:lnTo>
                  <a:pt x="74270" y="56590"/>
                </a:lnTo>
                <a:lnTo>
                  <a:pt x="74260" y="56610"/>
                </a:lnTo>
                <a:lnTo>
                  <a:pt x="74260" y="56630"/>
                </a:lnTo>
                <a:lnTo>
                  <a:pt x="74280" y="56650"/>
                </a:lnTo>
                <a:lnTo>
                  <a:pt x="74300" y="56670"/>
                </a:lnTo>
                <a:lnTo>
                  <a:pt x="74330" y="56680"/>
                </a:lnTo>
                <a:lnTo>
                  <a:pt x="74350" y="56710"/>
                </a:lnTo>
                <a:lnTo>
                  <a:pt x="74380" y="56730"/>
                </a:lnTo>
                <a:lnTo>
                  <a:pt x="74400" y="56790"/>
                </a:lnTo>
                <a:lnTo>
                  <a:pt x="74400" y="56830"/>
                </a:lnTo>
                <a:lnTo>
                  <a:pt x="74400" y="56870"/>
                </a:lnTo>
                <a:lnTo>
                  <a:pt x="74340" y="57080"/>
                </a:lnTo>
                <a:lnTo>
                  <a:pt x="74360" y="57390"/>
                </a:lnTo>
                <a:lnTo>
                  <a:pt x="74350" y="57740"/>
                </a:lnTo>
                <a:lnTo>
                  <a:pt x="74350" y="57770"/>
                </a:lnTo>
                <a:lnTo>
                  <a:pt x="74380" y="57840"/>
                </a:lnTo>
                <a:lnTo>
                  <a:pt x="74450" y="58250"/>
                </a:lnTo>
                <a:lnTo>
                  <a:pt x="74460" y="58310"/>
                </a:lnTo>
                <a:lnTo>
                  <a:pt x="74500" y="58370"/>
                </a:lnTo>
                <a:lnTo>
                  <a:pt x="74520" y="58380"/>
                </a:lnTo>
                <a:lnTo>
                  <a:pt x="74550" y="58390"/>
                </a:lnTo>
                <a:lnTo>
                  <a:pt x="74580" y="58390"/>
                </a:lnTo>
                <a:lnTo>
                  <a:pt x="74710" y="58340"/>
                </a:lnTo>
                <a:lnTo>
                  <a:pt x="74730" y="58340"/>
                </a:lnTo>
                <a:lnTo>
                  <a:pt x="74790" y="58340"/>
                </a:lnTo>
                <a:lnTo>
                  <a:pt x="74820" y="58370"/>
                </a:lnTo>
                <a:lnTo>
                  <a:pt x="74850" y="58420"/>
                </a:lnTo>
                <a:lnTo>
                  <a:pt x="74940" y="58630"/>
                </a:lnTo>
                <a:lnTo>
                  <a:pt x="74970" y="58670"/>
                </a:lnTo>
                <a:lnTo>
                  <a:pt x="74990" y="58690"/>
                </a:lnTo>
                <a:lnTo>
                  <a:pt x="75050" y="58740"/>
                </a:lnTo>
                <a:lnTo>
                  <a:pt x="75070" y="58760"/>
                </a:lnTo>
                <a:lnTo>
                  <a:pt x="75090" y="58800"/>
                </a:lnTo>
                <a:lnTo>
                  <a:pt x="75130" y="58860"/>
                </a:lnTo>
                <a:lnTo>
                  <a:pt x="75150" y="58890"/>
                </a:lnTo>
                <a:lnTo>
                  <a:pt x="75190" y="58930"/>
                </a:lnTo>
                <a:lnTo>
                  <a:pt x="75240" y="589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Calabr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930" y="61070"/>
                </a:moveTo>
                <a:lnTo>
                  <a:pt x="73840" y="61150"/>
                </a:lnTo>
                <a:lnTo>
                  <a:pt x="73720" y="61330"/>
                </a:lnTo>
                <a:lnTo>
                  <a:pt x="73680" y="61620"/>
                </a:lnTo>
                <a:lnTo>
                  <a:pt x="73690" y="61720"/>
                </a:lnTo>
                <a:lnTo>
                  <a:pt x="73770" y="62000"/>
                </a:lnTo>
                <a:lnTo>
                  <a:pt x="73880" y="62240"/>
                </a:lnTo>
                <a:lnTo>
                  <a:pt x="73820" y="62330"/>
                </a:lnTo>
                <a:lnTo>
                  <a:pt x="73730" y="62410"/>
                </a:lnTo>
                <a:lnTo>
                  <a:pt x="73630" y="62590"/>
                </a:lnTo>
                <a:lnTo>
                  <a:pt x="73360" y="62850"/>
                </a:lnTo>
                <a:lnTo>
                  <a:pt x="73160" y="63220"/>
                </a:lnTo>
                <a:lnTo>
                  <a:pt x="73060" y="63470"/>
                </a:lnTo>
                <a:lnTo>
                  <a:pt x="73050" y="63700"/>
                </a:lnTo>
                <a:lnTo>
                  <a:pt x="73120" y="63910"/>
                </a:lnTo>
                <a:lnTo>
                  <a:pt x="73280" y="64110"/>
                </a:lnTo>
                <a:lnTo>
                  <a:pt x="73280" y="64160"/>
                </a:lnTo>
                <a:lnTo>
                  <a:pt x="73200" y="64350"/>
                </a:lnTo>
                <a:lnTo>
                  <a:pt x="73380" y="64570"/>
                </a:lnTo>
                <a:lnTo>
                  <a:pt x="73640" y="64750"/>
                </a:lnTo>
                <a:lnTo>
                  <a:pt x="73840" y="64840"/>
                </a:lnTo>
                <a:lnTo>
                  <a:pt x="74570" y="64880"/>
                </a:lnTo>
                <a:lnTo>
                  <a:pt x="74770" y="64940"/>
                </a:lnTo>
                <a:lnTo>
                  <a:pt x="74860" y="65010"/>
                </a:lnTo>
                <a:lnTo>
                  <a:pt x="74960" y="65100"/>
                </a:lnTo>
                <a:lnTo>
                  <a:pt x="75050" y="65210"/>
                </a:lnTo>
                <a:lnTo>
                  <a:pt x="75090" y="65330"/>
                </a:lnTo>
                <a:lnTo>
                  <a:pt x="75140" y="65390"/>
                </a:lnTo>
                <a:lnTo>
                  <a:pt x="75490" y="65570"/>
                </a:lnTo>
                <a:lnTo>
                  <a:pt x="75770" y="65800"/>
                </a:lnTo>
                <a:lnTo>
                  <a:pt x="75870" y="65830"/>
                </a:lnTo>
                <a:lnTo>
                  <a:pt x="76010" y="65850"/>
                </a:lnTo>
                <a:lnTo>
                  <a:pt x="76110" y="65900"/>
                </a:lnTo>
                <a:lnTo>
                  <a:pt x="76150" y="65950"/>
                </a:lnTo>
                <a:lnTo>
                  <a:pt x="76180" y="65980"/>
                </a:lnTo>
                <a:lnTo>
                  <a:pt x="76250" y="66090"/>
                </a:lnTo>
                <a:lnTo>
                  <a:pt x="76380" y="66240"/>
                </a:lnTo>
                <a:lnTo>
                  <a:pt x="76560" y="66380"/>
                </a:lnTo>
                <a:lnTo>
                  <a:pt x="76770" y="66480"/>
                </a:lnTo>
                <a:lnTo>
                  <a:pt x="76970" y="66500"/>
                </a:lnTo>
                <a:lnTo>
                  <a:pt x="76760" y="67020"/>
                </a:lnTo>
                <a:lnTo>
                  <a:pt x="76720" y="67440"/>
                </a:lnTo>
                <a:lnTo>
                  <a:pt x="76710" y="67540"/>
                </a:lnTo>
                <a:lnTo>
                  <a:pt x="76730" y="67640"/>
                </a:lnTo>
                <a:lnTo>
                  <a:pt x="76770" y="67730"/>
                </a:lnTo>
                <a:lnTo>
                  <a:pt x="76870" y="67900"/>
                </a:lnTo>
                <a:lnTo>
                  <a:pt x="76900" y="67990"/>
                </a:lnTo>
                <a:lnTo>
                  <a:pt x="76860" y="68230"/>
                </a:lnTo>
                <a:lnTo>
                  <a:pt x="76760" y="68670"/>
                </a:lnTo>
                <a:lnTo>
                  <a:pt x="76770" y="68890"/>
                </a:lnTo>
                <a:lnTo>
                  <a:pt x="76910" y="69170"/>
                </a:lnTo>
                <a:lnTo>
                  <a:pt x="76930" y="69230"/>
                </a:lnTo>
                <a:lnTo>
                  <a:pt x="76970" y="69270"/>
                </a:lnTo>
                <a:lnTo>
                  <a:pt x="77170" y="69340"/>
                </a:lnTo>
                <a:lnTo>
                  <a:pt x="77250" y="69360"/>
                </a:lnTo>
                <a:lnTo>
                  <a:pt x="77140" y="69440"/>
                </a:lnTo>
                <a:lnTo>
                  <a:pt x="77080" y="69490"/>
                </a:lnTo>
                <a:lnTo>
                  <a:pt x="77050" y="69540"/>
                </a:lnTo>
                <a:lnTo>
                  <a:pt x="77050" y="69840"/>
                </a:lnTo>
                <a:lnTo>
                  <a:pt x="77050" y="69880"/>
                </a:lnTo>
                <a:lnTo>
                  <a:pt x="76860" y="70060"/>
                </a:lnTo>
                <a:lnTo>
                  <a:pt x="76830" y="70090"/>
                </a:lnTo>
                <a:lnTo>
                  <a:pt x="76790" y="70120"/>
                </a:lnTo>
                <a:lnTo>
                  <a:pt x="76740" y="70190"/>
                </a:lnTo>
                <a:lnTo>
                  <a:pt x="76650" y="70340"/>
                </a:lnTo>
                <a:lnTo>
                  <a:pt x="76600" y="70190"/>
                </a:lnTo>
                <a:lnTo>
                  <a:pt x="76450" y="70160"/>
                </a:lnTo>
                <a:lnTo>
                  <a:pt x="76290" y="70210"/>
                </a:lnTo>
                <a:lnTo>
                  <a:pt x="76170" y="70290"/>
                </a:lnTo>
                <a:lnTo>
                  <a:pt x="76020" y="70110"/>
                </a:lnTo>
                <a:lnTo>
                  <a:pt x="75930" y="70050"/>
                </a:lnTo>
                <a:lnTo>
                  <a:pt x="75790" y="70030"/>
                </a:lnTo>
                <a:lnTo>
                  <a:pt x="75660" y="70040"/>
                </a:lnTo>
                <a:lnTo>
                  <a:pt x="75410" y="70110"/>
                </a:lnTo>
                <a:lnTo>
                  <a:pt x="75090" y="70200"/>
                </a:lnTo>
                <a:lnTo>
                  <a:pt x="74440" y="70490"/>
                </a:lnTo>
                <a:lnTo>
                  <a:pt x="74210" y="70670"/>
                </a:lnTo>
                <a:lnTo>
                  <a:pt x="74160" y="70730"/>
                </a:lnTo>
                <a:lnTo>
                  <a:pt x="74110" y="70780"/>
                </a:lnTo>
                <a:lnTo>
                  <a:pt x="73760" y="70960"/>
                </a:lnTo>
                <a:lnTo>
                  <a:pt x="73610" y="71100"/>
                </a:lnTo>
                <a:lnTo>
                  <a:pt x="73540" y="71200"/>
                </a:lnTo>
                <a:lnTo>
                  <a:pt x="73480" y="71410"/>
                </a:lnTo>
                <a:lnTo>
                  <a:pt x="73410" y="71530"/>
                </a:lnTo>
                <a:lnTo>
                  <a:pt x="73340" y="71660"/>
                </a:lnTo>
                <a:lnTo>
                  <a:pt x="73310" y="71840"/>
                </a:lnTo>
                <a:lnTo>
                  <a:pt x="73380" y="71890"/>
                </a:lnTo>
                <a:lnTo>
                  <a:pt x="73400" y="71910"/>
                </a:lnTo>
                <a:lnTo>
                  <a:pt x="73390" y="72050"/>
                </a:lnTo>
                <a:lnTo>
                  <a:pt x="73450" y="72620"/>
                </a:lnTo>
                <a:lnTo>
                  <a:pt x="73560" y="73130"/>
                </a:lnTo>
                <a:lnTo>
                  <a:pt x="73560" y="73320"/>
                </a:lnTo>
                <a:lnTo>
                  <a:pt x="73540" y="73580"/>
                </a:lnTo>
                <a:lnTo>
                  <a:pt x="73520" y="73870"/>
                </a:lnTo>
                <a:lnTo>
                  <a:pt x="73470" y="73970"/>
                </a:lnTo>
                <a:lnTo>
                  <a:pt x="73240" y="74180"/>
                </a:lnTo>
                <a:lnTo>
                  <a:pt x="73160" y="74300"/>
                </a:lnTo>
                <a:lnTo>
                  <a:pt x="73090" y="74320"/>
                </a:lnTo>
                <a:lnTo>
                  <a:pt x="72920" y="74470"/>
                </a:lnTo>
                <a:lnTo>
                  <a:pt x="72730" y="74540"/>
                </a:lnTo>
                <a:lnTo>
                  <a:pt x="72170" y="74830"/>
                </a:lnTo>
                <a:lnTo>
                  <a:pt x="71970" y="75010"/>
                </a:lnTo>
                <a:lnTo>
                  <a:pt x="71170" y="76010"/>
                </a:lnTo>
                <a:lnTo>
                  <a:pt x="71070" y="76250"/>
                </a:lnTo>
                <a:lnTo>
                  <a:pt x="70910" y="77040"/>
                </a:lnTo>
                <a:lnTo>
                  <a:pt x="70830" y="77270"/>
                </a:lnTo>
                <a:lnTo>
                  <a:pt x="70770" y="77370"/>
                </a:lnTo>
                <a:lnTo>
                  <a:pt x="70700" y="77450"/>
                </a:lnTo>
                <a:lnTo>
                  <a:pt x="70630" y="77520"/>
                </a:lnTo>
                <a:lnTo>
                  <a:pt x="70550" y="77570"/>
                </a:lnTo>
                <a:lnTo>
                  <a:pt x="70270" y="77630"/>
                </a:lnTo>
                <a:lnTo>
                  <a:pt x="70180" y="77680"/>
                </a:lnTo>
                <a:lnTo>
                  <a:pt x="69840" y="77570"/>
                </a:lnTo>
                <a:lnTo>
                  <a:pt x="68780" y="77630"/>
                </a:lnTo>
                <a:lnTo>
                  <a:pt x="68620" y="77590"/>
                </a:lnTo>
                <a:lnTo>
                  <a:pt x="68460" y="77510"/>
                </a:lnTo>
                <a:lnTo>
                  <a:pt x="68320" y="77420"/>
                </a:lnTo>
                <a:lnTo>
                  <a:pt x="68220" y="77320"/>
                </a:lnTo>
                <a:lnTo>
                  <a:pt x="68100" y="77160"/>
                </a:lnTo>
                <a:lnTo>
                  <a:pt x="68040" y="77010"/>
                </a:lnTo>
                <a:lnTo>
                  <a:pt x="68050" y="76870"/>
                </a:lnTo>
                <a:lnTo>
                  <a:pt x="68170" y="76760"/>
                </a:lnTo>
                <a:lnTo>
                  <a:pt x="68020" y="76520"/>
                </a:lnTo>
                <a:lnTo>
                  <a:pt x="67970" y="76390"/>
                </a:lnTo>
                <a:lnTo>
                  <a:pt x="67990" y="76270"/>
                </a:lnTo>
                <a:lnTo>
                  <a:pt x="68070" y="76140"/>
                </a:lnTo>
                <a:lnTo>
                  <a:pt x="68110" y="76010"/>
                </a:lnTo>
                <a:lnTo>
                  <a:pt x="68100" y="75870"/>
                </a:lnTo>
                <a:lnTo>
                  <a:pt x="68050" y="75690"/>
                </a:lnTo>
                <a:lnTo>
                  <a:pt x="68020" y="75430"/>
                </a:lnTo>
                <a:lnTo>
                  <a:pt x="68130" y="75280"/>
                </a:lnTo>
                <a:lnTo>
                  <a:pt x="68320" y="75190"/>
                </a:lnTo>
                <a:lnTo>
                  <a:pt x="68920" y="75000"/>
                </a:lnTo>
                <a:lnTo>
                  <a:pt x="68980" y="74940"/>
                </a:lnTo>
                <a:lnTo>
                  <a:pt x="68990" y="74910"/>
                </a:lnTo>
                <a:lnTo>
                  <a:pt x="69080" y="74830"/>
                </a:lnTo>
                <a:lnTo>
                  <a:pt x="69100" y="74790"/>
                </a:lnTo>
                <a:lnTo>
                  <a:pt x="69180" y="74460"/>
                </a:lnTo>
                <a:lnTo>
                  <a:pt x="69620" y="73530"/>
                </a:lnTo>
                <a:lnTo>
                  <a:pt x="69670" y="73300"/>
                </a:lnTo>
                <a:lnTo>
                  <a:pt x="69690" y="73210"/>
                </a:lnTo>
                <a:lnTo>
                  <a:pt x="69680" y="72960"/>
                </a:lnTo>
                <a:lnTo>
                  <a:pt x="69590" y="72750"/>
                </a:lnTo>
                <a:lnTo>
                  <a:pt x="69420" y="72560"/>
                </a:lnTo>
                <a:lnTo>
                  <a:pt x="69380" y="72530"/>
                </a:lnTo>
                <a:lnTo>
                  <a:pt x="69300" y="72490"/>
                </a:lnTo>
                <a:lnTo>
                  <a:pt x="69260" y="72460"/>
                </a:lnTo>
                <a:lnTo>
                  <a:pt x="69210" y="72380"/>
                </a:lnTo>
                <a:lnTo>
                  <a:pt x="69200" y="72340"/>
                </a:lnTo>
                <a:lnTo>
                  <a:pt x="69210" y="72300"/>
                </a:lnTo>
                <a:lnTo>
                  <a:pt x="69220" y="72220"/>
                </a:lnTo>
                <a:lnTo>
                  <a:pt x="69260" y="72140"/>
                </a:lnTo>
                <a:lnTo>
                  <a:pt x="69370" y="72080"/>
                </a:lnTo>
                <a:lnTo>
                  <a:pt x="69620" y="71990"/>
                </a:lnTo>
                <a:lnTo>
                  <a:pt x="69990" y="71740"/>
                </a:lnTo>
                <a:lnTo>
                  <a:pt x="70190" y="71650"/>
                </a:lnTo>
                <a:lnTo>
                  <a:pt x="70460" y="71630"/>
                </a:lnTo>
                <a:lnTo>
                  <a:pt x="70880" y="71680"/>
                </a:lnTo>
                <a:lnTo>
                  <a:pt x="70970" y="71660"/>
                </a:lnTo>
                <a:lnTo>
                  <a:pt x="71070" y="71610"/>
                </a:lnTo>
                <a:lnTo>
                  <a:pt x="71230" y="71480"/>
                </a:lnTo>
                <a:lnTo>
                  <a:pt x="71350" y="71260"/>
                </a:lnTo>
                <a:lnTo>
                  <a:pt x="71430" y="71010"/>
                </a:lnTo>
                <a:lnTo>
                  <a:pt x="71440" y="70980"/>
                </a:lnTo>
                <a:lnTo>
                  <a:pt x="71480" y="70660"/>
                </a:lnTo>
                <a:lnTo>
                  <a:pt x="71470" y="70340"/>
                </a:lnTo>
                <a:lnTo>
                  <a:pt x="71440" y="70190"/>
                </a:lnTo>
                <a:lnTo>
                  <a:pt x="71380" y="70080"/>
                </a:lnTo>
                <a:lnTo>
                  <a:pt x="71290" y="70010"/>
                </a:lnTo>
                <a:lnTo>
                  <a:pt x="71170" y="69980"/>
                </a:lnTo>
                <a:lnTo>
                  <a:pt x="71080" y="69920"/>
                </a:lnTo>
                <a:lnTo>
                  <a:pt x="70990" y="69780"/>
                </a:lnTo>
                <a:lnTo>
                  <a:pt x="70740" y="69200"/>
                </a:lnTo>
                <a:lnTo>
                  <a:pt x="70660" y="69010"/>
                </a:lnTo>
                <a:lnTo>
                  <a:pt x="70420" y="67230"/>
                </a:lnTo>
                <a:lnTo>
                  <a:pt x="70380" y="66970"/>
                </a:lnTo>
                <a:lnTo>
                  <a:pt x="70150" y="66260"/>
                </a:lnTo>
                <a:lnTo>
                  <a:pt x="69930" y="65960"/>
                </a:lnTo>
                <a:lnTo>
                  <a:pt x="69780" y="65690"/>
                </a:lnTo>
                <a:lnTo>
                  <a:pt x="69620" y="65520"/>
                </a:lnTo>
                <a:lnTo>
                  <a:pt x="69450" y="65400"/>
                </a:lnTo>
                <a:lnTo>
                  <a:pt x="69400" y="65310"/>
                </a:lnTo>
                <a:lnTo>
                  <a:pt x="69350" y="65120"/>
                </a:lnTo>
                <a:lnTo>
                  <a:pt x="69300" y="64920"/>
                </a:lnTo>
                <a:lnTo>
                  <a:pt x="69220" y="64630"/>
                </a:lnTo>
                <a:lnTo>
                  <a:pt x="69090" y="64430"/>
                </a:lnTo>
                <a:lnTo>
                  <a:pt x="69040" y="64300"/>
                </a:lnTo>
                <a:lnTo>
                  <a:pt x="68940" y="63530"/>
                </a:lnTo>
                <a:lnTo>
                  <a:pt x="68940" y="63580"/>
                </a:lnTo>
                <a:lnTo>
                  <a:pt x="68910" y="63430"/>
                </a:lnTo>
                <a:lnTo>
                  <a:pt x="68880" y="63350"/>
                </a:lnTo>
                <a:lnTo>
                  <a:pt x="68830" y="63320"/>
                </a:lnTo>
                <a:lnTo>
                  <a:pt x="68830" y="63280"/>
                </a:lnTo>
                <a:lnTo>
                  <a:pt x="68900" y="62980"/>
                </a:lnTo>
                <a:lnTo>
                  <a:pt x="68850" y="62810"/>
                </a:lnTo>
                <a:lnTo>
                  <a:pt x="68680" y="62550"/>
                </a:lnTo>
                <a:lnTo>
                  <a:pt x="68700" y="62530"/>
                </a:lnTo>
                <a:lnTo>
                  <a:pt x="68790" y="62400"/>
                </a:lnTo>
                <a:lnTo>
                  <a:pt x="68820" y="62320"/>
                </a:lnTo>
                <a:lnTo>
                  <a:pt x="68840" y="62270"/>
                </a:lnTo>
                <a:lnTo>
                  <a:pt x="68870" y="62240"/>
                </a:lnTo>
                <a:lnTo>
                  <a:pt x="69240" y="61950"/>
                </a:lnTo>
                <a:lnTo>
                  <a:pt x="69300" y="61920"/>
                </a:lnTo>
                <a:lnTo>
                  <a:pt x="69340" y="61920"/>
                </a:lnTo>
                <a:lnTo>
                  <a:pt x="69460" y="61980"/>
                </a:lnTo>
                <a:lnTo>
                  <a:pt x="69480" y="62000"/>
                </a:lnTo>
                <a:lnTo>
                  <a:pt x="69520" y="62030"/>
                </a:lnTo>
                <a:lnTo>
                  <a:pt x="69530" y="62050"/>
                </a:lnTo>
                <a:lnTo>
                  <a:pt x="69550" y="62070"/>
                </a:lnTo>
                <a:lnTo>
                  <a:pt x="69570" y="62080"/>
                </a:lnTo>
                <a:lnTo>
                  <a:pt x="69610" y="62090"/>
                </a:lnTo>
                <a:lnTo>
                  <a:pt x="69630" y="62070"/>
                </a:lnTo>
                <a:lnTo>
                  <a:pt x="69660" y="61980"/>
                </a:lnTo>
                <a:lnTo>
                  <a:pt x="69680" y="61960"/>
                </a:lnTo>
                <a:lnTo>
                  <a:pt x="69710" y="61950"/>
                </a:lnTo>
                <a:lnTo>
                  <a:pt x="69810" y="61930"/>
                </a:lnTo>
                <a:lnTo>
                  <a:pt x="69860" y="61930"/>
                </a:lnTo>
                <a:lnTo>
                  <a:pt x="69890" y="61940"/>
                </a:lnTo>
                <a:lnTo>
                  <a:pt x="69910" y="61960"/>
                </a:lnTo>
                <a:lnTo>
                  <a:pt x="69920" y="61970"/>
                </a:lnTo>
                <a:lnTo>
                  <a:pt x="70000" y="62090"/>
                </a:lnTo>
                <a:lnTo>
                  <a:pt x="70020" y="62110"/>
                </a:lnTo>
                <a:lnTo>
                  <a:pt x="70040" y="62130"/>
                </a:lnTo>
                <a:lnTo>
                  <a:pt x="70070" y="62140"/>
                </a:lnTo>
                <a:lnTo>
                  <a:pt x="70120" y="62150"/>
                </a:lnTo>
                <a:lnTo>
                  <a:pt x="70160" y="62130"/>
                </a:lnTo>
                <a:lnTo>
                  <a:pt x="70270" y="62080"/>
                </a:lnTo>
                <a:lnTo>
                  <a:pt x="70300" y="62080"/>
                </a:lnTo>
                <a:lnTo>
                  <a:pt x="70310" y="62090"/>
                </a:lnTo>
                <a:lnTo>
                  <a:pt x="70310" y="62120"/>
                </a:lnTo>
                <a:lnTo>
                  <a:pt x="70260" y="62220"/>
                </a:lnTo>
                <a:lnTo>
                  <a:pt x="70240" y="62270"/>
                </a:lnTo>
                <a:lnTo>
                  <a:pt x="70240" y="62300"/>
                </a:lnTo>
                <a:lnTo>
                  <a:pt x="70240" y="62330"/>
                </a:lnTo>
                <a:lnTo>
                  <a:pt x="70250" y="62350"/>
                </a:lnTo>
                <a:lnTo>
                  <a:pt x="70270" y="62370"/>
                </a:lnTo>
                <a:lnTo>
                  <a:pt x="70400" y="62520"/>
                </a:lnTo>
                <a:lnTo>
                  <a:pt x="70470" y="62620"/>
                </a:lnTo>
                <a:lnTo>
                  <a:pt x="70490" y="62640"/>
                </a:lnTo>
                <a:lnTo>
                  <a:pt x="70520" y="62670"/>
                </a:lnTo>
                <a:lnTo>
                  <a:pt x="70580" y="62690"/>
                </a:lnTo>
                <a:lnTo>
                  <a:pt x="70620" y="62700"/>
                </a:lnTo>
                <a:lnTo>
                  <a:pt x="70650" y="62700"/>
                </a:lnTo>
                <a:lnTo>
                  <a:pt x="70710" y="62690"/>
                </a:lnTo>
                <a:lnTo>
                  <a:pt x="71330" y="62630"/>
                </a:lnTo>
                <a:lnTo>
                  <a:pt x="71390" y="62610"/>
                </a:lnTo>
                <a:lnTo>
                  <a:pt x="71400" y="62560"/>
                </a:lnTo>
                <a:lnTo>
                  <a:pt x="71420" y="62540"/>
                </a:lnTo>
                <a:lnTo>
                  <a:pt x="71440" y="62520"/>
                </a:lnTo>
                <a:lnTo>
                  <a:pt x="71540" y="62470"/>
                </a:lnTo>
                <a:lnTo>
                  <a:pt x="71660" y="62420"/>
                </a:lnTo>
                <a:lnTo>
                  <a:pt x="71720" y="62420"/>
                </a:lnTo>
                <a:lnTo>
                  <a:pt x="71950" y="62460"/>
                </a:lnTo>
                <a:lnTo>
                  <a:pt x="71980" y="62470"/>
                </a:lnTo>
                <a:lnTo>
                  <a:pt x="72000" y="62480"/>
                </a:lnTo>
                <a:lnTo>
                  <a:pt x="72030" y="62520"/>
                </a:lnTo>
                <a:lnTo>
                  <a:pt x="72050" y="62540"/>
                </a:lnTo>
                <a:lnTo>
                  <a:pt x="72100" y="62570"/>
                </a:lnTo>
                <a:lnTo>
                  <a:pt x="72120" y="62580"/>
                </a:lnTo>
                <a:lnTo>
                  <a:pt x="72130" y="62600"/>
                </a:lnTo>
                <a:lnTo>
                  <a:pt x="72140" y="62620"/>
                </a:lnTo>
                <a:lnTo>
                  <a:pt x="72160" y="62670"/>
                </a:lnTo>
                <a:lnTo>
                  <a:pt x="72180" y="62690"/>
                </a:lnTo>
                <a:lnTo>
                  <a:pt x="72210" y="62720"/>
                </a:lnTo>
                <a:lnTo>
                  <a:pt x="72250" y="62740"/>
                </a:lnTo>
                <a:lnTo>
                  <a:pt x="72270" y="62730"/>
                </a:lnTo>
                <a:lnTo>
                  <a:pt x="72290" y="62700"/>
                </a:lnTo>
                <a:lnTo>
                  <a:pt x="72290" y="62670"/>
                </a:lnTo>
                <a:lnTo>
                  <a:pt x="72280" y="62580"/>
                </a:lnTo>
                <a:lnTo>
                  <a:pt x="72270" y="62560"/>
                </a:lnTo>
                <a:lnTo>
                  <a:pt x="72260" y="62530"/>
                </a:lnTo>
                <a:lnTo>
                  <a:pt x="72240" y="62520"/>
                </a:lnTo>
                <a:lnTo>
                  <a:pt x="72220" y="62510"/>
                </a:lnTo>
                <a:lnTo>
                  <a:pt x="72200" y="62490"/>
                </a:lnTo>
                <a:lnTo>
                  <a:pt x="72190" y="62470"/>
                </a:lnTo>
                <a:lnTo>
                  <a:pt x="72200" y="62450"/>
                </a:lnTo>
                <a:lnTo>
                  <a:pt x="72210" y="62430"/>
                </a:lnTo>
                <a:lnTo>
                  <a:pt x="72250" y="62390"/>
                </a:lnTo>
                <a:lnTo>
                  <a:pt x="72260" y="62370"/>
                </a:lnTo>
                <a:lnTo>
                  <a:pt x="72270" y="62350"/>
                </a:lnTo>
                <a:lnTo>
                  <a:pt x="72280" y="62320"/>
                </a:lnTo>
                <a:lnTo>
                  <a:pt x="72300" y="62230"/>
                </a:lnTo>
                <a:lnTo>
                  <a:pt x="72320" y="62170"/>
                </a:lnTo>
                <a:lnTo>
                  <a:pt x="72330" y="62150"/>
                </a:lnTo>
                <a:lnTo>
                  <a:pt x="72350" y="62130"/>
                </a:lnTo>
                <a:lnTo>
                  <a:pt x="72380" y="62090"/>
                </a:lnTo>
                <a:lnTo>
                  <a:pt x="72410" y="62050"/>
                </a:lnTo>
                <a:lnTo>
                  <a:pt x="72430" y="62030"/>
                </a:lnTo>
                <a:lnTo>
                  <a:pt x="72450" y="61980"/>
                </a:lnTo>
                <a:lnTo>
                  <a:pt x="72450" y="61970"/>
                </a:lnTo>
                <a:lnTo>
                  <a:pt x="72450" y="61940"/>
                </a:lnTo>
                <a:lnTo>
                  <a:pt x="72460" y="61910"/>
                </a:lnTo>
                <a:lnTo>
                  <a:pt x="72440" y="61760"/>
                </a:lnTo>
                <a:lnTo>
                  <a:pt x="72450" y="61730"/>
                </a:lnTo>
                <a:lnTo>
                  <a:pt x="72450" y="61710"/>
                </a:lnTo>
                <a:lnTo>
                  <a:pt x="72470" y="61650"/>
                </a:lnTo>
                <a:lnTo>
                  <a:pt x="72500" y="61600"/>
                </a:lnTo>
                <a:lnTo>
                  <a:pt x="72510" y="61550"/>
                </a:lnTo>
                <a:lnTo>
                  <a:pt x="72560" y="61440"/>
                </a:lnTo>
                <a:lnTo>
                  <a:pt x="72580" y="61340"/>
                </a:lnTo>
                <a:lnTo>
                  <a:pt x="72580" y="61150"/>
                </a:lnTo>
                <a:lnTo>
                  <a:pt x="72590" y="61090"/>
                </a:lnTo>
                <a:lnTo>
                  <a:pt x="72600" y="61040"/>
                </a:lnTo>
                <a:lnTo>
                  <a:pt x="72610" y="61020"/>
                </a:lnTo>
                <a:lnTo>
                  <a:pt x="72620" y="60990"/>
                </a:lnTo>
                <a:lnTo>
                  <a:pt x="72650" y="60960"/>
                </a:lnTo>
                <a:lnTo>
                  <a:pt x="72680" y="60930"/>
                </a:lnTo>
                <a:lnTo>
                  <a:pt x="72710" y="60930"/>
                </a:lnTo>
                <a:lnTo>
                  <a:pt x="72730" y="60940"/>
                </a:lnTo>
                <a:lnTo>
                  <a:pt x="72750" y="60980"/>
                </a:lnTo>
                <a:lnTo>
                  <a:pt x="72770" y="61000"/>
                </a:lnTo>
                <a:lnTo>
                  <a:pt x="72790" y="61020"/>
                </a:lnTo>
                <a:lnTo>
                  <a:pt x="72820" y="61020"/>
                </a:lnTo>
                <a:lnTo>
                  <a:pt x="72990" y="61010"/>
                </a:lnTo>
                <a:lnTo>
                  <a:pt x="73210" y="61050"/>
                </a:lnTo>
                <a:lnTo>
                  <a:pt x="73240" y="61050"/>
                </a:lnTo>
                <a:lnTo>
                  <a:pt x="73270" y="61050"/>
                </a:lnTo>
                <a:lnTo>
                  <a:pt x="73450" y="61010"/>
                </a:lnTo>
                <a:lnTo>
                  <a:pt x="73820" y="61040"/>
                </a:lnTo>
                <a:lnTo>
                  <a:pt x="73930" y="61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Sicili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350" y="86020"/>
                </a:moveTo>
                <a:lnTo>
                  <a:pt x="46320" y="85970"/>
                </a:lnTo>
                <a:lnTo>
                  <a:pt x="46280" y="85850"/>
                </a:lnTo>
                <a:lnTo>
                  <a:pt x="46260" y="85730"/>
                </a:lnTo>
                <a:lnTo>
                  <a:pt x="46330" y="85670"/>
                </a:lnTo>
                <a:lnTo>
                  <a:pt x="46360" y="85660"/>
                </a:lnTo>
                <a:lnTo>
                  <a:pt x="46400" y="85630"/>
                </a:lnTo>
                <a:lnTo>
                  <a:pt x="46430" y="85620"/>
                </a:lnTo>
                <a:lnTo>
                  <a:pt x="46470" y="85640"/>
                </a:lnTo>
                <a:lnTo>
                  <a:pt x="46520" y="85710"/>
                </a:lnTo>
                <a:lnTo>
                  <a:pt x="46550" y="85720"/>
                </a:lnTo>
                <a:lnTo>
                  <a:pt x="46600" y="85740"/>
                </a:lnTo>
                <a:lnTo>
                  <a:pt x="46640" y="85760"/>
                </a:lnTo>
                <a:lnTo>
                  <a:pt x="46670" y="85750"/>
                </a:lnTo>
                <a:lnTo>
                  <a:pt x="46710" y="85670"/>
                </a:lnTo>
                <a:lnTo>
                  <a:pt x="46940" y="85890"/>
                </a:lnTo>
                <a:lnTo>
                  <a:pt x="47020" y="86000"/>
                </a:lnTo>
                <a:lnTo>
                  <a:pt x="47030" y="86170"/>
                </a:lnTo>
                <a:lnTo>
                  <a:pt x="46890" y="86360"/>
                </a:lnTo>
                <a:lnTo>
                  <a:pt x="46690" y="86340"/>
                </a:lnTo>
                <a:lnTo>
                  <a:pt x="46490" y="86190"/>
                </a:lnTo>
                <a:lnTo>
                  <a:pt x="46350" y="86020"/>
                </a:lnTo>
                <a:close/>
                <a:moveTo>
                  <a:pt x="48800" y="77620"/>
                </a:moveTo>
                <a:lnTo>
                  <a:pt x="48880" y="77630"/>
                </a:lnTo>
                <a:lnTo>
                  <a:pt x="48810" y="77710"/>
                </a:lnTo>
                <a:lnTo>
                  <a:pt x="48720" y="77720"/>
                </a:lnTo>
                <a:lnTo>
                  <a:pt x="48630" y="77680"/>
                </a:lnTo>
                <a:lnTo>
                  <a:pt x="48560" y="77630"/>
                </a:lnTo>
                <a:lnTo>
                  <a:pt x="48470" y="77670"/>
                </a:lnTo>
                <a:lnTo>
                  <a:pt x="48400" y="77660"/>
                </a:lnTo>
                <a:lnTo>
                  <a:pt x="48350" y="77600"/>
                </a:lnTo>
                <a:lnTo>
                  <a:pt x="48320" y="77520"/>
                </a:lnTo>
                <a:lnTo>
                  <a:pt x="48400" y="77530"/>
                </a:lnTo>
                <a:lnTo>
                  <a:pt x="48460" y="77510"/>
                </a:lnTo>
                <a:lnTo>
                  <a:pt x="48510" y="77480"/>
                </a:lnTo>
                <a:lnTo>
                  <a:pt x="48560" y="77470"/>
                </a:lnTo>
                <a:lnTo>
                  <a:pt x="48600" y="77520"/>
                </a:lnTo>
                <a:lnTo>
                  <a:pt x="48690" y="77570"/>
                </a:lnTo>
                <a:lnTo>
                  <a:pt x="48800" y="77620"/>
                </a:lnTo>
                <a:close/>
                <a:moveTo>
                  <a:pt x="50100" y="79660"/>
                </a:moveTo>
                <a:lnTo>
                  <a:pt x="50020" y="79620"/>
                </a:lnTo>
                <a:lnTo>
                  <a:pt x="49790" y="79610"/>
                </a:lnTo>
                <a:lnTo>
                  <a:pt x="49680" y="79560"/>
                </a:lnTo>
                <a:lnTo>
                  <a:pt x="49580" y="79430"/>
                </a:lnTo>
                <a:lnTo>
                  <a:pt x="49500" y="79280"/>
                </a:lnTo>
                <a:lnTo>
                  <a:pt x="49440" y="79160"/>
                </a:lnTo>
                <a:lnTo>
                  <a:pt x="49420" y="79050"/>
                </a:lnTo>
                <a:lnTo>
                  <a:pt x="49410" y="78950"/>
                </a:lnTo>
                <a:lnTo>
                  <a:pt x="49390" y="78860"/>
                </a:lnTo>
                <a:lnTo>
                  <a:pt x="49340" y="78770"/>
                </a:lnTo>
                <a:lnTo>
                  <a:pt x="49270" y="78690"/>
                </a:lnTo>
                <a:lnTo>
                  <a:pt x="49220" y="78580"/>
                </a:lnTo>
                <a:lnTo>
                  <a:pt x="49220" y="78490"/>
                </a:lnTo>
                <a:lnTo>
                  <a:pt x="49320" y="78440"/>
                </a:lnTo>
                <a:lnTo>
                  <a:pt x="49330" y="78470"/>
                </a:lnTo>
                <a:lnTo>
                  <a:pt x="49420" y="78420"/>
                </a:lnTo>
                <a:lnTo>
                  <a:pt x="49440" y="78390"/>
                </a:lnTo>
                <a:lnTo>
                  <a:pt x="49430" y="78370"/>
                </a:lnTo>
                <a:lnTo>
                  <a:pt x="49470" y="78160"/>
                </a:lnTo>
                <a:lnTo>
                  <a:pt x="49490" y="78160"/>
                </a:lnTo>
                <a:lnTo>
                  <a:pt x="49520" y="78020"/>
                </a:lnTo>
                <a:lnTo>
                  <a:pt x="49520" y="77960"/>
                </a:lnTo>
                <a:lnTo>
                  <a:pt x="49510" y="77920"/>
                </a:lnTo>
                <a:lnTo>
                  <a:pt x="49460" y="77840"/>
                </a:lnTo>
                <a:lnTo>
                  <a:pt x="49440" y="77770"/>
                </a:lnTo>
                <a:lnTo>
                  <a:pt x="49440" y="77720"/>
                </a:lnTo>
                <a:lnTo>
                  <a:pt x="49440" y="77710"/>
                </a:lnTo>
                <a:lnTo>
                  <a:pt x="49450" y="77700"/>
                </a:lnTo>
                <a:lnTo>
                  <a:pt x="49590" y="77420"/>
                </a:lnTo>
                <a:lnTo>
                  <a:pt x="49630" y="77220"/>
                </a:lnTo>
                <a:lnTo>
                  <a:pt x="49660" y="77100"/>
                </a:lnTo>
                <a:lnTo>
                  <a:pt x="49670" y="76990"/>
                </a:lnTo>
                <a:lnTo>
                  <a:pt x="49610" y="76910"/>
                </a:lnTo>
                <a:lnTo>
                  <a:pt x="49790" y="76840"/>
                </a:lnTo>
                <a:lnTo>
                  <a:pt x="49940" y="76670"/>
                </a:lnTo>
                <a:lnTo>
                  <a:pt x="50100" y="76540"/>
                </a:lnTo>
                <a:lnTo>
                  <a:pt x="50280" y="76610"/>
                </a:lnTo>
                <a:lnTo>
                  <a:pt x="50460" y="76480"/>
                </a:lnTo>
                <a:lnTo>
                  <a:pt x="50540" y="76390"/>
                </a:lnTo>
                <a:lnTo>
                  <a:pt x="50570" y="76270"/>
                </a:lnTo>
                <a:lnTo>
                  <a:pt x="50600" y="76210"/>
                </a:lnTo>
                <a:lnTo>
                  <a:pt x="50680" y="76210"/>
                </a:lnTo>
                <a:lnTo>
                  <a:pt x="50770" y="76240"/>
                </a:lnTo>
                <a:lnTo>
                  <a:pt x="50850" y="76250"/>
                </a:lnTo>
                <a:lnTo>
                  <a:pt x="50970" y="76140"/>
                </a:lnTo>
                <a:lnTo>
                  <a:pt x="50960" y="75950"/>
                </a:lnTo>
                <a:lnTo>
                  <a:pt x="50940" y="75770"/>
                </a:lnTo>
                <a:lnTo>
                  <a:pt x="51010" y="75640"/>
                </a:lnTo>
                <a:lnTo>
                  <a:pt x="51040" y="75730"/>
                </a:lnTo>
                <a:lnTo>
                  <a:pt x="51110" y="75720"/>
                </a:lnTo>
                <a:lnTo>
                  <a:pt x="51180" y="75730"/>
                </a:lnTo>
                <a:lnTo>
                  <a:pt x="51210" y="75860"/>
                </a:lnTo>
                <a:lnTo>
                  <a:pt x="51350" y="76200"/>
                </a:lnTo>
                <a:lnTo>
                  <a:pt x="51510" y="76490"/>
                </a:lnTo>
                <a:lnTo>
                  <a:pt x="51580" y="76550"/>
                </a:lnTo>
                <a:lnTo>
                  <a:pt x="51740" y="76640"/>
                </a:lnTo>
                <a:lnTo>
                  <a:pt x="51810" y="76690"/>
                </a:lnTo>
                <a:lnTo>
                  <a:pt x="51820" y="76760"/>
                </a:lnTo>
                <a:lnTo>
                  <a:pt x="52000" y="76870"/>
                </a:lnTo>
                <a:lnTo>
                  <a:pt x="52250" y="76830"/>
                </a:lnTo>
                <a:lnTo>
                  <a:pt x="52440" y="76740"/>
                </a:lnTo>
                <a:lnTo>
                  <a:pt x="52740" y="76610"/>
                </a:lnTo>
                <a:lnTo>
                  <a:pt x="52940" y="76450"/>
                </a:lnTo>
                <a:lnTo>
                  <a:pt x="52990" y="76400"/>
                </a:lnTo>
                <a:lnTo>
                  <a:pt x="53000" y="76360"/>
                </a:lnTo>
                <a:lnTo>
                  <a:pt x="52990" y="76320"/>
                </a:lnTo>
                <a:lnTo>
                  <a:pt x="52980" y="76230"/>
                </a:lnTo>
                <a:lnTo>
                  <a:pt x="52970" y="76160"/>
                </a:lnTo>
                <a:lnTo>
                  <a:pt x="52910" y="76090"/>
                </a:lnTo>
                <a:lnTo>
                  <a:pt x="52900" y="76020"/>
                </a:lnTo>
                <a:lnTo>
                  <a:pt x="53100" y="75840"/>
                </a:lnTo>
                <a:lnTo>
                  <a:pt x="53070" y="75770"/>
                </a:lnTo>
                <a:lnTo>
                  <a:pt x="53110" y="75710"/>
                </a:lnTo>
                <a:lnTo>
                  <a:pt x="53170" y="75660"/>
                </a:lnTo>
                <a:lnTo>
                  <a:pt x="53240" y="75640"/>
                </a:lnTo>
                <a:lnTo>
                  <a:pt x="53300" y="75650"/>
                </a:lnTo>
                <a:lnTo>
                  <a:pt x="53500" y="75730"/>
                </a:lnTo>
                <a:lnTo>
                  <a:pt x="53630" y="75760"/>
                </a:lnTo>
                <a:lnTo>
                  <a:pt x="53800" y="75760"/>
                </a:lnTo>
                <a:lnTo>
                  <a:pt x="53930" y="75700"/>
                </a:lnTo>
                <a:lnTo>
                  <a:pt x="53980" y="75530"/>
                </a:lnTo>
                <a:lnTo>
                  <a:pt x="54070" y="75560"/>
                </a:lnTo>
                <a:lnTo>
                  <a:pt x="54140" y="75540"/>
                </a:lnTo>
                <a:lnTo>
                  <a:pt x="54210" y="75510"/>
                </a:lnTo>
                <a:lnTo>
                  <a:pt x="54320" y="75480"/>
                </a:lnTo>
                <a:lnTo>
                  <a:pt x="54400" y="75440"/>
                </a:lnTo>
                <a:lnTo>
                  <a:pt x="54450" y="75430"/>
                </a:lnTo>
                <a:lnTo>
                  <a:pt x="54480" y="75450"/>
                </a:lnTo>
                <a:lnTo>
                  <a:pt x="54490" y="75500"/>
                </a:lnTo>
                <a:lnTo>
                  <a:pt x="54490" y="75550"/>
                </a:lnTo>
                <a:lnTo>
                  <a:pt x="54510" y="75580"/>
                </a:lnTo>
                <a:lnTo>
                  <a:pt x="54730" y="75730"/>
                </a:lnTo>
                <a:lnTo>
                  <a:pt x="54760" y="75790"/>
                </a:lnTo>
                <a:lnTo>
                  <a:pt x="54770" y="76030"/>
                </a:lnTo>
                <a:lnTo>
                  <a:pt x="54790" y="76100"/>
                </a:lnTo>
                <a:lnTo>
                  <a:pt x="54880" y="76310"/>
                </a:lnTo>
                <a:lnTo>
                  <a:pt x="55590" y="76250"/>
                </a:lnTo>
                <a:lnTo>
                  <a:pt x="55750" y="76370"/>
                </a:lnTo>
                <a:lnTo>
                  <a:pt x="55740" y="76500"/>
                </a:lnTo>
                <a:lnTo>
                  <a:pt x="55750" y="76570"/>
                </a:lnTo>
                <a:lnTo>
                  <a:pt x="55790" y="76660"/>
                </a:lnTo>
                <a:lnTo>
                  <a:pt x="55850" y="76710"/>
                </a:lnTo>
                <a:lnTo>
                  <a:pt x="56020" y="76780"/>
                </a:lnTo>
                <a:lnTo>
                  <a:pt x="56230" y="76960"/>
                </a:lnTo>
                <a:lnTo>
                  <a:pt x="56400" y="77070"/>
                </a:lnTo>
                <a:lnTo>
                  <a:pt x="56670" y="77120"/>
                </a:lnTo>
                <a:lnTo>
                  <a:pt x="56760" y="77160"/>
                </a:lnTo>
                <a:lnTo>
                  <a:pt x="56730" y="77180"/>
                </a:lnTo>
                <a:lnTo>
                  <a:pt x="56730" y="77190"/>
                </a:lnTo>
                <a:lnTo>
                  <a:pt x="56720" y="77220"/>
                </a:lnTo>
                <a:lnTo>
                  <a:pt x="56840" y="77220"/>
                </a:lnTo>
                <a:lnTo>
                  <a:pt x="57220" y="77270"/>
                </a:lnTo>
                <a:lnTo>
                  <a:pt x="57350" y="77240"/>
                </a:lnTo>
                <a:lnTo>
                  <a:pt x="57610" y="77100"/>
                </a:lnTo>
                <a:lnTo>
                  <a:pt x="57850" y="77040"/>
                </a:lnTo>
                <a:lnTo>
                  <a:pt x="57930" y="76980"/>
                </a:lnTo>
                <a:lnTo>
                  <a:pt x="58000" y="76910"/>
                </a:lnTo>
                <a:lnTo>
                  <a:pt x="58080" y="76860"/>
                </a:lnTo>
                <a:lnTo>
                  <a:pt x="58490" y="76790"/>
                </a:lnTo>
                <a:lnTo>
                  <a:pt x="58570" y="76710"/>
                </a:lnTo>
                <a:lnTo>
                  <a:pt x="58810" y="76850"/>
                </a:lnTo>
                <a:lnTo>
                  <a:pt x="58930" y="76900"/>
                </a:lnTo>
                <a:lnTo>
                  <a:pt x="59070" y="76910"/>
                </a:lnTo>
                <a:lnTo>
                  <a:pt x="59150" y="76910"/>
                </a:lnTo>
                <a:lnTo>
                  <a:pt x="59330" y="76860"/>
                </a:lnTo>
                <a:lnTo>
                  <a:pt x="59500" y="76880"/>
                </a:lnTo>
                <a:lnTo>
                  <a:pt x="60050" y="76960"/>
                </a:lnTo>
                <a:lnTo>
                  <a:pt x="60390" y="76940"/>
                </a:lnTo>
                <a:lnTo>
                  <a:pt x="60700" y="76850"/>
                </a:lnTo>
                <a:lnTo>
                  <a:pt x="60980" y="76710"/>
                </a:lnTo>
                <a:lnTo>
                  <a:pt x="61170" y="76800"/>
                </a:lnTo>
                <a:lnTo>
                  <a:pt x="61450" y="76740"/>
                </a:lnTo>
                <a:lnTo>
                  <a:pt x="62170" y="76470"/>
                </a:lnTo>
                <a:lnTo>
                  <a:pt x="62360" y="76340"/>
                </a:lnTo>
                <a:lnTo>
                  <a:pt x="62530" y="76170"/>
                </a:lnTo>
                <a:lnTo>
                  <a:pt x="62750" y="75900"/>
                </a:lnTo>
                <a:lnTo>
                  <a:pt x="62810" y="75870"/>
                </a:lnTo>
                <a:lnTo>
                  <a:pt x="63010" y="75890"/>
                </a:lnTo>
                <a:lnTo>
                  <a:pt x="63130" y="75880"/>
                </a:lnTo>
                <a:lnTo>
                  <a:pt x="63570" y="75760"/>
                </a:lnTo>
                <a:lnTo>
                  <a:pt x="63650" y="75710"/>
                </a:lnTo>
                <a:lnTo>
                  <a:pt x="63710" y="75690"/>
                </a:lnTo>
                <a:lnTo>
                  <a:pt x="63770" y="75680"/>
                </a:lnTo>
                <a:lnTo>
                  <a:pt x="63930" y="75690"/>
                </a:lnTo>
                <a:lnTo>
                  <a:pt x="63990" y="75720"/>
                </a:lnTo>
                <a:lnTo>
                  <a:pt x="64090" y="75860"/>
                </a:lnTo>
                <a:lnTo>
                  <a:pt x="64130" y="75890"/>
                </a:lnTo>
                <a:lnTo>
                  <a:pt x="64200" y="75890"/>
                </a:lnTo>
                <a:lnTo>
                  <a:pt x="64350" y="75940"/>
                </a:lnTo>
                <a:lnTo>
                  <a:pt x="64540" y="75930"/>
                </a:lnTo>
                <a:lnTo>
                  <a:pt x="64600" y="75940"/>
                </a:lnTo>
                <a:lnTo>
                  <a:pt x="64620" y="75970"/>
                </a:lnTo>
                <a:lnTo>
                  <a:pt x="64680" y="76060"/>
                </a:lnTo>
                <a:lnTo>
                  <a:pt x="64710" y="76100"/>
                </a:lnTo>
                <a:lnTo>
                  <a:pt x="64830" y="76120"/>
                </a:lnTo>
                <a:lnTo>
                  <a:pt x="64930" y="76080"/>
                </a:lnTo>
                <a:lnTo>
                  <a:pt x="65030" y="76020"/>
                </a:lnTo>
                <a:lnTo>
                  <a:pt x="65350" y="75910"/>
                </a:lnTo>
                <a:lnTo>
                  <a:pt x="65500" y="75710"/>
                </a:lnTo>
                <a:lnTo>
                  <a:pt x="65720" y="75280"/>
                </a:lnTo>
                <a:lnTo>
                  <a:pt x="65700" y="75220"/>
                </a:lnTo>
                <a:lnTo>
                  <a:pt x="65700" y="75200"/>
                </a:lnTo>
                <a:lnTo>
                  <a:pt x="65700" y="75180"/>
                </a:lnTo>
                <a:lnTo>
                  <a:pt x="65720" y="75120"/>
                </a:lnTo>
                <a:lnTo>
                  <a:pt x="65700" y="75100"/>
                </a:lnTo>
                <a:lnTo>
                  <a:pt x="65740" y="75100"/>
                </a:lnTo>
                <a:lnTo>
                  <a:pt x="65760" y="75180"/>
                </a:lnTo>
                <a:lnTo>
                  <a:pt x="65720" y="75360"/>
                </a:lnTo>
                <a:lnTo>
                  <a:pt x="65750" y="75450"/>
                </a:lnTo>
                <a:lnTo>
                  <a:pt x="65820" y="75510"/>
                </a:lnTo>
                <a:lnTo>
                  <a:pt x="65920" y="75530"/>
                </a:lnTo>
                <a:lnTo>
                  <a:pt x="66020" y="75530"/>
                </a:lnTo>
                <a:lnTo>
                  <a:pt x="66190" y="75500"/>
                </a:lnTo>
                <a:lnTo>
                  <a:pt x="66650" y="75340"/>
                </a:lnTo>
                <a:lnTo>
                  <a:pt x="66790" y="75250"/>
                </a:lnTo>
                <a:lnTo>
                  <a:pt x="66850" y="75190"/>
                </a:lnTo>
                <a:lnTo>
                  <a:pt x="67080" y="75080"/>
                </a:lnTo>
                <a:lnTo>
                  <a:pt x="67320" y="74850"/>
                </a:lnTo>
                <a:lnTo>
                  <a:pt x="67410" y="74820"/>
                </a:lnTo>
                <a:lnTo>
                  <a:pt x="67590" y="74840"/>
                </a:lnTo>
                <a:lnTo>
                  <a:pt x="67920" y="74980"/>
                </a:lnTo>
                <a:lnTo>
                  <a:pt x="68130" y="75020"/>
                </a:lnTo>
                <a:lnTo>
                  <a:pt x="68110" y="75080"/>
                </a:lnTo>
                <a:lnTo>
                  <a:pt x="68080" y="75120"/>
                </a:lnTo>
                <a:lnTo>
                  <a:pt x="68030" y="75130"/>
                </a:lnTo>
                <a:lnTo>
                  <a:pt x="67970" y="75120"/>
                </a:lnTo>
                <a:lnTo>
                  <a:pt x="67730" y="75280"/>
                </a:lnTo>
                <a:lnTo>
                  <a:pt x="67650" y="75380"/>
                </a:lnTo>
                <a:lnTo>
                  <a:pt x="67610" y="75480"/>
                </a:lnTo>
                <a:lnTo>
                  <a:pt x="67590" y="75580"/>
                </a:lnTo>
                <a:lnTo>
                  <a:pt x="67690" y="75580"/>
                </a:lnTo>
                <a:lnTo>
                  <a:pt x="67400" y="76050"/>
                </a:lnTo>
                <a:lnTo>
                  <a:pt x="67250" y="76440"/>
                </a:lnTo>
                <a:lnTo>
                  <a:pt x="66610" y="77250"/>
                </a:lnTo>
                <a:lnTo>
                  <a:pt x="66090" y="78080"/>
                </a:lnTo>
                <a:lnTo>
                  <a:pt x="65970" y="78320"/>
                </a:lnTo>
                <a:lnTo>
                  <a:pt x="65870" y="78470"/>
                </a:lnTo>
                <a:lnTo>
                  <a:pt x="65840" y="78500"/>
                </a:lnTo>
                <a:lnTo>
                  <a:pt x="65730" y="78590"/>
                </a:lnTo>
                <a:lnTo>
                  <a:pt x="65560" y="78850"/>
                </a:lnTo>
                <a:lnTo>
                  <a:pt x="65520" y="78950"/>
                </a:lnTo>
                <a:lnTo>
                  <a:pt x="65530" y="79030"/>
                </a:lnTo>
                <a:lnTo>
                  <a:pt x="65590" y="79170"/>
                </a:lnTo>
                <a:lnTo>
                  <a:pt x="65600" y="79250"/>
                </a:lnTo>
                <a:lnTo>
                  <a:pt x="65580" y="79330"/>
                </a:lnTo>
                <a:lnTo>
                  <a:pt x="65500" y="79410"/>
                </a:lnTo>
                <a:lnTo>
                  <a:pt x="65480" y="79480"/>
                </a:lnTo>
                <a:lnTo>
                  <a:pt x="65460" y="79640"/>
                </a:lnTo>
                <a:lnTo>
                  <a:pt x="65390" y="79850"/>
                </a:lnTo>
                <a:lnTo>
                  <a:pt x="65360" y="80010"/>
                </a:lnTo>
                <a:lnTo>
                  <a:pt x="65270" y="80280"/>
                </a:lnTo>
                <a:lnTo>
                  <a:pt x="64990" y="80620"/>
                </a:lnTo>
                <a:lnTo>
                  <a:pt x="64880" y="80820"/>
                </a:lnTo>
                <a:lnTo>
                  <a:pt x="64850" y="80950"/>
                </a:lnTo>
                <a:lnTo>
                  <a:pt x="64840" y="81080"/>
                </a:lnTo>
                <a:lnTo>
                  <a:pt x="64850" y="81810"/>
                </a:lnTo>
                <a:lnTo>
                  <a:pt x="64850" y="81830"/>
                </a:lnTo>
                <a:lnTo>
                  <a:pt x="64880" y="81940"/>
                </a:lnTo>
                <a:lnTo>
                  <a:pt x="64920" y="82040"/>
                </a:lnTo>
                <a:lnTo>
                  <a:pt x="64960" y="82100"/>
                </a:lnTo>
                <a:lnTo>
                  <a:pt x="65370" y="82330"/>
                </a:lnTo>
                <a:lnTo>
                  <a:pt x="65590" y="82370"/>
                </a:lnTo>
                <a:lnTo>
                  <a:pt x="65700" y="82450"/>
                </a:lnTo>
                <a:lnTo>
                  <a:pt x="65790" y="82570"/>
                </a:lnTo>
                <a:lnTo>
                  <a:pt x="65840" y="82750"/>
                </a:lnTo>
                <a:lnTo>
                  <a:pt x="65750" y="82660"/>
                </a:lnTo>
                <a:lnTo>
                  <a:pt x="65690" y="82690"/>
                </a:lnTo>
                <a:lnTo>
                  <a:pt x="65650" y="82770"/>
                </a:lnTo>
                <a:lnTo>
                  <a:pt x="65600" y="82850"/>
                </a:lnTo>
                <a:lnTo>
                  <a:pt x="65610" y="82720"/>
                </a:lnTo>
                <a:lnTo>
                  <a:pt x="65580" y="82670"/>
                </a:lnTo>
                <a:lnTo>
                  <a:pt x="65520" y="82670"/>
                </a:lnTo>
                <a:lnTo>
                  <a:pt x="65440" y="82700"/>
                </a:lnTo>
                <a:lnTo>
                  <a:pt x="65480" y="82790"/>
                </a:lnTo>
                <a:lnTo>
                  <a:pt x="65390" y="82940"/>
                </a:lnTo>
                <a:lnTo>
                  <a:pt x="65450" y="83170"/>
                </a:lnTo>
                <a:lnTo>
                  <a:pt x="65580" y="83330"/>
                </a:lnTo>
                <a:lnTo>
                  <a:pt x="65680" y="83250"/>
                </a:lnTo>
                <a:lnTo>
                  <a:pt x="65760" y="83300"/>
                </a:lnTo>
                <a:lnTo>
                  <a:pt x="65760" y="83350"/>
                </a:lnTo>
                <a:lnTo>
                  <a:pt x="65650" y="83370"/>
                </a:lnTo>
                <a:lnTo>
                  <a:pt x="65670" y="83480"/>
                </a:lnTo>
                <a:lnTo>
                  <a:pt x="65760" y="83600"/>
                </a:lnTo>
                <a:lnTo>
                  <a:pt x="65860" y="83660"/>
                </a:lnTo>
                <a:lnTo>
                  <a:pt x="66000" y="83670"/>
                </a:lnTo>
                <a:lnTo>
                  <a:pt x="66090" y="83720"/>
                </a:lnTo>
                <a:lnTo>
                  <a:pt x="66120" y="83830"/>
                </a:lnTo>
                <a:lnTo>
                  <a:pt x="66090" y="84010"/>
                </a:lnTo>
                <a:lnTo>
                  <a:pt x="66000" y="83960"/>
                </a:lnTo>
                <a:lnTo>
                  <a:pt x="65960" y="84020"/>
                </a:lnTo>
                <a:lnTo>
                  <a:pt x="65970" y="84110"/>
                </a:lnTo>
                <a:lnTo>
                  <a:pt x="66020" y="84160"/>
                </a:lnTo>
                <a:lnTo>
                  <a:pt x="66140" y="84140"/>
                </a:lnTo>
                <a:lnTo>
                  <a:pt x="66190" y="84170"/>
                </a:lnTo>
                <a:lnTo>
                  <a:pt x="66240" y="84260"/>
                </a:lnTo>
                <a:lnTo>
                  <a:pt x="66260" y="84380"/>
                </a:lnTo>
                <a:lnTo>
                  <a:pt x="66220" y="84400"/>
                </a:lnTo>
                <a:lnTo>
                  <a:pt x="66150" y="84380"/>
                </a:lnTo>
                <a:lnTo>
                  <a:pt x="66120" y="84340"/>
                </a:lnTo>
                <a:lnTo>
                  <a:pt x="66090" y="84350"/>
                </a:lnTo>
                <a:lnTo>
                  <a:pt x="65880" y="84460"/>
                </a:lnTo>
                <a:lnTo>
                  <a:pt x="65920" y="84510"/>
                </a:lnTo>
                <a:lnTo>
                  <a:pt x="65870" y="84540"/>
                </a:lnTo>
                <a:lnTo>
                  <a:pt x="65860" y="84560"/>
                </a:lnTo>
                <a:lnTo>
                  <a:pt x="65880" y="84610"/>
                </a:lnTo>
                <a:lnTo>
                  <a:pt x="65880" y="84660"/>
                </a:lnTo>
                <a:lnTo>
                  <a:pt x="65740" y="84670"/>
                </a:lnTo>
                <a:lnTo>
                  <a:pt x="65640" y="84730"/>
                </a:lnTo>
                <a:lnTo>
                  <a:pt x="65550" y="84790"/>
                </a:lnTo>
                <a:lnTo>
                  <a:pt x="65460" y="84810"/>
                </a:lnTo>
                <a:lnTo>
                  <a:pt x="65330" y="84880"/>
                </a:lnTo>
                <a:lnTo>
                  <a:pt x="65240" y="85020"/>
                </a:lnTo>
                <a:lnTo>
                  <a:pt x="64940" y="85790"/>
                </a:lnTo>
                <a:lnTo>
                  <a:pt x="64940" y="85870"/>
                </a:lnTo>
                <a:lnTo>
                  <a:pt x="64860" y="85940"/>
                </a:lnTo>
                <a:lnTo>
                  <a:pt x="64890" y="86080"/>
                </a:lnTo>
                <a:lnTo>
                  <a:pt x="65000" y="86320"/>
                </a:lnTo>
                <a:lnTo>
                  <a:pt x="65100" y="86760"/>
                </a:lnTo>
                <a:lnTo>
                  <a:pt x="65100" y="86850"/>
                </a:lnTo>
                <a:lnTo>
                  <a:pt x="64980" y="86960"/>
                </a:lnTo>
                <a:lnTo>
                  <a:pt x="64860" y="87000"/>
                </a:lnTo>
                <a:lnTo>
                  <a:pt x="64740" y="86960"/>
                </a:lnTo>
                <a:lnTo>
                  <a:pt x="64630" y="86870"/>
                </a:lnTo>
                <a:lnTo>
                  <a:pt x="64550" y="86760"/>
                </a:lnTo>
                <a:lnTo>
                  <a:pt x="64500" y="86710"/>
                </a:lnTo>
                <a:lnTo>
                  <a:pt x="64430" y="86670"/>
                </a:lnTo>
                <a:lnTo>
                  <a:pt x="64350" y="86650"/>
                </a:lnTo>
                <a:lnTo>
                  <a:pt x="64310" y="86650"/>
                </a:lnTo>
                <a:lnTo>
                  <a:pt x="64300" y="86650"/>
                </a:lnTo>
                <a:lnTo>
                  <a:pt x="64270" y="86700"/>
                </a:lnTo>
                <a:lnTo>
                  <a:pt x="64210" y="86750"/>
                </a:lnTo>
                <a:lnTo>
                  <a:pt x="64060" y="86680"/>
                </a:lnTo>
                <a:lnTo>
                  <a:pt x="63830" y="86520"/>
                </a:lnTo>
                <a:lnTo>
                  <a:pt x="63620" y="86440"/>
                </a:lnTo>
                <a:lnTo>
                  <a:pt x="63410" y="86470"/>
                </a:lnTo>
                <a:lnTo>
                  <a:pt x="63020" y="86670"/>
                </a:lnTo>
                <a:lnTo>
                  <a:pt x="63000" y="86610"/>
                </a:lnTo>
                <a:lnTo>
                  <a:pt x="62980" y="86590"/>
                </a:lnTo>
                <a:lnTo>
                  <a:pt x="62910" y="86620"/>
                </a:lnTo>
                <a:lnTo>
                  <a:pt x="62810" y="86530"/>
                </a:lnTo>
                <a:lnTo>
                  <a:pt x="62460" y="86480"/>
                </a:lnTo>
                <a:lnTo>
                  <a:pt x="62380" y="86350"/>
                </a:lnTo>
                <a:lnTo>
                  <a:pt x="62310" y="86270"/>
                </a:lnTo>
                <a:lnTo>
                  <a:pt x="61970" y="86140"/>
                </a:lnTo>
                <a:lnTo>
                  <a:pt x="61860" y="86070"/>
                </a:lnTo>
                <a:lnTo>
                  <a:pt x="61760" y="86090"/>
                </a:lnTo>
                <a:lnTo>
                  <a:pt x="61300" y="85980"/>
                </a:lnTo>
                <a:lnTo>
                  <a:pt x="61240" y="85900"/>
                </a:lnTo>
                <a:lnTo>
                  <a:pt x="60760" y="84870"/>
                </a:lnTo>
                <a:lnTo>
                  <a:pt x="60610" y="84660"/>
                </a:lnTo>
                <a:lnTo>
                  <a:pt x="60410" y="84460"/>
                </a:lnTo>
                <a:lnTo>
                  <a:pt x="60080" y="84140"/>
                </a:lnTo>
                <a:lnTo>
                  <a:pt x="59670" y="83870"/>
                </a:lnTo>
                <a:lnTo>
                  <a:pt x="59190" y="83640"/>
                </a:lnTo>
                <a:lnTo>
                  <a:pt x="58970" y="83600"/>
                </a:lnTo>
                <a:lnTo>
                  <a:pt x="58680" y="83630"/>
                </a:lnTo>
                <a:lnTo>
                  <a:pt x="58310" y="83660"/>
                </a:lnTo>
                <a:lnTo>
                  <a:pt x="58250" y="83670"/>
                </a:lnTo>
                <a:lnTo>
                  <a:pt x="58140" y="83740"/>
                </a:lnTo>
                <a:lnTo>
                  <a:pt x="58080" y="83760"/>
                </a:lnTo>
                <a:lnTo>
                  <a:pt x="57830" y="83730"/>
                </a:lnTo>
                <a:lnTo>
                  <a:pt x="57460" y="83440"/>
                </a:lnTo>
                <a:lnTo>
                  <a:pt x="57240" y="83350"/>
                </a:lnTo>
                <a:lnTo>
                  <a:pt x="56990" y="83300"/>
                </a:lnTo>
                <a:lnTo>
                  <a:pt x="56780" y="83210"/>
                </a:lnTo>
                <a:lnTo>
                  <a:pt x="56590" y="83070"/>
                </a:lnTo>
                <a:lnTo>
                  <a:pt x="56090" y="82580"/>
                </a:lnTo>
                <a:lnTo>
                  <a:pt x="55920" y="82450"/>
                </a:lnTo>
                <a:lnTo>
                  <a:pt x="55710" y="82390"/>
                </a:lnTo>
                <a:lnTo>
                  <a:pt x="55450" y="82340"/>
                </a:lnTo>
                <a:lnTo>
                  <a:pt x="55240" y="82270"/>
                </a:lnTo>
                <a:lnTo>
                  <a:pt x="55050" y="82150"/>
                </a:lnTo>
                <a:lnTo>
                  <a:pt x="54760" y="81920"/>
                </a:lnTo>
                <a:lnTo>
                  <a:pt x="54510" y="81770"/>
                </a:lnTo>
                <a:lnTo>
                  <a:pt x="54410" y="81660"/>
                </a:lnTo>
                <a:lnTo>
                  <a:pt x="54350" y="81630"/>
                </a:lnTo>
                <a:lnTo>
                  <a:pt x="54280" y="81600"/>
                </a:lnTo>
                <a:lnTo>
                  <a:pt x="54210" y="81570"/>
                </a:lnTo>
                <a:lnTo>
                  <a:pt x="54070" y="81290"/>
                </a:lnTo>
                <a:lnTo>
                  <a:pt x="54030" y="81260"/>
                </a:lnTo>
                <a:lnTo>
                  <a:pt x="53900" y="81180"/>
                </a:lnTo>
                <a:lnTo>
                  <a:pt x="53840" y="81090"/>
                </a:lnTo>
                <a:lnTo>
                  <a:pt x="53790" y="81050"/>
                </a:lnTo>
                <a:lnTo>
                  <a:pt x="53720" y="81030"/>
                </a:lnTo>
                <a:lnTo>
                  <a:pt x="53690" y="81010"/>
                </a:lnTo>
                <a:lnTo>
                  <a:pt x="53630" y="80900"/>
                </a:lnTo>
                <a:lnTo>
                  <a:pt x="53600" y="80880"/>
                </a:lnTo>
                <a:lnTo>
                  <a:pt x="52880" y="80780"/>
                </a:lnTo>
                <a:lnTo>
                  <a:pt x="52800" y="80820"/>
                </a:lnTo>
                <a:lnTo>
                  <a:pt x="52730" y="80830"/>
                </a:lnTo>
                <a:lnTo>
                  <a:pt x="52680" y="80800"/>
                </a:lnTo>
                <a:lnTo>
                  <a:pt x="52640" y="80730"/>
                </a:lnTo>
                <a:lnTo>
                  <a:pt x="52600" y="80580"/>
                </a:lnTo>
                <a:lnTo>
                  <a:pt x="52580" y="80520"/>
                </a:lnTo>
                <a:lnTo>
                  <a:pt x="52430" y="80360"/>
                </a:lnTo>
                <a:lnTo>
                  <a:pt x="52240" y="80280"/>
                </a:lnTo>
                <a:lnTo>
                  <a:pt x="51960" y="80240"/>
                </a:lnTo>
                <a:lnTo>
                  <a:pt x="51770" y="80220"/>
                </a:lnTo>
                <a:lnTo>
                  <a:pt x="51300" y="80230"/>
                </a:lnTo>
                <a:lnTo>
                  <a:pt x="50810" y="80320"/>
                </a:lnTo>
                <a:lnTo>
                  <a:pt x="50580" y="80300"/>
                </a:lnTo>
                <a:lnTo>
                  <a:pt x="50450" y="80170"/>
                </a:lnTo>
                <a:lnTo>
                  <a:pt x="50200" y="79760"/>
                </a:lnTo>
                <a:lnTo>
                  <a:pt x="50100" y="79660"/>
                </a:lnTo>
                <a:close/>
                <a:moveTo>
                  <a:pt x="46930" y="77140"/>
                </a:moveTo>
                <a:lnTo>
                  <a:pt x="47030" y="77130"/>
                </a:lnTo>
                <a:lnTo>
                  <a:pt x="47090" y="77180"/>
                </a:lnTo>
                <a:lnTo>
                  <a:pt x="47140" y="77310"/>
                </a:lnTo>
                <a:lnTo>
                  <a:pt x="47170" y="77370"/>
                </a:lnTo>
                <a:lnTo>
                  <a:pt x="47180" y="77440"/>
                </a:lnTo>
                <a:lnTo>
                  <a:pt x="47100" y="77440"/>
                </a:lnTo>
                <a:lnTo>
                  <a:pt x="46990" y="77370"/>
                </a:lnTo>
                <a:lnTo>
                  <a:pt x="46930" y="77270"/>
                </a:lnTo>
                <a:lnTo>
                  <a:pt x="46890" y="77190"/>
                </a:lnTo>
                <a:lnTo>
                  <a:pt x="46930" y="77140"/>
                </a:lnTo>
                <a:close/>
                <a:moveTo>
                  <a:pt x="64230" y="74360"/>
                </a:moveTo>
                <a:lnTo>
                  <a:pt x="64100" y="74230"/>
                </a:lnTo>
                <a:lnTo>
                  <a:pt x="64010" y="74120"/>
                </a:lnTo>
                <a:lnTo>
                  <a:pt x="63990" y="74000"/>
                </a:lnTo>
                <a:lnTo>
                  <a:pt x="64070" y="73840"/>
                </a:lnTo>
                <a:lnTo>
                  <a:pt x="64110" y="73840"/>
                </a:lnTo>
                <a:lnTo>
                  <a:pt x="64110" y="73950"/>
                </a:lnTo>
                <a:lnTo>
                  <a:pt x="64210" y="74000"/>
                </a:lnTo>
                <a:lnTo>
                  <a:pt x="64270" y="74070"/>
                </a:lnTo>
                <a:lnTo>
                  <a:pt x="64320" y="74150"/>
                </a:lnTo>
                <a:lnTo>
                  <a:pt x="64350" y="74260"/>
                </a:lnTo>
                <a:lnTo>
                  <a:pt x="64300" y="74310"/>
                </a:lnTo>
                <a:lnTo>
                  <a:pt x="64230" y="74360"/>
                </a:lnTo>
                <a:close/>
                <a:moveTo>
                  <a:pt x="64070" y="73330"/>
                </a:moveTo>
                <a:lnTo>
                  <a:pt x="64110" y="73360"/>
                </a:lnTo>
                <a:lnTo>
                  <a:pt x="64160" y="73410"/>
                </a:lnTo>
                <a:lnTo>
                  <a:pt x="64190" y="73430"/>
                </a:lnTo>
                <a:lnTo>
                  <a:pt x="64190" y="73480"/>
                </a:lnTo>
                <a:lnTo>
                  <a:pt x="64030" y="73480"/>
                </a:lnTo>
                <a:lnTo>
                  <a:pt x="64060" y="73570"/>
                </a:lnTo>
                <a:lnTo>
                  <a:pt x="64080" y="73600"/>
                </a:lnTo>
                <a:lnTo>
                  <a:pt x="64110" y="73630"/>
                </a:lnTo>
                <a:lnTo>
                  <a:pt x="64110" y="73690"/>
                </a:lnTo>
                <a:lnTo>
                  <a:pt x="64010" y="73710"/>
                </a:lnTo>
                <a:lnTo>
                  <a:pt x="63930" y="73650"/>
                </a:lnTo>
                <a:lnTo>
                  <a:pt x="63850" y="73570"/>
                </a:lnTo>
                <a:lnTo>
                  <a:pt x="63770" y="73530"/>
                </a:lnTo>
                <a:lnTo>
                  <a:pt x="63720" y="73480"/>
                </a:lnTo>
                <a:lnTo>
                  <a:pt x="63730" y="73350"/>
                </a:lnTo>
                <a:lnTo>
                  <a:pt x="63780" y="73220"/>
                </a:lnTo>
                <a:lnTo>
                  <a:pt x="63870" y="73170"/>
                </a:lnTo>
                <a:lnTo>
                  <a:pt x="64060" y="73170"/>
                </a:lnTo>
                <a:lnTo>
                  <a:pt x="64110" y="73220"/>
                </a:lnTo>
                <a:lnTo>
                  <a:pt x="64070" y="73330"/>
                </a:lnTo>
                <a:close/>
                <a:moveTo>
                  <a:pt x="63590" y="72820"/>
                </a:moveTo>
                <a:lnTo>
                  <a:pt x="63560" y="72850"/>
                </a:lnTo>
                <a:lnTo>
                  <a:pt x="63540" y="72890"/>
                </a:lnTo>
                <a:lnTo>
                  <a:pt x="63510" y="72970"/>
                </a:lnTo>
                <a:lnTo>
                  <a:pt x="63500" y="73050"/>
                </a:lnTo>
                <a:lnTo>
                  <a:pt x="63280" y="72950"/>
                </a:lnTo>
                <a:lnTo>
                  <a:pt x="63100" y="72800"/>
                </a:lnTo>
                <a:lnTo>
                  <a:pt x="63230" y="72710"/>
                </a:lnTo>
                <a:lnTo>
                  <a:pt x="63440" y="72700"/>
                </a:lnTo>
                <a:lnTo>
                  <a:pt x="63530" y="72730"/>
                </a:lnTo>
                <a:lnTo>
                  <a:pt x="63590" y="72820"/>
                </a:lnTo>
                <a:close/>
                <a:moveTo>
                  <a:pt x="60560" y="73050"/>
                </a:moveTo>
                <a:lnTo>
                  <a:pt x="60480" y="73080"/>
                </a:lnTo>
                <a:lnTo>
                  <a:pt x="60460" y="72990"/>
                </a:lnTo>
                <a:lnTo>
                  <a:pt x="60540" y="72960"/>
                </a:lnTo>
                <a:lnTo>
                  <a:pt x="60560" y="73050"/>
                </a:lnTo>
                <a:close/>
                <a:moveTo>
                  <a:pt x="61630" y="72690"/>
                </a:moveTo>
                <a:lnTo>
                  <a:pt x="61650" y="72680"/>
                </a:lnTo>
                <a:lnTo>
                  <a:pt x="61750" y="72710"/>
                </a:lnTo>
                <a:lnTo>
                  <a:pt x="61820" y="72760"/>
                </a:lnTo>
                <a:lnTo>
                  <a:pt x="61840" y="72840"/>
                </a:lnTo>
                <a:lnTo>
                  <a:pt x="61880" y="72880"/>
                </a:lnTo>
                <a:lnTo>
                  <a:pt x="61880" y="72910"/>
                </a:lnTo>
                <a:lnTo>
                  <a:pt x="61810" y="72920"/>
                </a:lnTo>
                <a:lnTo>
                  <a:pt x="61680" y="72880"/>
                </a:lnTo>
                <a:lnTo>
                  <a:pt x="61630" y="72780"/>
                </a:lnTo>
                <a:lnTo>
                  <a:pt x="61630" y="72690"/>
                </a:lnTo>
                <a:close/>
                <a:moveTo>
                  <a:pt x="65590" y="71290"/>
                </a:moveTo>
                <a:lnTo>
                  <a:pt x="65520" y="71270"/>
                </a:lnTo>
                <a:lnTo>
                  <a:pt x="65410" y="71170"/>
                </a:lnTo>
                <a:lnTo>
                  <a:pt x="65410" y="71140"/>
                </a:lnTo>
                <a:lnTo>
                  <a:pt x="65450" y="71100"/>
                </a:lnTo>
                <a:lnTo>
                  <a:pt x="65500" y="71070"/>
                </a:lnTo>
                <a:lnTo>
                  <a:pt x="65530" y="71040"/>
                </a:lnTo>
                <a:lnTo>
                  <a:pt x="65550" y="71010"/>
                </a:lnTo>
                <a:lnTo>
                  <a:pt x="65590" y="71000"/>
                </a:lnTo>
                <a:lnTo>
                  <a:pt x="65650" y="71010"/>
                </a:lnTo>
                <a:lnTo>
                  <a:pt x="65690" y="71030"/>
                </a:lnTo>
                <a:lnTo>
                  <a:pt x="65710" y="71060"/>
                </a:lnTo>
                <a:lnTo>
                  <a:pt x="65700" y="71120"/>
                </a:lnTo>
                <a:lnTo>
                  <a:pt x="65670" y="71170"/>
                </a:lnTo>
                <a:lnTo>
                  <a:pt x="65660" y="71210"/>
                </a:lnTo>
                <a:lnTo>
                  <a:pt x="65630" y="71260"/>
                </a:lnTo>
                <a:lnTo>
                  <a:pt x="65590" y="71290"/>
                </a:lnTo>
                <a:close/>
                <a:moveTo>
                  <a:pt x="53480" y="71820"/>
                </a:moveTo>
                <a:lnTo>
                  <a:pt x="53510" y="71760"/>
                </a:lnTo>
                <a:lnTo>
                  <a:pt x="53570" y="71710"/>
                </a:lnTo>
                <a:lnTo>
                  <a:pt x="53670" y="71710"/>
                </a:lnTo>
                <a:lnTo>
                  <a:pt x="53730" y="71750"/>
                </a:lnTo>
                <a:lnTo>
                  <a:pt x="53740" y="71780"/>
                </a:lnTo>
                <a:lnTo>
                  <a:pt x="53620" y="71890"/>
                </a:lnTo>
                <a:lnTo>
                  <a:pt x="53550" y="71910"/>
                </a:lnTo>
                <a:lnTo>
                  <a:pt x="53480" y="71880"/>
                </a:lnTo>
                <a:lnTo>
                  <a:pt x="53480" y="71820"/>
                </a:lnTo>
                <a:close/>
                <a:moveTo>
                  <a:pt x="51710" y="92810"/>
                </a:moveTo>
                <a:lnTo>
                  <a:pt x="51680" y="92760"/>
                </a:lnTo>
                <a:lnTo>
                  <a:pt x="51680" y="92720"/>
                </a:lnTo>
                <a:lnTo>
                  <a:pt x="51720" y="92700"/>
                </a:lnTo>
                <a:lnTo>
                  <a:pt x="51760" y="92690"/>
                </a:lnTo>
                <a:lnTo>
                  <a:pt x="51800" y="92690"/>
                </a:lnTo>
                <a:lnTo>
                  <a:pt x="51840" y="92730"/>
                </a:lnTo>
                <a:lnTo>
                  <a:pt x="51860" y="92810"/>
                </a:lnTo>
                <a:lnTo>
                  <a:pt x="51830" y="92830"/>
                </a:lnTo>
                <a:lnTo>
                  <a:pt x="51740" y="92830"/>
                </a:lnTo>
                <a:lnTo>
                  <a:pt x="51710" y="92810"/>
                </a:lnTo>
                <a:close/>
                <a:moveTo>
                  <a:pt x="50220" y="95420"/>
                </a:moveTo>
                <a:lnTo>
                  <a:pt x="50200" y="95420"/>
                </a:lnTo>
                <a:lnTo>
                  <a:pt x="49970" y="95320"/>
                </a:lnTo>
                <a:lnTo>
                  <a:pt x="49860" y="95290"/>
                </a:lnTo>
                <a:lnTo>
                  <a:pt x="49800" y="95260"/>
                </a:lnTo>
                <a:lnTo>
                  <a:pt x="49850" y="95220"/>
                </a:lnTo>
                <a:lnTo>
                  <a:pt x="49970" y="95220"/>
                </a:lnTo>
                <a:lnTo>
                  <a:pt x="50040" y="95240"/>
                </a:lnTo>
                <a:lnTo>
                  <a:pt x="50310" y="95270"/>
                </a:lnTo>
                <a:lnTo>
                  <a:pt x="50360" y="95280"/>
                </a:lnTo>
                <a:lnTo>
                  <a:pt x="50370" y="95290"/>
                </a:lnTo>
                <a:lnTo>
                  <a:pt x="50360" y="95310"/>
                </a:lnTo>
                <a:lnTo>
                  <a:pt x="50360" y="95320"/>
                </a:lnTo>
                <a:lnTo>
                  <a:pt x="50370" y="95370"/>
                </a:lnTo>
                <a:lnTo>
                  <a:pt x="50360" y="95430"/>
                </a:lnTo>
                <a:lnTo>
                  <a:pt x="50300" y="95450"/>
                </a:lnTo>
                <a:lnTo>
                  <a:pt x="50250" y="95440"/>
                </a:lnTo>
                <a:lnTo>
                  <a:pt x="50220" y="954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Sardeg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060" y="69030"/>
                </a:moveTo>
                <a:lnTo>
                  <a:pt x="26090" y="69050"/>
                </a:lnTo>
                <a:lnTo>
                  <a:pt x="25980" y="69150"/>
                </a:lnTo>
                <a:lnTo>
                  <a:pt x="25950" y="69200"/>
                </a:lnTo>
                <a:lnTo>
                  <a:pt x="25970" y="69260"/>
                </a:lnTo>
                <a:lnTo>
                  <a:pt x="25920" y="69370"/>
                </a:lnTo>
                <a:lnTo>
                  <a:pt x="25870" y="69620"/>
                </a:lnTo>
                <a:lnTo>
                  <a:pt x="25820" y="69830"/>
                </a:lnTo>
                <a:lnTo>
                  <a:pt x="25790" y="69860"/>
                </a:lnTo>
                <a:lnTo>
                  <a:pt x="25730" y="69880"/>
                </a:lnTo>
                <a:lnTo>
                  <a:pt x="25660" y="69870"/>
                </a:lnTo>
                <a:lnTo>
                  <a:pt x="25640" y="69830"/>
                </a:lnTo>
                <a:lnTo>
                  <a:pt x="25630" y="69780"/>
                </a:lnTo>
                <a:lnTo>
                  <a:pt x="25610" y="69720"/>
                </a:lnTo>
                <a:lnTo>
                  <a:pt x="25390" y="69360"/>
                </a:lnTo>
                <a:lnTo>
                  <a:pt x="25300" y="69110"/>
                </a:lnTo>
                <a:lnTo>
                  <a:pt x="25330" y="68950"/>
                </a:lnTo>
                <a:lnTo>
                  <a:pt x="25330" y="68890"/>
                </a:lnTo>
                <a:lnTo>
                  <a:pt x="25280" y="68890"/>
                </a:lnTo>
                <a:lnTo>
                  <a:pt x="25280" y="68840"/>
                </a:lnTo>
                <a:lnTo>
                  <a:pt x="25370" y="68690"/>
                </a:lnTo>
                <a:lnTo>
                  <a:pt x="25520" y="68790"/>
                </a:lnTo>
                <a:lnTo>
                  <a:pt x="25700" y="68770"/>
                </a:lnTo>
                <a:lnTo>
                  <a:pt x="25860" y="68800"/>
                </a:lnTo>
                <a:lnTo>
                  <a:pt x="25930" y="69020"/>
                </a:lnTo>
                <a:lnTo>
                  <a:pt x="25940" y="69070"/>
                </a:lnTo>
                <a:lnTo>
                  <a:pt x="25970" y="69090"/>
                </a:lnTo>
                <a:lnTo>
                  <a:pt x="26010" y="69080"/>
                </a:lnTo>
                <a:lnTo>
                  <a:pt x="26050" y="69050"/>
                </a:lnTo>
                <a:lnTo>
                  <a:pt x="26060" y="69030"/>
                </a:lnTo>
                <a:close/>
                <a:moveTo>
                  <a:pt x="24750" y="68770"/>
                </a:moveTo>
                <a:lnTo>
                  <a:pt x="24760" y="68690"/>
                </a:lnTo>
                <a:lnTo>
                  <a:pt x="24760" y="68640"/>
                </a:lnTo>
                <a:lnTo>
                  <a:pt x="24620" y="68490"/>
                </a:lnTo>
                <a:lnTo>
                  <a:pt x="24570" y="68390"/>
                </a:lnTo>
                <a:lnTo>
                  <a:pt x="24600" y="68270"/>
                </a:lnTo>
                <a:lnTo>
                  <a:pt x="24690" y="68210"/>
                </a:lnTo>
                <a:lnTo>
                  <a:pt x="24960" y="68160"/>
                </a:lnTo>
                <a:lnTo>
                  <a:pt x="25050" y="68120"/>
                </a:lnTo>
                <a:lnTo>
                  <a:pt x="25050" y="68360"/>
                </a:lnTo>
                <a:lnTo>
                  <a:pt x="25080" y="68670"/>
                </a:lnTo>
                <a:lnTo>
                  <a:pt x="25050" y="68790"/>
                </a:lnTo>
                <a:lnTo>
                  <a:pt x="24960" y="68830"/>
                </a:lnTo>
                <a:lnTo>
                  <a:pt x="24830" y="68820"/>
                </a:lnTo>
                <a:lnTo>
                  <a:pt x="24750" y="68770"/>
                </a:lnTo>
                <a:close/>
                <a:moveTo>
                  <a:pt x="26450" y="69190"/>
                </a:moveTo>
                <a:lnTo>
                  <a:pt x="26310" y="69120"/>
                </a:lnTo>
                <a:lnTo>
                  <a:pt x="26210" y="69100"/>
                </a:lnTo>
                <a:lnTo>
                  <a:pt x="26240" y="69070"/>
                </a:lnTo>
                <a:lnTo>
                  <a:pt x="26290" y="68950"/>
                </a:lnTo>
                <a:lnTo>
                  <a:pt x="26210" y="68890"/>
                </a:lnTo>
                <a:lnTo>
                  <a:pt x="26090" y="68970"/>
                </a:lnTo>
                <a:lnTo>
                  <a:pt x="26080" y="68940"/>
                </a:lnTo>
                <a:lnTo>
                  <a:pt x="26060" y="68900"/>
                </a:lnTo>
                <a:lnTo>
                  <a:pt x="26030" y="68770"/>
                </a:lnTo>
                <a:lnTo>
                  <a:pt x="25980" y="68680"/>
                </a:lnTo>
                <a:lnTo>
                  <a:pt x="25920" y="68640"/>
                </a:lnTo>
                <a:lnTo>
                  <a:pt x="25850" y="68690"/>
                </a:lnTo>
                <a:lnTo>
                  <a:pt x="25820" y="68610"/>
                </a:lnTo>
                <a:lnTo>
                  <a:pt x="25830" y="68420"/>
                </a:lnTo>
                <a:lnTo>
                  <a:pt x="25810" y="68330"/>
                </a:lnTo>
                <a:lnTo>
                  <a:pt x="25770" y="68270"/>
                </a:lnTo>
                <a:lnTo>
                  <a:pt x="25710" y="68240"/>
                </a:lnTo>
                <a:lnTo>
                  <a:pt x="25670" y="68250"/>
                </a:lnTo>
                <a:lnTo>
                  <a:pt x="25690" y="68330"/>
                </a:lnTo>
                <a:lnTo>
                  <a:pt x="25660" y="68300"/>
                </a:lnTo>
                <a:lnTo>
                  <a:pt x="25630" y="68260"/>
                </a:lnTo>
                <a:lnTo>
                  <a:pt x="25610" y="68210"/>
                </a:lnTo>
                <a:lnTo>
                  <a:pt x="25610" y="68140"/>
                </a:lnTo>
                <a:lnTo>
                  <a:pt x="25590" y="68060"/>
                </a:lnTo>
                <a:lnTo>
                  <a:pt x="25560" y="68040"/>
                </a:lnTo>
                <a:lnTo>
                  <a:pt x="25520" y="68030"/>
                </a:lnTo>
                <a:lnTo>
                  <a:pt x="25480" y="68010"/>
                </a:lnTo>
                <a:lnTo>
                  <a:pt x="25440" y="67900"/>
                </a:lnTo>
                <a:lnTo>
                  <a:pt x="25430" y="67840"/>
                </a:lnTo>
                <a:lnTo>
                  <a:pt x="25460" y="67780"/>
                </a:lnTo>
                <a:lnTo>
                  <a:pt x="25760" y="67440"/>
                </a:lnTo>
                <a:lnTo>
                  <a:pt x="25790" y="67300"/>
                </a:lnTo>
                <a:lnTo>
                  <a:pt x="25690" y="67130"/>
                </a:lnTo>
                <a:lnTo>
                  <a:pt x="25700" y="67010"/>
                </a:lnTo>
                <a:lnTo>
                  <a:pt x="25500" y="66860"/>
                </a:lnTo>
                <a:lnTo>
                  <a:pt x="25450" y="66710"/>
                </a:lnTo>
                <a:lnTo>
                  <a:pt x="25470" y="66640"/>
                </a:lnTo>
                <a:lnTo>
                  <a:pt x="25580" y="66520"/>
                </a:lnTo>
                <a:lnTo>
                  <a:pt x="25610" y="66460"/>
                </a:lnTo>
                <a:lnTo>
                  <a:pt x="25630" y="66350"/>
                </a:lnTo>
                <a:lnTo>
                  <a:pt x="25620" y="66280"/>
                </a:lnTo>
                <a:lnTo>
                  <a:pt x="25590" y="66200"/>
                </a:lnTo>
                <a:lnTo>
                  <a:pt x="25540" y="66080"/>
                </a:lnTo>
                <a:lnTo>
                  <a:pt x="25520" y="66050"/>
                </a:lnTo>
                <a:lnTo>
                  <a:pt x="25520" y="66020"/>
                </a:lnTo>
                <a:lnTo>
                  <a:pt x="25570" y="65930"/>
                </a:lnTo>
                <a:lnTo>
                  <a:pt x="25730" y="65730"/>
                </a:lnTo>
                <a:lnTo>
                  <a:pt x="25810" y="65600"/>
                </a:lnTo>
                <a:lnTo>
                  <a:pt x="25900" y="65350"/>
                </a:lnTo>
                <a:lnTo>
                  <a:pt x="25970" y="65210"/>
                </a:lnTo>
                <a:lnTo>
                  <a:pt x="25930" y="65150"/>
                </a:lnTo>
                <a:lnTo>
                  <a:pt x="25980" y="65050"/>
                </a:lnTo>
                <a:lnTo>
                  <a:pt x="25960" y="64900"/>
                </a:lnTo>
                <a:lnTo>
                  <a:pt x="25890" y="64580"/>
                </a:lnTo>
                <a:lnTo>
                  <a:pt x="25870" y="64240"/>
                </a:lnTo>
                <a:lnTo>
                  <a:pt x="25850" y="64160"/>
                </a:lnTo>
                <a:lnTo>
                  <a:pt x="25850" y="64110"/>
                </a:lnTo>
                <a:lnTo>
                  <a:pt x="25870" y="64030"/>
                </a:lnTo>
                <a:lnTo>
                  <a:pt x="25860" y="63840"/>
                </a:lnTo>
                <a:lnTo>
                  <a:pt x="25870" y="63790"/>
                </a:lnTo>
                <a:lnTo>
                  <a:pt x="25950" y="63810"/>
                </a:lnTo>
                <a:lnTo>
                  <a:pt x="26000" y="63850"/>
                </a:lnTo>
                <a:lnTo>
                  <a:pt x="26190" y="64150"/>
                </a:lnTo>
                <a:lnTo>
                  <a:pt x="26290" y="64250"/>
                </a:lnTo>
                <a:lnTo>
                  <a:pt x="26410" y="64300"/>
                </a:lnTo>
                <a:lnTo>
                  <a:pt x="26470" y="64290"/>
                </a:lnTo>
                <a:lnTo>
                  <a:pt x="26570" y="64260"/>
                </a:lnTo>
                <a:lnTo>
                  <a:pt x="26270" y="64170"/>
                </a:lnTo>
                <a:lnTo>
                  <a:pt x="26210" y="64110"/>
                </a:lnTo>
                <a:lnTo>
                  <a:pt x="26230" y="63980"/>
                </a:lnTo>
                <a:lnTo>
                  <a:pt x="26300" y="63850"/>
                </a:lnTo>
                <a:lnTo>
                  <a:pt x="26400" y="63730"/>
                </a:lnTo>
                <a:lnTo>
                  <a:pt x="26450" y="63640"/>
                </a:lnTo>
                <a:lnTo>
                  <a:pt x="26410" y="63640"/>
                </a:lnTo>
                <a:lnTo>
                  <a:pt x="26390" y="63690"/>
                </a:lnTo>
                <a:lnTo>
                  <a:pt x="26370" y="63730"/>
                </a:lnTo>
                <a:lnTo>
                  <a:pt x="26330" y="63770"/>
                </a:lnTo>
                <a:lnTo>
                  <a:pt x="26290" y="63790"/>
                </a:lnTo>
                <a:lnTo>
                  <a:pt x="26360" y="63720"/>
                </a:lnTo>
                <a:lnTo>
                  <a:pt x="26430" y="63590"/>
                </a:lnTo>
                <a:lnTo>
                  <a:pt x="26470" y="63450"/>
                </a:lnTo>
                <a:lnTo>
                  <a:pt x="26490" y="63350"/>
                </a:lnTo>
                <a:lnTo>
                  <a:pt x="26510" y="63100"/>
                </a:lnTo>
                <a:lnTo>
                  <a:pt x="26500" y="63020"/>
                </a:lnTo>
                <a:lnTo>
                  <a:pt x="26450" y="62910"/>
                </a:lnTo>
                <a:lnTo>
                  <a:pt x="26320" y="62750"/>
                </a:lnTo>
                <a:lnTo>
                  <a:pt x="26150" y="62650"/>
                </a:lnTo>
                <a:lnTo>
                  <a:pt x="25970" y="62640"/>
                </a:lnTo>
                <a:lnTo>
                  <a:pt x="25810" y="62750"/>
                </a:lnTo>
                <a:lnTo>
                  <a:pt x="25850" y="62800"/>
                </a:lnTo>
                <a:lnTo>
                  <a:pt x="25870" y="62760"/>
                </a:lnTo>
                <a:lnTo>
                  <a:pt x="25890" y="62750"/>
                </a:lnTo>
                <a:lnTo>
                  <a:pt x="25930" y="62750"/>
                </a:lnTo>
                <a:lnTo>
                  <a:pt x="25970" y="62750"/>
                </a:lnTo>
                <a:lnTo>
                  <a:pt x="25900" y="62800"/>
                </a:lnTo>
                <a:lnTo>
                  <a:pt x="25860" y="62870"/>
                </a:lnTo>
                <a:lnTo>
                  <a:pt x="25810" y="63060"/>
                </a:lnTo>
                <a:lnTo>
                  <a:pt x="25770" y="63010"/>
                </a:lnTo>
                <a:lnTo>
                  <a:pt x="25820" y="62920"/>
                </a:lnTo>
                <a:lnTo>
                  <a:pt x="25780" y="62860"/>
                </a:lnTo>
                <a:lnTo>
                  <a:pt x="25710" y="62800"/>
                </a:lnTo>
                <a:lnTo>
                  <a:pt x="25620" y="62720"/>
                </a:lnTo>
                <a:lnTo>
                  <a:pt x="25600" y="62720"/>
                </a:lnTo>
                <a:lnTo>
                  <a:pt x="25590" y="62700"/>
                </a:lnTo>
                <a:lnTo>
                  <a:pt x="25570" y="62650"/>
                </a:lnTo>
                <a:lnTo>
                  <a:pt x="25560" y="62590"/>
                </a:lnTo>
                <a:lnTo>
                  <a:pt x="25580" y="62540"/>
                </a:lnTo>
                <a:lnTo>
                  <a:pt x="25600" y="62490"/>
                </a:lnTo>
                <a:lnTo>
                  <a:pt x="25610" y="62440"/>
                </a:lnTo>
                <a:lnTo>
                  <a:pt x="25560" y="62160"/>
                </a:lnTo>
                <a:lnTo>
                  <a:pt x="25570" y="62070"/>
                </a:lnTo>
                <a:lnTo>
                  <a:pt x="25640" y="61900"/>
                </a:lnTo>
                <a:lnTo>
                  <a:pt x="25640" y="61810"/>
                </a:lnTo>
                <a:lnTo>
                  <a:pt x="25570" y="61700"/>
                </a:lnTo>
                <a:lnTo>
                  <a:pt x="25480" y="61750"/>
                </a:lnTo>
                <a:lnTo>
                  <a:pt x="25470" y="61720"/>
                </a:lnTo>
                <a:lnTo>
                  <a:pt x="25510" y="61660"/>
                </a:lnTo>
                <a:lnTo>
                  <a:pt x="25610" y="61600"/>
                </a:lnTo>
                <a:lnTo>
                  <a:pt x="25630" y="61600"/>
                </a:lnTo>
                <a:lnTo>
                  <a:pt x="25800" y="61590"/>
                </a:lnTo>
                <a:lnTo>
                  <a:pt x="25910" y="61550"/>
                </a:lnTo>
                <a:lnTo>
                  <a:pt x="25950" y="61540"/>
                </a:lnTo>
                <a:lnTo>
                  <a:pt x="26000" y="61500"/>
                </a:lnTo>
                <a:lnTo>
                  <a:pt x="26060" y="61410"/>
                </a:lnTo>
                <a:lnTo>
                  <a:pt x="26110" y="61290"/>
                </a:lnTo>
                <a:lnTo>
                  <a:pt x="26130" y="61180"/>
                </a:lnTo>
                <a:lnTo>
                  <a:pt x="26100" y="61070"/>
                </a:lnTo>
                <a:lnTo>
                  <a:pt x="26000" y="60870"/>
                </a:lnTo>
                <a:lnTo>
                  <a:pt x="25970" y="60730"/>
                </a:lnTo>
                <a:lnTo>
                  <a:pt x="25950" y="60320"/>
                </a:lnTo>
                <a:lnTo>
                  <a:pt x="26050" y="59970"/>
                </a:lnTo>
                <a:lnTo>
                  <a:pt x="26050" y="59740"/>
                </a:lnTo>
                <a:lnTo>
                  <a:pt x="25970" y="59560"/>
                </a:lnTo>
                <a:lnTo>
                  <a:pt x="25840" y="59430"/>
                </a:lnTo>
                <a:lnTo>
                  <a:pt x="25690" y="59330"/>
                </a:lnTo>
                <a:lnTo>
                  <a:pt x="25650" y="59380"/>
                </a:lnTo>
                <a:lnTo>
                  <a:pt x="25520" y="59280"/>
                </a:lnTo>
                <a:lnTo>
                  <a:pt x="25500" y="59120"/>
                </a:lnTo>
                <a:lnTo>
                  <a:pt x="25550" y="58810"/>
                </a:lnTo>
                <a:lnTo>
                  <a:pt x="25570" y="58720"/>
                </a:lnTo>
                <a:lnTo>
                  <a:pt x="25540" y="58580"/>
                </a:lnTo>
                <a:lnTo>
                  <a:pt x="25480" y="58380"/>
                </a:lnTo>
                <a:lnTo>
                  <a:pt x="25400" y="58200"/>
                </a:lnTo>
                <a:lnTo>
                  <a:pt x="25310" y="58120"/>
                </a:lnTo>
                <a:lnTo>
                  <a:pt x="25200" y="58050"/>
                </a:lnTo>
                <a:lnTo>
                  <a:pt x="25150" y="57900"/>
                </a:lnTo>
                <a:lnTo>
                  <a:pt x="25130" y="57710"/>
                </a:lnTo>
                <a:lnTo>
                  <a:pt x="25080" y="57530"/>
                </a:lnTo>
                <a:lnTo>
                  <a:pt x="24960" y="57400"/>
                </a:lnTo>
                <a:lnTo>
                  <a:pt x="24820" y="57410"/>
                </a:lnTo>
                <a:lnTo>
                  <a:pt x="24520" y="57590"/>
                </a:lnTo>
                <a:lnTo>
                  <a:pt x="24400" y="57530"/>
                </a:lnTo>
                <a:lnTo>
                  <a:pt x="24460" y="57380"/>
                </a:lnTo>
                <a:lnTo>
                  <a:pt x="24520" y="57270"/>
                </a:lnTo>
                <a:lnTo>
                  <a:pt x="24390" y="57230"/>
                </a:lnTo>
                <a:lnTo>
                  <a:pt x="24290" y="57310"/>
                </a:lnTo>
                <a:lnTo>
                  <a:pt x="24230" y="57470"/>
                </a:lnTo>
                <a:lnTo>
                  <a:pt x="24200" y="57640"/>
                </a:lnTo>
                <a:lnTo>
                  <a:pt x="24150" y="57540"/>
                </a:lnTo>
                <a:lnTo>
                  <a:pt x="24120" y="57420"/>
                </a:lnTo>
                <a:lnTo>
                  <a:pt x="24080" y="57220"/>
                </a:lnTo>
                <a:lnTo>
                  <a:pt x="24080" y="57170"/>
                </a:lnTo>
                <a:lnTo>
                  <a:pt x="24180" y="57110"/>
                </a:lnTo>
                <a:lnTo>
                  <a:pt x="24270" y="57040"/>
                </a:lnTo>
                <a:lnTo>
                  <a:pt x="24340" y="56930"/>
                </a:lnTo>
                <a:lnTo>
                  <a:pt x="24360" y="56740"/>
                </a:lnTo>
                <a:lnTo>
                  <a:pt x="24380" y="56740"/>
                </a:lnTo>
                <a:lnTo>
                  <a:pt x="24400" y="56700"/>
                </a:lnTo>
                <a:lnTo>
                  <a:pt x="24410" y="56660"/>
                </a:lnTo>
                <a:lnTo>
                  <a:pt x="24380" y="56640"/>
                </a:lnTo>
                <a:lnTo>
                  <a:pt x="24300" y="56630"/>
                </a:lnTo>
                <a:lnTo>
                  <a:pt x="24270" y="56610"/>
                </a:lnTo>
                <a:lnTo>
                  <a:pt x="24240" y="56580"/>
                </a:lnTo>
                <a:lnTo>
                  <a:pt x="24150" y="56440"/>
                </a:lnTo>
                <a:lnTo>
                  <a:pt x="24110" y="56390"/>
                </a:lnTo>
                <a:lnTo>
                  <a:pt x="24040" y="56370"/>
                </a:lnTo>
                <a:lnTo>
                  <a:pt x="24480" y="55310"/>
                </a:lnTo>
                <a:lnTo>
                  <a:pt x="24520" y="55190"/>
                </a:lnTo>
                <a:lnTo>
                  <a:pt x="24520" y="55040"/>
                </a:lnTo>
                <a:lnTo>
                  <a:pt x="24480" y="54930"/>
                </a:lnTo>
                <a:lnTo>
                  <a:pt x="24380" y="54880"/>
                </a:lnTo>
                <a:lnTo>
                  <a:pt x="24300" y="54820"/>
                </a:lnTo>
                <a:lnTo>
                  <a:pt x="24320" y="54690"/>
                </a:lnTo>
                <a:lnTo>
                  <a:pt x="24390" y="54550"/>
                </a:lnTo>
                <a:lnTo>
                  <a:pt x="24440" y="54460"/>
                </a:lnTo>
                <a:lnTo>
                  <a:pt x="24480" y="54460"/>
                </a:lnTo>
                <a:lnTo>
                  <a:pt x="24500" y="54550"/>
                </a:lnTo>
                <a:lnTo>
                  <a:pt x="24540" y="54560"/>
                </a:lnTo>
                <a:lnTo>
                  <a:pt x="24600" y="54560"/>
                </a:lnTo>
                <a:lnTo>
                  <a:pt x="24640" y="54620"/>
                </a:lnTo>
                <a:lnTo>
                  <a:pt x="24640" y="54680"/>
                </a:lnTo>
                <a:lnTo>
                  <a:pt x="24610" y="54770"/>
                </a:lnTo>
                <a:lnTo>
                  <a:pt x="24600" y="54870"/>
                </a:lnTo>
                <a:lnTo>
                  <a:pt x="24620" y="54960"/>
                </a:lnTo>
                <a:lnTo>
                  <a:pt x="24880" y="55310"/>
                </a:lnTo>
                <a:lnTo>
                  <a:pt x="25070" y="55420"/>
                </a:lnTo>
                <a:lnTo>
                  <a:pt x="25730" y="55520"/>
                </a:lnTo>
                <a:lnTo>
                  <a:pt x="26060" y="55610"/>
                </a:lnTo>
                <a:lnTo>
                  <a:pt x="26190" y="55630"/>
                </a:lnTo>
                <a:lnTo>
                  <a:pt x="26310" y="55610"/>
                </a:lnTo>
                <a:lnTo>
                  <a:pt x="26760" y="55410"/>
                </a:lnTo>
                <a:lnTo>
                  <a:pt x="26880" y="55300"/>
                </a:lnTo>
                <a:lnTo>
                  <a:pt x="26970" y="55180"/>
                </a:lnTo>
                <a:lnTo>
                  <a:pt x="27010" y="55070"/>
                </a:lnTo>
                <a:lnTo>
                  <a:pt x="27410" y="54880"/>
                </a:lnTo>
                <a:lnTo>
                  <a:pt x="27560" y="54880"/>
                </a:lnTo>
                <a:lnTo>
                  <a:pt x="27660" y="54890"/>
                </a:lnTo>
                <a:lnTo>
                  <a:pt x="27740" y="54930"/>
                </a:lnTo>
                <a:lnTo>
                  <a:pt x="28010" y="54720"/>
                </a:lnTo>
                <a:lnTo>
                  <a:pt x="28080" y="54670"/>
                </a:lnTo>
                <a:lnTo>
                  <a:pt x="28180" y="54560"/>
                </a:lnTo>
                <a:lnTo>
                  <a:pt x="28390" y="54200"/>
                </a:lnTo>
                <a:lnTo>
                  <a:pt x="28460" y="54140"/>
                </a:lnTo>
                <a:lnTo>
                  <a:pt x="28450" y="54110"/>
                </a:lnTo>
                <a:lnTo>
                  <a:pt x="28450" y="54100"/>
                </a:lnTo>
                <a:lnTo>
                  <a:pt x="28420" y="54080"/>
                </a:lnTo>
                <a:lnTo>
                  <a:pt x="28610" y="54010"/>
                </a:lnTo>
                <a:lnTo>
                  <a:pt x="28670" y="53980"/>
                </a:lnTo>
                <a:lnTo>
                  <a:pt x="28710" y="53930"/>
                </a:lnTo>
                <a:lnTo>
                  <a:pt x="28770" y="53790"/>
                </a:lnTo>
                <a:lnTo>
                  <a:pt x="28800" y="53760"/>
                </a:lnTo>
                <a:lnTo>
                  <a:pt x="28880" y="53720"/>
                </a:lnTo>
                <a:lnTo>
                  <a:pt x="28980" y="53620"/>
                </a:lnTo>
                <a:lnTo>
                  <a:pt x="29070" y="53510"/>
                </a:lnTo>
                <a:lnTo>
                  <a:pt x="29150" y="53320"/>
                </a:lnTo>
                <a:lnTo>
                  <a:pt x="29260" y="53260"/>
                </a:lnTo>
                <a:lnTo>
                  <a:pt x="29670" y="53210"/>
                </a:lnTo>
                <a:lnTo>
                  <a:pt x="29750" y="53180"/>
                </a:lnTo>
                <a:lnTo>
                  <a:pt x="29910" y="53020"/>
                </a:lnTo>
                <a:lnTo>
                  <a:pt x="29950" y="53080"/>
                </a:lnTo>
                <a:lnTo>
                  <a:pt x="30040" y="52950"/>
                </a:lnTo>
                <a:lnTo>
                  <a:pt x="30080" y="52830"/>
                </a:lnTo>
                <a:lnTo>
                  <a:pt x="30070" y="52510"/>
                </a:lnTo>
                <a:lnTo>
                  <a:pt x="30120" y="52370"/>
                </a:lnTo>
                <a:lnTo>
                  <a:pt x="30230" y="52310"/>
                </a:lnTo>
                <a:lnTo>
                  <a:pt x="30370" y="52270"/>
                </a:lnTo>
                <a:lnTo>
                  <a:pt x="30470" y="52220"/>
                </a:lnTo>
                <a:lnTo>
                  <a:pt x="30480" y="52290"/>
                </a:lnTo>
                <a:lnTo>
                  <a:pt x="30520" y="52330"/>
                </a:lnTo>
                <a:lnTo>
                  <a:pt x="30570" y="52340"/>
                </a:lnTo>
                <a:lnTo>
                  <a:pt x="30630" y="52320"/>
                </a:lnTo>
                <a:lnTo>
                  <a:pt x="30690" y="52420"/>
                </a:lnTo>
                <a:lnTo>
                  <a:pt x="30690" y="52690"/>
                </a:lnTo>
                <a:lnTo>
                  <a:pt x="30750" y="52750"/>
                </a:lnTo>
                <a:lnTo>
                  <a:pt x="30730" y="52710"/>
                </a:lnTo>
                <a:lnTo>
                  <a:pt x="30720" y="52670"/>
                </a:lnTo>
                <a:lnTo>
                  <a:pt x="30730" y="52610"/>
                </a:lnTo>
                <a:lnTo>
                  <a:pt x="30750" y="52540"/>
                </a:lnTo>
                <a:lnTo>
                  <a:pt x="30790" y="52540"/>
                </a:lnTo>
                <a:lnTo>
                  <a:pt x="30820" y="52640"/>
                </a:lnTo>
                <a:lnTo>
                  <a:pt x="30810" y="52660"/>
                </a:lnTo>
                <a:lnTo>
                  <a:pt x="30790" y="52700"/>
                </a:lnTo>
                <a:lnTo>
                  <a:pt x="30790" y="52750"/>
                </a:lnTo>
                <a:lnTo>
                  <a:pt x="30880" y="52740"/>
                </a:lnTo>
                <a:lnTo>
                  <a:pt x="30910" y="52720"/>
                </a:lnTo>
                <a:lnTo>
                  <a:pt x="30950" y="52700"/>
                </a:lnTo>
                <a:lnTo>
                  <a:pt x="30980" y="52740"/>
                </a:lnTo>
                <a:lnTo>
                  <a:pt x="31070" y="52800"/>
                </a:lnTo>
                <a:lnTo>
                  <a:pt x="31090" y="52620"/>
                </a:lnTo>
                <a:lnTo>
                  <a:pt x="31180" y="52650"/>
                </a:lnTo>
                <a:lnTo>
                  <a:pt x="31400" y="52860"/>
                </a:lnTo>
                <a:lnTo>
                  <a:pt x="31400" y="52800"/>
                </a:lnTo>
                <a:lnTo>
                  <a:pt x="31450" y="52830"/>
                </a:lnTo>
                <a:lnTo>
                  <a:pt x="31490" y="52850"/>
                </a:lnTo>
                <a:lnTo>
                  <a:pt x="31540" y="52860"/>
                </a:lnTo>
                <a:lnTo>
                  <a:pt x="31600" y="52860"/>
                </a:lnTo>
                <a:lnTo>
                  <a:pt x="31600" y="52910"/>
                </a:lnTo>
                <a:lnTo>
                  <a:pt x="31570" y="52930"/>
                </a:lnTo>
                <a:lnTo>
                  <a:pt x="31550" y="52960"/>
                </a:lnTo>
                <a:lnTo>
                  <a:pt x="31540" y="52980"/>
                </a:lnTo>
                <a:lnTo>
                  <a:pt x="31520" y="53020"/>
                </a:lnTo>
                <a:lnTo>
                  <a:pt x="31580" y="53050"/>
                </a:lnTo>
                <a:lnTo>
                  <a:pt x="31620" y="53100"/>
                </a:lnTo>
                <a:lnTo>
                  <a:pt x="31660" y="53170"/>
                </a:lnTo>
                <a:lnTo>
                  <a:pt x="31720" y="53230"/>
                </a:lnTo>
                <a:lnTo>
                  <a:pt x="31680" y="53290"/>
                </a:lnTo>
                <a:lnTo>
                  <a:pt x="31680" y="53370"/>
                </a:lnTo>
                <a:lnTo>
                  <a:pt x="31720" y="53550"/>
                </a:lnTo>
                <a:lnTo>
                  <a:pt x="31780" y="53390"/>
                </a:lnTo>
                <a:lnTo>
                  <a:pt x="31820" y="53330"/>
                </a:lnTo>
                <a:lnTo>
                  <a:pt x="31880" y="53280"/>
                </a:lnTo>
                <a:lnTo>
                  <a:pt x="31860" y="53250"/>
                </a:lnTo>
                <a:lnTo>
                  <a:pt x="31850" y="53220"/>
                </a:lnTo>
                <a:lnTo>
                  <a:pt x="31830" y="53190"/>
                </a:lnTo>
                <a:lnTo>
                  <a:pt x="31800" y="53170"/>
                </a:lnTo>
                <a:lnTo>
                  <a:pt x="31870" y="53130"/>
                </a:lnTo>
                <a:lnTo>
                  <a:pt x="31940" y="53130"/>
                </a:lnTo>
                <a:lnTo>
                  <a:pt x="32020" y="53160"/>
                </a:lnTo>
                <a:lnTo>
                  <a:pt x="32100" y="53170"/>
                </a:lnTo>
                <a:lnTo>
                  <a:pt x="32130" y="53150"/>
                </a:lnTo>
                <a:lnTo>
                  <a:pt x="32160" y="53110"/>
                </a:lnTo>
                <a:lnTo>
                  <a:pt x="32190" y="53100"/>
                </a:lnTo>
                <a:lnTo>
                  <a:pt x="32240" y="53170"/>
                </a:lnTo>
                <a:lnTo>
                  <a:pt x="32200" y="53230"/>
                </a:lnTo>
                <a:lnTo>
                  <a:pt x="32250" y="53270"/>
                </a:lnTo>
                <a:lnTo>
                  <a:pt x="32290" y="53310"/>
                </a:lnTo>
                <a:lnTo>
                  <a:pt x="32320" y="53320"/>
                </a:lnTo>
                <a:lnTo>
                  <a:pt x="32360" y="53280"/>
                </a:lnTo>
                <a:lnTo>
                  <a:pt x="32400" y="53280"/>
                </a:lnTo>
                <a:lnTo>
                  <a:pt x="32410" y="53320"/>
                </a:lnTo>
                <a:lnTo>
                  <a:pt x="32420" y="53320"/>
                </a:lnTo>
                <a:lnTo>
                  <a:pt x="32440" y="53340"/>
                </a:lnTo>
                <a:lnTo>
                  <a:pt x="32430" y="53430"/>
                </a:lnTo>
                <a:lnTo>
                  <a:pt x="32420" y="53510"/>
                </a:lnTo>
                <a:lnTo>
                  <a:pt x="32380" y="53580"/>
                </a:lnTo>
                <a:lnTo>
                  <a:pt x="32320" y="53660"/>
                </a:lnTo>
                <a:lnTo>
                  <a:pt x="32310" y="53620"/>
                </a:lnTo>
                <a:lnTo>
                  <a:pt x="32290" y="53590"/>
                </a:lnTo>
                <a:lnTo>
                  <a:pt x="32280" y="53550"/>
                </a:lnTo>
                <a:lnTo>
                  <a:pt x="32180" y="54020"/>
                </a:lnTo>
                <a:lnTo>
                  <a:pt x="32120" y="54140"/>
                </a:lnTo>
                <a:lnTo>
                  <a:pt x="32240" y="54140"/>
                </a:lnTo>
                <a:lnTo>
                  <a:pt x="32200" y="54030"/>
                </a:lnTo>
                <a:lnTo>
                  <a:pt x="32310" y="53980"/>
                </a:lnTo>
                <a:lnTo>
                  <a:pt x="32370" y="54000"/>
                </a:lnTo>
                <a:lnTo>
                  <a:pt x="32390" y="54070"/>
                </a:lnTo>
                <a:lnTo>
                  <a:pt x="32360" y="54190"/>
                </a:lnTo>
                <a:lnTo>
                  <a:pt x="32390" y="54190"/>
                </a:lnTo>
                <a:lnTo>
                  <a:pt x="32400" y="54180"/>
                </a:lnTo>
                <a:lnTo>
                  <a:pt x="32390" y="54160"/>
                </a:lnTo>
                <a:lnTo>
                  <a:pt x="32400" y="54140"/>
                </a:lnTo>
                <a:lnTo>
                  <a:pt x="32440" y="54180"/>
                </a:lnTo>
                <a:lnTo>
                  <a:pt x="32450" y="54190"/>
                </a:lnTo>
                <a:lnTo>
                  <a:pt x="32480" y="54190"/>
                </a:lnTo>
                <a:lnTo>
                  <a:pt x="32570" y="54100"/>
                </a:lnTo>
                <a:lnTo>
                  <a:pt x="32730" y="54110"/>
                </a:lnTo>
                <a:lnTo>
                  <a:pt x="32900" y="54170"/>
                </a:lnTo>
                <a:lnTo>
                  <a:pt x="33010" y="54240"/>
                </a:lnTo>
                <a:lnTo>
                  <a:pt x="32940" y="54330"/>
                </a:lnTo>
                <a:lnTo>
                  <a:pt x="32850" y="54320"/>
                </a:lnTo>
                <a:lnTo>
                  <a:pt x="32750" y="54270"/>
                </a:lnTo>
                <a:lnTo>
                  <a:pt x="32660" y="54240"/>
                </a:lnTo>
                <a:lnTo>
                  <a:pt x="32570" y="54300"/>
                </a:lnTo>
                <a:lnTo>
                  <a:pt x="32540" y="54420"/>
                </a:lnTo>
                <a:lnTo>
                  <a:pt x="32510" y="54560"/>
                </a:lnTo>
                <a:lnTo>
                  <a:pt x="32440" y="54660"/>
                </a:lnTo>
                <a:lnTo>
                  <a:pt x="32470" y="54770"/>
                </a:lnTo>
                <a:lnTo>
                  <a:pt x="32390" y="54800"/>
                </a:lnTo>
                <a:lnTo>
                  <a:pt x="32120" y="54770"/>
                </a:lnTo>
                <a:lnTo>
                  <a:pt x="32120" y="54810"/>
                </a:lnTo>
                <a:lnTo>
                  <a:pt x="32130" y="54820"/>
                </a:lnTo>
                <a:lnTo>
                  <a:pt x="32080" y="54830"/>
                </a:lnTo>
                <a:lnTo>
                  <a:pt x="32120" y="54920"/>
                </a:lnTo>
                <a:lnTo>
                  <a:pt x="32170" y="54920"/>
                </a:lnTo>
                <a:lnTo>
                  <a:pt x="32220" y="54890"/>
                </a:lnTo>
                <a:lnTo>
                  <a:pt x="32280" y="54880"/>
                </a:lnTo>
                <a:lnTo>
                  <a:pt x="32340" y="54910"/>
                </a:lnTo>
                <a:lnTo>
                  <a:pt x="32450" y="54980"/>
                </a:lnTo>
                <a:lnTo>
                  <a:pt x="32480" y="54990"/>
                </a:lnTo>
                <a:lnTo>
                  <a:pt x="32600" y="54960"/>
                </a:lnTo>
                <a:lnTo>
                  <a:pt x="32680" y="54900"/>
                </a:lnTo>
                <a:lnTo>
                  <a:pt x="32770" y="54860"/>
                </a:lnTo>
                <a:lnTo>
                  <a:pt x="32890" y="54880"/>
                </a:lnTo>
                <a:lnTo>
                  <a:pt x="32860" y="54950"/>
                </a:lnTo>
                <a:lnTo>
                  <a:pt x="32820" y="55000"/>
                </a:lnTo>
                <a:lnTo>
                  <a:pt x="32780" y="55040"/>
                </a:lnTo>
                <a:lnTo>
                  <a:pt x="32720" y="55040"/>
                </a:lnTo>
                <a:lnTo>
                  <a:pt x="32720" y="55090"/>
                </a:lnTo>
                <a:lnTo>
                  <a:pt x="32930" y="55200"/>
                </a:lnTo>
                <a:lnTo>
                  <a:pt x="32970" y="55230"/>
                </a:lnTo>
                <a:lnTo>
                  <a:pt x="32980" y="55320"/>
                </a:lnTo>
                <a:lnTo>
                  <a:pt x="33010" y="55370"/>
                </a:lnTo>
                <a:lnTo>
                  <a:pt x="33060" y="55360"/>
                </a:lnTo>
                <a:lnTo>
                  <a:pt x="33130" y="55310"/>
                </a:lnTo>
                <a:lnTo>
                  <a:pt x="33170" y="55380"/>
                </a:lnTo>
                <a:lnTo>
                  <a:pt x="33220" y="55430"/>
                </a:lnTo>
                <a:lnTo>
                  <a:pt x="33290" y="55450"/>
                </a:lnTo>
                <a:lnTo>
                  <a:pt x="33370" y="55470"/>
                </a:lnTo>
                <a:lnTo>
                  <a:pt x="33170" y="55540"/>
                </a:lnTo>
                <a:lnTo>
                  <a:pt x="33110" y="55590"/>
                </a:lnTo>
                <a:lnTo>
                  <a:pt x="33170" y="55680"/>
                </a:lnTo>
                <a:lnTo>
                  <a:pt x="33170" y="55730"/>
                </a:lnTo>
                <a:lnTo>
                  <a:pt x="33080" y="55710"/>
                </a:lnTo>
                <a:lnTo>
                  <a:pt x="33000" y="55750"/>
                </a:lnTo>
                <a:lnTo>
                  <a:pt x="32980" y="55820"/>
                </a:lnTo>
                <a:lnTo>
                  <a:pt x="33040" y="55890"/>
                </a:lnTo>
                <a:lnTo>
                  <a:pt x="33050" y="55810"/>
                </a:lnTo>
                <a:lnTo>
                  <a:pt x="33080" y="55900"/>
                </a:lnTo>
                <a:lnTo>
                  <a:pt x="33250" y="56130"/>
                </a:lnTo>
                <a:lnTo>
                  <a:pt x="33290" y="56240"/>
                </a:lnTo>
                <a:lnTo>
                  <a:pt x="33310" y="56380"/>
                </a:lnTo>
                <a:lnTo>
                  <a:pt x="33490" y="56740"/>
                </a:lnTo>
                <a:lnTo>
                  <a:pt x="33510" y="56840"/>
                </a:lnTo>
                <a:lnTo>
                  <a:pt x="33510" y="56900"/>
                </a:lnTo>
                <a:lnTo>
                  <a:pt x="33540" y="57320"/>
                </a:lnTo>
                <a:lnTo>
                  <a:pt x="33560" y="57400"/>
                </a:lnTo>
                <a:lnTo>
                  <a:pt x="33590" y="57460"/>
                </a:lnTo>
                <a:lnTo>
                  <a:pt x="33620" y="57490"/>
                </a:lnTo>
                <a:lnTo>
                  <a:pt x="33710" y="57500"/>
                </a:lnTo>
                <a:lnTo>
                  <a:pt x="33730" y="57550"/>
                </a:lnTo>
                <a:lnTo>
                  <a:pt x="33730" y="57620"/>
                </a:lnTo>
                <a:lnTo>
                  <a:pt x="33770" y="57700"/>
                </a:lnTo>
                <a:lnTo>
                  <a:pt x="33930" y="57860"/>
                </a:lnTo>
                <a:lnTo>
                  <a:pt x="33970" y="57910"/>
                </a:lnTo>
                <a:lnTo>
                  <a:pt x="33970" y="57980"/>
                </a:lnTo>
                <a:lnTo>
                  <a:pt x="33900" y="58120"/>
                </a:lnTo>
                <a:lnTo>
                  <a:pt x="33880" y="58190"/>
                </a:lnTo>
                <a:lnTo>
                  <a:pt x="33860" y="58360"/>
                </a:lnTo>
                <a:lnTo>
                  <a:pt x="33810" y="58480"/>
                </a:lnTo>
                <a:lnTo>
                  <a:pt x="33680" y="58700"/>
                </a:lnTo>
                <a:lnTo>
                  <a:pt x="33590" y="58980"/>
                </a:lnTo>
                <a:lnTo>
                  <a:pt x="33510" y="59080"/>
                </a:lnTo>
                <a:lnTo>
                  <a:pt x="33390" y="59120"/>
                </a:lnTo>
                <a:lnTo>
                  <a:pt x="33300" y="59170"/>
                </a:lnTo>
                <a:lnTo>
                  <a:pt x="33230" y="59270"/>
                </a:lnTo>
                <a:lnTo>
                  <a:pt x="33130" y="59490"/>
                </a:lnTo>
                <a:lnTo>
                  <a:pt x="33050" y="59580"/>
                </a:lnTo>
                <a:lnTo>
                  <a:pt x="32910" y="59710"/>
                </a:lnTo>
                <a:lnTo>
                  <a:pt x="32840" y="59810"/>
                </a:lnTo>
                <a:lnTo>
                  <a:pt x="32790" y="59960"/>
                </a:lnTo>
                <a:lnTo>
                  <a:pt x="32780" y="60080"/>
                </a:lnTo>
                <a:lnTo>
                  <a:pt x="32800" y="60260"/>
                </a:lnTo>
                <a:lnTo>
                  <a:pt x="32810" y="60400"/>
                </a:lnTo>
                <a:lnTo>
                  <a:pt x="32820" y="60470"/>
                </a:lnTo>
                <a:lnTo>
                  <a:pt x="32960" y="60870"/>
                </a:lnTo>
                <a:lnTo>
                  <a:pt x="33020" y="60970"/>
                </a:lnTo>
                <a:lnTo>
                  <a:pt x="33110" y="61010"/>
                </a:lnTo>
                <a:lnTo>
                  <a:pt x="33150" y="61050"/>
                </a:lnTo>
                <a:lnTo>
                  <a:pt x="33290" y="61240"/>
                </a:lnTo>
                <a:lnTo>
                  <a:pt x="33410" y="61340"/>
                </a:lnTo>
                <a:lnTo>
                  <a:pt x="33400" y="61450"/>
                </a:lnTo>
                <a:lnTo>
                  <a:pt x="33190" y="62030"/>
                </a:lnTo>
                <a:lnTo>
                  <a:pt x="33150" y="62280"/>
                </a:lnTo>
                <a:lnTo>
                  <a:pt x="33210" y="62480"/>
                </a:lnTo>
                <a:lnTo>
                  <a:pt x="33240" y="62460"/>
                </a:lnTo>
                <a:lnTo>
                  <a:pt x="33280" y="62430"/>
                </a:lnTo>
                <a:lnTo>
                  <a:pt x="33320" y="62440"/>
                </a:lnTo>
                <a:lnTo>
                  <a:pt x="33330" y="62480"/>
                </a:lnTo>
                <a:lnTo>
                  <a:pt x="33310" y="62560"/>
                </a:lnTo>
                <a:lnTo>
                  <a:pt x="33270" y="62570"/>
                </a:lnTo>
                <a:lnTo>
                  <a:pt x="33230" y="62570"/>
                </a:lnTo>
                <a:lnTo>
                  <a:pt x="33210" y="62590"/>
                </a:lnTo>
                <a:lnTo>
                  <a:pt x="33160" y="62690"/>
                </a:lnTo>
                <a:lnTo>
                  <a:pt x="33130" y="62790"/>
                </a:lnTo>
                <a:lnTo>
                  <a:pt x="33130" y="62880"/>
                </a:lnTo>
                <a:lnTo>
                  <a:pt x="33170" y="62960"/>
                </a:lnTo>
                <a:lnTo>
                  <a:pt x="33130" y="62960"/>
                </a:lnTo>
                <a:lnTo>
                  <a:pt x="33130" y="63010"/>
                </a:lnTo>
                <a:lnTo>
                  <a:pt x="33150" y="63020"/>
                </a:lnTo>
                <a:lnTo>
                  <a:pt x="33180" y="63050"/>
                </a:lnTo>
                <a:lnTo>
                  <a:pt x="33210" y="63060"/>
                </a:lnTo>
                <a:lnTo>
                  <a:pt x="33210" y="63110"/>
                </a:lnTo>
                <a:lnTo>
                  <a:pt x="33130" y="63200"/>
                </a:lnTo>
                <a:lnTo>
                  <a:pt x="33080" y="63360"/>
                </a:lnTo>
                <a:lnTo>
                  <a:pt x="33050" y="63550"/>
                </a:lnTo>
                <a:lnTo>
                  <a:pt x="33040" y="63740"/>
                </a:lnTo>
                <a:lnTo>
                  <a:pt x="33050" y="63840"/>
                </a:lnTo>
                <a:lnTo>
                  <a:pt x="33080" y="64030"/>
                </a:lnTo>
                <a:lnTo>
                  <a:pt x="33090" y="64130"/>
                </a:lnTo>
                <a:lnTo>
                  <a:pt x="33070" y="64210"/>
                </a:lnTo>
                <a:lnTo>
                  <a:pt x="33020" y="64340"/>
                </a:lnTo>
                <a:lnTo>
                  <a:pt x="33010" y="64450"/>
                </a:lnTo>
                <a:lnTo>
                  <a:pt x="32990" y="64490"/>
                </a:lnTo>
                <a:lnTo>
                  <a:pt x="32970" y="64550"/>
                </a:lnTo>
                <a:lnTo>
                  <a:pt x="32940" y="64630"/>
                </a:lnTo>
                <a:lnTo>
                  <a:pt x="32930" y="64730"/>
                </a:lnTo>
                <a:lnTo>
                  <a:pt x="32970" y="65070"/>
                </a:lnTo>
                <a:lnTo>
                  <a:pt x="32950" y="65280"/>
                </a:lnTo>
                <a:lnTo>
                  <a:pt x="32910" y="65420"/>
                </a:lnTo>
                <a:lnTo>
                  <a:pt x="32810" y="65780"/>
                </a:lnTo>
                <a:lnTo>
                  <a:pt x="32900" y="65910"/>
                </a:lnTo>
                <a:lnTo>
                  <a:pt x="32870" y="66150"/>
                </a:lnTo>
                <a:lnTo>
                  <a:pt x="32720" y="66560"/>
                </a:lnTo>
                <a:lnTo>
                  <a:pt x="32650" y="66890"/>
                </a:lnTo>
                <a:lnTo>
                  <a:pt x="32640" y="67000"/>
                </a:lnTo>
                <a:lnTo>
                  <a:pt x="32660" y="67110"/>
                </a:lnTo>
                <a:lnTo>
                  <a:pt x="32710" y="67180"/>
                </a:lnTo>
                <a:lnTo>
                  <a:pt x="32840" y="67290"/>
                </a:lnTo>
                <a:lnTo>
                  <a:pt x="32840" y="67330"/>
                </a:lnTo>
                <a:lnTo>
                  <a:pt x="32680" y="67390"/>
                </a:lnTo>
                <a:lnTo>
                  <a:pt x="32530" y="67570"/>
                </a:lnTo>
                <a:lnTo>
                  <a:pt x="32450" y="67780"/>
                </a:lnTo>
                <a:lnTo>
                  <a:pt x="32480" y="67960"/>
                </a:lnTo>
                <a:lnTo>
                  <a:pt x="32440" y="68030"/>
                </a:lnTo>
                <a:lnTo>
                  <a:pt x="32460" y="68070"/>
                </a:lnTo>
                <a:lnTo>
                  <a:pt x="32500" y="68110"/>
                </a:lnTo>
                <a:lnTo>
                  <a:pt x="32520" y="68170"/>
                </a:lnTo>
                <a:lnTo>
                  <a:pt x="32510" y="68220"/>
                </a:lnTo>
                <a:lnTo>
                  <a:pt x="32450" y="68380"/>
                </a:lnTo>
                <a:lnTo>
                  <a:pt x="32440" y="68450"/>
                </a:lnTo>
                <a:lnTo>
                  <a:pt x="32390" y="68520"/>
                </a:lnTo>
                <a:lnTo>
                  <a:pt x="32280" y="68570"/>
                </a:lnTo>
                <a:lnTo>
                  <a:pt x="32190" y="68640"/>
                </a:lnTo>
                <a:lnTo>
                  <a:pt x="32160" y="68790"/>
                </a:lnTo>
                <a:lnTo>
                  <a:pt x="32120" y="68760"/>
                </a:lnTo>
                <a:lnTo>
                  <a:pt x="32090" y="68740"/>
                </a:lnTo>
                <a:lnTo>
                  <a:pt x="32100" y="68700"/>
                </a:lnTo>
                <a:lnTo>
                  <a:pt x="32120" y="68640"/>
                </a:lnTo>
                <a:lnTo>
                  <a:pt x="32030" y="68570"/>
                </a:lnTo>
                <a:lnTo>
                  <a:pt x="31940" y="68560"/>
                </a:lnTo>
                <a:lnTo>
                  <a:pt x="31850" y="68580"/>
                </a:lnTo>
                <a:lnTo>
                  <a:pt x="31760" y="68640"/>
                </a:lnTo>
                <a:lnTo>
                  <a:pt x="31720" y="68640"/>
                </a:lnTo>
                <a:lnTo>
                  <a:pt x="31690" y="68570"/>
                </a:lnTo>
                <a:lnTo>
                  <a:pt x="31640" y="68530"/>
                </a:lnTo>
                <a:lnTo>
                  <a:pt x="31520" y="68480"/>
                </a:lnTo>
                <a:lnTo>
                  <a:pt x="31370" y="68300"/>
                </a:lnTo>
                <a:lnTo>
                  <a:pt x="31330" y="68270"/>
                </a:lnTo>
                <a:lnTo>
                  <a:pt x="31280" y="68240"/>
                </a:lnTo>
                <a:lnTo>
                  <a:pt x="31140" y="68090"/>
                </a:lnTo>
                <a:lnTo>
                  <a:pt x="31090" y="68060"/>
                </a:lnTo>
                <a:lnTo>
                  <a:pt x="31030" y="68050"/>
                </a:lnTo>
                <a:lnTo>
                  <a:pt x="30950" y="68010"/>
                </a:lnTo>
                <a:lnTo>
                  <a:pt x="30880" y="67960"/>
                </a:lnTo>
                <a:lnTo>
                  <a:pt x="30830" y="67910"/>
                </a:lnTo>
                <a:lnTo>
                  <a:pt x="30790" y="67960"/>
                </a:lnTo>
                <a:lnTo>
                  <a:pt x="30710" y="67910"/>
                </a:lnTo>
                <a:lnTo>
                  <a:pt x="30600" y="67880"/>
                </a:lnTo>
                <a:lnTo>
                  <a:pt x="30390" y="67860"/>
                </a:lnTo>
                <a:lnTo>
                  <a:pt x="30280" y="67910"/>
                </a:lnTo>
                <a:lnTo>
                  <a:pt x="30180" y="68010"/>
                </a:lnTo>
                <a:lnTo>
                  <a:pt x="30110" y="68120"/>
                </a:lnTo>
                <a:lnTo>
                  <a:pt x="30090" y="68170"/>
                </a:lnTo>
                <a:lnTo>
                  <a:pt x="29920" y="68110"/>
                </a:lnTo>
                <a:lnTo>
                  <a:pt x="29790" y="67980"/>
                </a:lnTo>
                <a:lnTo>
                  <a:pt x="29550" y="67700"/>
                </a:lnTo>
                <a:lnTo>
                  <a:pt x="29490" y="67740"/>
                </a:lnTo>
                <a:lnTo>
                  <a:pt x="29450" y="67710"/>
                </a:lnTo>
                <a:lnTo>
                  <a:pt x="29400" y="67640"/>
                </a:lnTo>
                <a:lnTo>
                  <a:pt x="29350" y="67600"/>
                </a:lnTo>
                <a:lnTo>
                  <a:pt x="29260" y="67580"/>
                </a:lnTo>
                <a:lnTo>
                  <a:pt x="29200" y="67580"/>
                </a:lnTo>
                <a:lnTo>
                  <a:pt x="29190" y="67610"/>
                </a:lnTo>
                <a:lnTo>
                  <a:pt x="29270" y="67640"/>
                </a:lnTo>
                <a:lnTo>
                  <a:pt x="29270" y="67700"/>
                </a:lnTo>
                <a:lnTo>
                  <a:pt x="29240" y="67760"/>
                </a:lnTo>
                <a:lnTo>
                  <a:pt x="29280" y="67800"/>
                </a:lnTo>
                <a:lnTo>
                  <a:pt x="29330" y="67820"/>
                </a:lnTo>
                <a:lnTo>
                  <a:pt x="29340" y="67860"/>
                </a:lnTo>
                <a:lnTo>
                  <a:pt x="29350" y="67860"/>
                </a:lnTo>
                <a:lnTo>
                  <a:pt x="29410" y="67870"/>
                </a:lnTo>
                <a:lnTo>
                  <a:pt x="29560" y="67840"/>
                </a:lnTo>
                <a:lnTo>
                  <a:pt x="29590" y="67880"/>
                </a:lnTo>
                <a:lnTo>
                  <a:pt x="29590" y="67940"/>
                </a:lnTo>
                <a:lnTo>
                  <a:pt x="29580" y="67970"/>
                </a:lnTo>
                <a:lnTo>
                  <a:pt x="29350" y="68230"/>
                </a:lnTo>
                <a:lnTo>
                  <a:pt x="29270" y="68330"/>
                </a:lnTo>
                <a:lnTo>
                  <a:pt x="29230" y="68480"/>
                </a:lnTo>
                <a:lnTo>
                  <a:pt x="29210" y="68640"/>
                </a:lnTo>
                <a:lnTo>
                  <a:pt x="29230" y="68790"/>
                </a:lnTo>
                <a:lnTo>
                  <a:pt x="29260" y="68930"/>
                </a:lnTo>
                <a:lnTo>
                  <a:pt x="29310" y="69050"/>
                </a:lnTo>
                <a:lnTo>
                  <a:pt x="29340" y="69100"/>
                </a:lnTo>
                <a:lnTo>
                  <a:pt x="29380" y="69140"/>
                </a:lnTo>
                <a:lnTo>
                  <a:pt x="29380" y="69190"/>
                </a:lnTo>
                <a:lnTo>
                  <a:pt x="29290" y="69350"/>
                </a:lnTo>
                <a:lnTo>
                  <a:pt x="29230" y="69610"/>
                </a:lnTo>
                <a:lnTo>
                  <a:pt x="29270" y="69610"/>
                </a:lnTo>
                <a:lnTo>
                  <a:pt x="29210" y="69660"/>
                </a:lnTo>
                <a:lnTo>
                  <a:pt x="29190" y="69650"/>
                </a:lnTo>
                <a:lnTo>
                  <a:pt x="29150" y="69610"/>
                </a:lnTo>
                <a:lnTo>
                  <a:pt x="29100" y="69710"/>
                </a:lnTo>
                <a:lnTo>
                  <a:pt x="28500" y="70320"/>
                </a:lnTo>
                <a:lnTo>
                  <a:pt x="28460" y="70330"/>
                </a:lnTo>
                <a:lnTo>
                  <a:pt x="28400" y="70340"/>
                </a:lnTo>
                <a:lnTo>
                  <a:pt x="28370" y="70360"/>
                </a:lnTo>
                <a:lnTo>
                  <a:pt x="28310" y="70470"/>
                </a:lnTo>
                <a:lnTo>
                  <a:pt x="28260" y="70500"/>
                </a:lnTo>
                <a:lnTo>
                  <a:pt x="28190" y="70480"/>
                </a:lnTo>
                <a:lnTo>
                  <a:pt x="28110" y="70420"/>
                </a:lnTo>
                <a:lnTo>
                  <a:pt x="27980" y="70290"/>
                </a:lnTo>
                <a:lnTo>
                  <a:pt x="27980" y="70440"/>
                </a:lnTo>
                <a:lnTo>
                  <a:pt x="27890" y="70300"/>
                </a:lnTo>
                <a:lnTo>
                  <a:pt x="27750" y="70180"/>
                </a:lnTo>
                <a:lnTo>
                  <a:pt x="27590" y="70100"/>
                </a:lnTo>
                <a:lnTo>
                  <a:pt x="27460" y="70090"/>
                </a:lnTo>
                <a:lnTo>
                  <a:pt x="27330" y="70140"/>
                </a:lnTo>
                <a:lnTo>
                  <a:pt x="27180" y="70250"/>
                </a:lnTo>
                <a:lnTo>
                  <a:pt x="27080" y="70400"/>
                </a:lnTo>
                <a:lnTo>
                  <a:pt x="27100" y="70550"/>
                </a:lnTo>
                <a:lnTo>
                  <a:pt x="27010" y="70600"/>
                </a:lnTo>
                <a:lnTo>
                  <a:pt x="26980" y="70550"/>
                </a:lnTo>
                <a:lnTo>
                  <a:pt x="27020" y="70410"/>
                </a:lnTo>
                <a:lnTo>
                  <a:pt x="26970" y="70370"/>
                </a:lnTo>
                <a:lnTo>
                  <a:pt x="26860" y="70360"/>
                </a:lnTo>
                <a:lnTo>
                  <a:pt x="26770" y="70340"/>
                </a:lnTo>
                <a:lnTo>
                  <a:pt x="26770" y="70290"/>
                </a:lnTo>
                <a:lnTo>
                  <a:pt x="26860" y="70160"/>
                </a:lnTo>
                <a:lnTo>
                  <a:pt x="26860" y="69970"/>
                </a:lnTo>
                <a:lnTo>
                  <a:pt x="26830" y="69920"/>
                </a:lnTo>
                <a:lnTo>
                  <a:pt x="26790" y="69840"/>
                </a:lnTo>
                <a:lnTo>
                  <a:pt x="26660" y="69880"/>
                </a:lnTo>
                <a:lnTo>
                  <a:pt x="26610" y="69480"/>
                </a:lnTo>
                <a:lnTo>
                  <a:pt x="26540" y="69150"/>
                </a:lnTo>
                <a:lnTo>
                  <a:pt x="26490" y="69150"/>
                </a:lnTo>
                <a:lnTo>
                  <a:pt x="26450" y="69190"/>
                </a:lnTo>
                <a:close/>
                <a:moveTo>
                  <a:pt x="24550" y="54150"/>
                </a:moveTo>
                <a:lnTo>
                  <a:pt x="24560" y="54080"/>
                </a:lnTo>
                <a:lnTo>
                  <a:pt x="24560" y="54000"/>
                </a:lnTo>
                <a:lnTo>
                  <a:pt x="24600" y="53940"/>
                </a:lnTo>
                <a:lnTo>
                  <a:pt x="24670" y="53860"/>
                </a:lnTo>
                <a:lnTo>
                  <a:pt x="24780" y="53760"/>
                </a:lnTo>
                <a:lnTo>
                  <a:pt x="24870" y="53720"/>
                </a:lnTo>
                <a:lnTo>
                  <a:pt x="24880" y="53630"/>
                </a:lnTo>
                <a:lnTo>
                  <a:pt x="24870" y="53520"/>
                </a:lnTo>
                <a:lnTo>
                  <a:pt x="24880" y="53440"/>
                </a:lnTo>
                <a:lnTo>
                  <a:pt x="24920" y="53430"/>
                </a:lnTo>
                <a:lnTo>
                  <a:pt x="25030" y="53450"/>
                </a:lnTo>
                <a:lnTo>
                  <a:pt x="25050" y="53420"/>
                </a:lnTo>
                <a:lnTo>
                  <a:pt x="25060" y="53380"/>
                </a:lnTo>
                <a:lnTo>
                  <a:pt x="25090" y="53340"/>
                </a:lnTo>
                <a:lnTo>
                  <a:pt x="25170" y="53280"/>
                </a:lnTo>
                <a:lnTo>
                  <a:pt x="25170" y="53340"/>
                </a:lnTo>
                <a:lnTo>
                  <a:pt x="25180" y="53390"/>
                </a:lnTo>
                <a:lnTo>
                  <a:pt x="25200" y="53440"/>
                </a:lnTo>
                <a:lnTo>
                  <a:pt x="25260" y="53500"/>
                </a:lnTo>
                <a:lnTo>
                  <a:pt x="25280" y="53590"/>
                </a:lnTo>
                <a:lnTo>
                  <a:pt x="25260" y="53690"/>
                </a:lnTo>
                <a:lnTo>
                  <a:pt x="25200" y="53760"/>
                </a:lnTo>
                <a:lnTo>
                  <a:pt x="24870" y="53820"/>
                </a:lnTo>
                <a:lnTo>
                  <a:pt x="24730" y="53920"/>
                </a:lnTo>
                <a:lnTo>
                  <a:pt x="24730" y="54140"/>
                </a:lnTo>
                <a:lnTo>
                  <a:pt x="24700" y="54310"/>
                </a:lnTo>
                <a:lnTo>
                  <a:pt x="24480" y="54300"/>
                </a:lnTo>
                <a:lnTo>
                  <a:pt x="24530" y="54230"/>
                </a:lnTo>
                <a:lnTo>
                  <a:pt x="24550" y="54150"/>
                </a:lnTo>
                <a:close/>
                <a:moveTo>
                  <a:pt x="31900" y="52830"/>
                </a:moveTo>
                <a:lnTo>
                  <a:pt x="31900" y="52870"/>
                </a:lnTo>
                <a:lnTo>
                  <a:pt x="31880" y="52930"/>
                </a:lnTo>
                <a:lnTo>
                  <a:pt x="31840" y="52920"/>
                </a:lnTo>
                <a:lnTo>
                  <a:pt x="31800" y="52860"/>
                </a:lnTo>
                <a:lnTo>
                  <a:pt x="31750" y="52820"/>
                </a:lnTo>
                <a:lnTo>
                  <a:pt x="31710" y="52840"/>
                </a:lnTo>
                <a:lnTo>
                  <a:pt x="31680" y="52820"/>
                </a:lnTo>
                <a:lnTo>
                  <a:pt x="31750" y="52670"/>
                </a:lnTo>
                <a:lnTo>
                  <a:pt x="31720" y="52620"/>
                </a:lnTo>
                <a:lnTo>
                  <a:pt x="31740" y="52550"/>
                </a:lnTo>
                <a:lnTo>
                  <a:pt x="31780" y="52440"/>
                </a:lnTo>
                <a:lnTo>
                  <a:pt x="31820" y="52380"/>
                </a:lnTo>
                <a:lnTo>
                  <a:pt x="31860" y="52390"/>
                </a:lnTo>
                <a:lnTo>
                  <a:pt x="31900" y="52430"/>
                </a:lnTo>
                <a:lnTo>
                  <a:pt x="31930" y="52490"/>
                </a:lnTo>
                <a:lnTo>
                  <a:pt x="31930" y="52520"/>
                </a:lnTo>
                <a:lnTo>
                  <a:pt x="31930" y="52580"/>
                </a:lnTo>
                <a:lnTo>
                  <a:pt x="31880" y="52790"/>
                </a:lnTo>
                <a:lnTo>
                  <a:pt x="31900" y="52830"/>
                </a:lnTo>
                <a:close/>
                <a:moveTo>
                  <a:pt x="31310" y="52540"/>
                </a:moveTo>
                <a:lnTo>
                  <a:pt x="31310" y="52470"/>
                </a:lnTo>
                <a:lnTo>
                  <a:pt x="31330" y="52440"/>
                </a:lnTo>
                <a:lnTo>
                  <a:pt x="31380" y="52420"/>
                </a:lnTo>
                <a:lnTo>
                  <a:pt x="31420" y="52390"/>
                </a:lnTo>
                <a:lnTo>
                  <a:pt x="31440" y="52340"/>
                </a:lnTo>
                <a:lnTo>
                  <a:pt x="31450" y="52270"/>
                </a:lnTo>
                <a:lnTo>
                  <a:pt x="31480" y="52260"/>
                </a:lnTo>
                <a:lnTo>
                  <a:pt x="31510" y="52250"/>
                </a:lnTo>
                <a:lnTo>
                  <a:pt x="31550" y="52220"/>
                </a:lnTo>
                <a:lnTo>
                  <a:pt x="31590" y="52230"/>
                </a:lnTo>
                <a:lnTo>
                  <a:pt x="31630" y="52290"/>
                </a:lnTo>
                <a:lnTo>
                  <a:pt x="31640" y="52350"/>
                </a:lnTo>
                <a:lnTo>
                  <a:pt x="31640" y="52410"/>
                </a:lnTo>
                <a:lnTo>
                  <a:pt x="31640" y="52480"/>
                </a:lnTo>
                <a:lnTo>
                  <a:pt x="31650" y="52510"/>
                </a:lnTo>
                <a:lnTo>
                  <a:pt x="31670" y="52550"/>
                </a:lnTo>
                <a:lnTo>
                  <a:pt x="31670" y="52580"/>
                </a:lnTo>
                <a:lnTo>
                  <a:pt x="31440" y="52630"/>
                </a:lnTo>
                <a:lnTo>
                  <a:pt x="31330" y="52600"/>
                </a:lnTo>
                <a:lnTo>
                  <a:pt x="31310" y="52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Emilia-Romagn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690" y="30710"/>
                </a:moveTo>
                <a:lnTo>
                  <a:pt x="48650" y="30690"/>
                </a:lnTo>
                <a:lnTo>
                  <a:pt x="48630" y="30730"/>
                </a:lnTo>
                <a:lnTo>
                  <a:pt x="48590" y="30750"/>
                </a:lnTo>
                <a:lnTo>
                  <a:pt x="48530" y="30780"/>
                </a:lnTo>
                <a:lnTo>
                  <a:pt x="48410" y="30870"/>
                </a:lnTo>
                <a:lnTo>
                  <a:pt x="48150" y="31030"/>
                </a:lnTo>
                <a:lnTo>
                  <a:pt x="48110" y="31040"/>
                </a:lnTo>
                <a:lnTo>
                  <a:pt x="48070" y="31040"/>
                </a:lnTo>
                <a:lnTo>
                  <a:pt x="48040" y="31030"/>
                </a:lnTo>
                <a:lnTo>
                  <a:pt x="47840" y="31020"/>
                </a:lnTo>
                <a:lnTo>
                  <a:pt x="47810" y="31020"/>
                </a:lnTo>
                <a:lnTo>
                  <a:pt x="47740" y="30980"/>
                </a:lnTo>
                <a:lnTo>
                  <a:pt x="47720" y="30970"/>
                </a:lnTo>
                <a:lnTo>
                  <a:pt x="47700" y="30970"/>
                </a:lnTo>
                <a:lnTo>
                  <a:pt x="47680" y="30980"/>
                </a:lnTo>
                <a:lnTo>
                  <a:pt x="47660" y="31000"/>
                </a:lnTo>
                <a:lnTo>
                  <a:pt x="47660" y="31030"/>
                </a:lnTo>
                <a:lnTo>
                  <a:pt x="47650" y="31100"/>
                </a:lnTo>
                <a:lnTo>
                  <a:pt x="47670" y="31220"/>
                </a:lnTo>
                <a:lnTo>
                  <a:pt x="47670" y="31250"/>
                </a:lnTo>
                <a:lnTo>
                  <a:pt x="47560" y="31760"/>
                </a:lnTo>
                <a:lnTo>
                  <a:pt x="47530" y="31840"/>
                </a:lnTo>
                <a:lnTo>
                  <a:pt x="47420" y="31980"/>
                </a:lnTo>
                <a:lnTo>
                  <a:pt x="47380" y="32070"/>
                </a:lnTo>
                <a:lnTo>
                  <a:pt x="47310" y="32350"/>
                </a:lnTo>
                <a:lnTo>
                  <a:pt x="47190" y="32390"/>
                </a:lnTo>
                <a:lnTo>
                  <a:pt x="47110" y="32390"/>
                </a:lnTo>
                <a:lnTo>
                  <a:pt x="46530" y="32240"/>
                </a:lnTo>
                <a:lnTo>
                  <a:pt x="46450" y="32170"/>
                </a:lnTo>
                <a:lnTo>
                  <a:pt x="46340" y="32060"/>
                </a:lnTo>
                <a:lnTo>
                  <a:pt x="46240" y="31990"/>
                </a:lnTo>
                <a:lnTo>
                  <a:pt x="46040" y="31890"/>
                </a:lnTo>
                <a:lnTo>
                  <a:pt x="45980" y="31880"/>
                </a:lnTo>
                <a:lnTo>
                  <a:pt x="45720" y="31850"/>
                </a:lnTo>
                <a:lnTo>
                  <a:pt x="45660" y="31840"/>
                </a:lnTo>
                <a:lnTo>
                  <a:pt x="45620" y="31820"/>
                </a:lnTo>
                <a:lnTo>
                  <a:pt x="45600" y="31800"/>
                </a:lnTo>
                <a:lnTo>
                  <a:pt x="45530" y="31730"/>
                </a:lnTo>
                <a:lnTo>
                  <a:pt x="45480" y="31660"/>
                </a:lnTo>
                <a:lnTo>
                  <a:pt x="45450" y="31630"/>
                </a:lnTo>
                <a:lnTo>
                  <a:pt x="45150" y="31460"/>
                </a:lnTo>
                <a:lnTo>
                  <a:pt x="45080" y="31400"/>
                </a:lnTo>
                <a:lnTo>
                  <a:pt x="45050" y="31380"/>
                </a:lnTo>
                <a:lnTo>
                  <a:pt x="45010" y="31330"/>
                </a:lnTo>
                <a:lnTo>
                  <a:pt x="45010" y="31050"/>
                </a:lnTo>
                <a:lnTo>
                  <a:pt x="44990" y="31010"/>
                </a:lnTo>
                <a:lnTo>
                  <a:pt x="44960" y="30970"/>
                </a:lnTo>
                <a:lnTo>
                  <a:pt x="44930" y="30950"/>
                </a:lnTo>
                <a:lnTo>
                  <a:pt x="44880" y="30920"/>
                </a:lnTo>
                <a:lnTo>
                  <a:pt x="44870" y="30890"/>
                </a:lnTo>
                <a:lnTo>
                  <a:pt x="44870" y="30850"/>
                </a:lnTo>
                <a:lnTo>
                  <a:pt x="44880" y="30740"/>
                </a:lnTo>
                <a:lnTo>
                  <a:pt x="44870" y="30700"/>
                </a:lnTo>
                <a:lnTo>
                  <a:pt x="44860" y="30670"/>
                </a:lnTo>
                <a:lnTo>
                  <a:pt x="44720" y="30550"/>
                </a:lnTo>
                <a:lnTo>
                  <a:pt x="44680" y="30500"/>
                </a:lnTo>
                <a:lnTo>
                  <a:pt x="44670" y="30470"/>
                </a:lnTo>
                <a:lnTo>
                  <a:pt x="44660" y="30430"/>
                </a:lnTo>
                <a:lnTo>
                  <a:pt x="44670" y="30400"/>
                </a:lnTo>
                <a:lnTo>
                  <a:pt x="44670" y="30290"/>
                </a:lnTo>
                <a:lnTo>
                  <a:pt x="44680" y="30250"/>
                </a:lnTo>
                <a:lnTo>
                  <a:pt x="44700" y="30220"/>
                </a:lnTo>
                <a:lnTo>
                  <a:pt x="44720" y="30210"/>
                </a:lnTo>
                <a:lnTo>
                  <a:pt x="44820" y="30200"/>
                </a:lnTo>
                <a:lnTo>
                  <a:pt x="44850" y="30190"/>
                </a:lnTo>
                <a:lnTo>
                  <a:pt x="44870" y="30170"/>
                </a:lnTo>
                <a:lnTo>
                  <a:pt x="44930" y="30080"/>
                </a:lnTo>
                <a:lnTo>
                  <a:pt x="44940" y="30050"/>
                </a:lnTo>
                <a:lnTo>
                  <a:pt x="44970" y="29960"/>
                </a:lnTo>
                <a:lnTo>
                  <a:pt x="45070" y="29820"/>
                </a:lnTo>
                <a:lnTo>
                  <a:pt x="45090" y="29780"/>
                </a:lnTo>
                <a:lnTo>
                  <a:pt x="45110" y="29720"/>
                </a:lnTo>
                <a:lnTo>
                  <a:pt x="45130" y="29610"/>
                </a:lnTo>
                <a:lnTo>
                  <a:pt x="45180" y="29510"/>
                </a:lnTo>
                <a:lnTo>
                  <a:pt x="45200" y="29470"/>
                </a:lnTo>
                <a:lnTo>
                  <a:pt x="45230" y="29400"/>
                </a:lnTo>
                <a:lnTo>
                  <a:pt x="45230" y="29360"/>
                </a:lnTo>
                <a:lnTo>
                  <a:pt x="45220" y="29330"/>
                </a:lnTo>
                <a:lnTo>
                  <a:pt x="45200" y="29320"/>
                </a:lnTo>
                <a:lnTo>
                  <a:pt x="45170" y="29310"/>
                </a:lnTo>
                <a:lnTo>
                  <a:pt x="45140" y="29310"/>
                </a:lnTo>
                <a:lnTo>
                  <a:pt x="45090" y="29320"/>
                </a:lnTo>
                <a:lnTo>
                  <a:pt x="45070" y="29320"/>
                </a:lnTo>
                <a:lnTo>
                  <a:pt x="44910" y="29330"/>
                </a:lnTo>
                <a:lnTo>
                  <a:pt x="44830" y="29350"/>
                </a:lnTo>
                <a:lnTo>
                  <a:pt x="44680" y="29420"/>
                </a:lnTo>
                <a:lnTo>
                  <a:pt x="44630" y="29430"/>
                </a:lnTo>
                <a:lnTo>
                  <a:pt x="44570" y="29430"/>
                </a:lnTo>
                <a:lnTo>
                  <a:pt x="44390" y="29390"/>
                </a:lnTo>
                <a:lnTo>
                  <a:pt x="44330" y="29360"/>
                </a:lnTo>
                <a:lnTo>
                  <a:pt x="44300" y="29340"/>
                </a:lnTo>
                <a:lnTo>
                  <a:pt x="44300" y="29310"/>
                </a:lnTo>
                <a:lnTo>
                  <a:pt x="44310" y="29290"/>
                </a:lnTo>
                <a:lnTo>
                  <a:pt x="44330" y="29260"/>
                </a:lnTo>
                <a:lnTo>
                  <a:pt x="44400" y="29190"/>
                </a:lnTo>
                <a:lnTo>
                  <a:pt x="44420" y="29170"/>
                </a:lnTo>
                <a:lnTo>
                  <a:pt x="44430" y="29150"/>
                </a:lnTo>
                <a:lnTo>
                  <a:pt x="44420" y="29110"/>
                </a:lnTo>
                <a:lnTo>
                  <a:pt x="44390" y="29060"/>
                </a:lnTo>
                <a:lnTo>
                  <a:pt x="44300" y="29000"/>
                </a:lnTo>
                <a:lnTo>
                  <a:pt x="44250" y="28980"/>
                </a:lnTo>
                <a:lnTo>
                  <a:pt x="44200" y="28970"/>
                </a:lnTo>
                <a:lnTo>
                  <a:pt x="44180" y="28990"/>
                </a:lnTo>
                <a:lnTo>
                  <a:pt x="44160" y="29010"/>
                </a:lnTo>
                <a:lnTo>
                  <a:pt x="44150" y="29030"/>
                </a:lnTo>
                <a:lnTo>
                  <a:pt x="44110" y="29050"/>
                </a:lnTo>
                <a:lnTo>
                  <a:pt x="44080" y="29060"/>
                </a:lnTo>
                <a:lnTo>
                  <a:pt x="43940" y="29070"/>
                </a:lnTo>
                <a:lnTo>
                  <a:pt x="43880" y="29070"/>
                </a:lnTo>
                <a:lnTo>
                  <a:pt x="43760" y="29030"/>
                </a:lnTo>
                <a:lnTo>
                  <a:pt x="43690" y="28970"/>
                </a:lnTo>
                <a:lnTo>
                  <a:pt x="43490" y="28720"/>
                </a:lnTo>
                <a:lnTo>
                  <a:pt x="43450" y="28660"/>
                </a:lnTo>
                <a:lnTo>
                  <a:pt x="43430" y="28590"/>
                </a:lnTo>
                <a:lnTo>
                  <a:pt x="43400" y="28560"/>
                </a:lnTo>
                <a:lnTo>
                  <a:pt x="43380" y="28540"/>
                </a:lnTo>
                <a:lnTo>
                  <a:pt x="43300" y="28490"/>
                </a:lnTo>
                <a:lnTo>
                  <a:pt x="43270" y="28480"/>
                </a:lnTo>
                <a:lnTo>
                  <a:pt x="43210" y="28470"/>
                </a:lnTo>
                <a:lnTo>
                  <a:pt x="43180" y="28480"/>
                </a:lnTo>
                <a:lnTo>
                  <a:pt x="43150" y="28490"/>
                </a:lnTo>
                <a:lnTo>
                  <a:pt x="43130" y="28510"/>
                </a:lnTo>
                <a:lnTo>
                  <a:pt x="43120" y="28540"/>
                </a:lnTo>
                <a:lnTo>
                  <a:pt x="43070" y="28640"/>
                </a:lnTo>
                <a:lnTo>
                  <a:pt x="43050" y="28660"/>
                </a:lnTo>
                <a:lnTo>
                  <a:pt x="43020" y="28680"/>
                </a:lnTo>
                <a:lnTo>
                  <a:pt x="42970" y="28690"/>
                </a:lnTo>
                <a:lnTo>
                  <a:pt x="42860" y="28690"/>
                </a:lnTo>
                <a:lnTo>
                  <a:pt x="42810" y="28700"/>
                </a:lnTo>
                <a:lnTo>
                  <a:pt x="42790" y="28730"/>
                </a:lnTo>
                <a:lnTo>
                  <a:pt x="42780" y="28750"/>
                </a:lnTo>
                <a:lnTo>
                  <a:pt x="42770" y="28760"/>
                </a:lnTo>
                <a:lnTo>
                  <a:pt x="42740" y="28800"/>
                </a:lnTo>
                <a:lnTo>
                  <a:pt x="42560" y="29000"/>
                </a:lnTo>
                <a:lnTo>
                  <a:pt x="42500" y="29020"/>
                </a:lnTo>
                <a:lnTo>
                  <a:pt x="42040" y="29100"/>
                </a:lnTo>
                <a:lnTo>
                  <a:pt x="42020" y="29110"/>
                </a:lnTo>
                <a:lnTo>
                  <a:pt x="42010" y="29140"/>
                </a:lnTo>
                <a:lnTo>
                  <a:pt x="42000" y="29160"/>
                </a:lnTo>
                <a:lnTo>
                  <a:pt x="42000" y="29190"/>
                </a:lnTo>
                <a:lnTo>
                  <a:pt x="42010" y="29220"/>
                </a:lnTo>
                <a:lnTo>
                  <a:pt x="42020" y="29240"/>
                </a:lnTo>
                <a:lnTo>
                  <a:pt x="42040" y="29260"/>
                </a:lnTo>
                <a:lnTo>
                  <a:pt x="42060" y="29280"/>
                </a:lnTo>
                <a:lnTo>
                  <a:pt x="42110" y="29310"/>
                </a:lnTo>
                <a:lnTo>
                  <a:pt x="42300" y="29390"/>
                </a:lnTo>
                <a:lnTo>
                  <a:pt x="42330" y="29400"/>
                </a:lnTo>
                <a:lnTo>
                  <a:pt x="42350" y="29420"/>
                </a:lnTo>
                <a:lnTo>
                  <a:pt x="42350" y="29450"/>
                </a:lnTo>
                <a:lnTo>
                  <a:pt x="42340" y="29480"/>
                </a:lnTo>
                <a:lnTo>
                  <a:pt x="42290" y="29520"/>
                </a:lnTo>
                <a:lnTo>
                  <a:pt x="42200" y="29550"/>
                </a:lnTo>
                <a:lnTo>
                  <a:pt x="42110" y="29550"/>
                </a:lnTo>
                <a:lnTo>
                  <a:pt x="42020" y="29540"/>
                </a:lnTo>
                <a:lnTo>
                  <a:pt x="42010" y="29530"/>
                </a:lnTo>
                <a:lnTo>
                  <a:pt x="41130" y="29640"/>
                </a:lnTo>
                <a:lnTo>
                  <a:pt x="41090" y="29640"/>
                </a:lnTo>
                <a:lnTo>
                  <a:pt x="40900" y="29540"/>
                </a:lnTo>
                <a:lnTo>
                  <a:pt x="40880" y="29510"/>
                </a:lnTo>
                <a:lnTo>
                  <a:pt x="40860" y="29470"/>
                </a:lnTo>
                <a:lnTo>
                  <a:pt x="40870" y="29440"/>
                </a:lnTo>
                <a:lnTo>
                  <a:pt x="40880" y="29420"/>
                </a:lnTo>
                <a:lnTo>
                  <a:pt x="40920" y="29370"/>
                </a:lnTo>
                <a:lnTo>
                  <a:pt x="40940" y="29350"/>
                </a:lnTo>
                <a:lnTo>
                  <a:pt x="40950" y="29300"/>
                </a:lnTo>
                <a:lnTo>
                  <a:pt x="40940" y="29270"/>
                </a:lnTo>
                <a:lnTo>
                  <a:pt x="40910" y="29250"/>
                </a:lnTo>
                <a:lnTo>
                  <a:pt x="40880" y="29240"/>
                </a:lnTo>
                <a:lnTo>
                  <a:pt x="40850" y="29240"/>
                </a:lnTo>
                <a:lnTo>
                  <a:pt x="40800" y="29250"/>
                </a:lnTo>
                <a:lnTo>
                  <a:pt x="40790" y="29270"/>
                </a:lnTo>
                <a:lnTo>
                  <a:pt x="40780" y="29300"/>
                </a:lnTo>
                <a:lnTo>
                  <a:pt x="40780" y="29330"/>
                </a:lnTo>
                <a:lnTo>
                  <a:pt x="40770" y="29350"/>
                </a:lnTo>
                <a:lnTo>
                  <a:pt x="40760" y="29360"/>
                </a:lnTo>
                <a:lnTo>
                  <a:pt x="40750" y="29380"/>
                </a:lnTo>
                <a:lnTo>
                  <a:pt x="40700" y="29440"/>
                </a:lnTo>
                <a:lnTo>
                  <a:pt x="40680" y="29460"/>
                </a:lnTo>
                <a:lnTo>
                  <a:pt x="40630" y="29560"/>
                </a:lnTo>
                <a:lnTo>
                  <a:pt x="40400" y="29840"/>
                </a:lnTo>
                <a:lnTo>
                  <a:pt x="40380" y="29840"/>
                </a:lnTo>
                <a:lnTo>
                  <a:pt x="40350" y="29830"/>
                </a:lnTo>
                <a:lnTo>
                  <a:pt x="40250" y="29780"/>
                </a:lnTo>
                <a:lnTo>
                  <a:pt x="40200" y="29750"/>
                </a:lnTo>
                <a:lnTo>
                  <a:pt x="40150" y="29690"/>
                </a:lnTo>
                <a:lnTo>
                  <a:pt x="40130" y="29670"/>
                </a:lnTo>
                <a:lnTo>
                  <a:pt x="40000" y="29620"/>
                </a:lnTo>
                <a:lnTo>
                  <a:pt x="39970" y="29600"/>
                </a:lnTo>
                <a:lnTo>
                  <a:pt x="39960" y="29580"/>
                </a:lnTo>
                <a:lnTo>
                  <a:pt x="39940" y="29560"/>
                </a:lnTo>
                <a:lnTo>
                  <a:pt x="39880" y="29510"/>
                </a:lnTo>
                <a:lnTo>
                  <a:pt x="39770" y="29470"/>
                </a:lnTo>
                <a:lnTo>
                  <a:pt x="39680" y="29430"/>
                </a:lnTo>
                <a:lnTo>
                  <a:pt x="39290" y="29130"/>
                </a:lnTo>
                <a:lnTo>
                  <a:pt x="39130" y="29070"/>
                </a:lnTo>
                <a:lnTo>
                  <a:pt x="38800" y="29100"/>
                </a:lnTo>
                <a:lnTo>
                  <a:pt x="38770" y="29110"/>
                </a:lnTo>
                <a:lnTo>
                  <a:pt x="38720" y="29140"/>
                </a:lnTo>
                <a:lnTo>
                  <a:pt x="38700" y="29150"/>
                </a:lnTo>
                <a:lnTo>
                  <a:pt x="38680" y="29170"/>
                </a:lnTo>
                <a:lnTo>
                  <a:pt x="38670" y="29200"/>
                </a:lnTo>
                <a:lnTo>
                  <a:pt x="38630" y="29280"/>
                </a:lnTo>
                <a:lnTo>
                  <a:pt x="38600" y="29320"/>
                </a:lnTo>
                <a:lnTo>
                  <a:pt x="38570" y="29370"/>
                </a:lnTo>
                <a:lnTo>
                  <a:pt x="38400" y="29390"/>
                </a:lnTo>
                <a:lnTo>
                  <a:pt x="38330" y="29370"/>
                </a:lnTo>
                <a:lnTo>
                  <a:pt x="38050" y="29120"/>
                </a:lnTo>
                <a:lnTo>
                  <a:pt x="38010" y="29070"/>
                </a:lnTo>
                <a:lnTo>
                  <a:pt x="37820" y="28870"/>
                </a:lnTo>
                <a:lnTo>
                  <a:pt x="37810" y="28840"/>
                </a:lnTo>
                <a:lnTo>
                  <a:pt x="37800" y="28820"/>
                </a:lnTo>
                <a:lnTo>
                  <a:pt x="37790" y="28790"/>
                </a:lnTo>
                <a:lnTo>
                  <a:pt x="37790" y="28760"/>
                </a:lnTo>
                <a:lnTo>
                  <a:pt x="37780" y="28650"/>
                </a:lnTo>
                <a:lnTo>
                  <a:pt x="37750" y="28560"/>
                </a:lnTo>
                <a:lnTo>
                  <a:pt x="37430" y="28500"/>
                </a:lnTo>
                <a:lnTo>
                  <a:pt x="37330" y="28460"/>
                </a:lnTo>
                <a:lnTo>
                  <a:pt x="37310" y="28450"/>
                </a:lnTo>
                <a:lnTo>
                  <a:pt x="37160" y="28240"/>
                </a:lnTo>
                <a:lnTo>
                  <a:pt x="37090" y="28170"/>
                </a:lnTo>
                <a:lnTo>
                  <a:pt x="37040" y="28140"/>
                </a:lnTo>
                <a:lnTo>
                  <a:pt x="36720" y="28080"/>
                </a:lnTo>
                <a:lnTo>
                  <a:pt x="36670" y="28080"/>
                </a:lnTo>
                <a:lnTo>
                  <a:pt x="36530" y="28170"/>
                </a:lnTo>
                <a:lnTo>
                  <a:pt x="36470" y="28180"/>
                </a:lnTo>
                <a:lnTo>
                  <a:pt x="36450" y="28190"/>
                </a:lnTo>
                <a:lnTo>
                  <a:pt x="36330" y="28090"/>
                </a:lnTo>
                <a:lnTo>
                  <a:pt x="36260" y="28000"/>
                </a:lnTo>
                <a:lnTo>
                  <a:pt x="36240" y="27970"/>
                </a:lnTo>
                <a:lnTo>
                  <a:pt x="36180" y="27820"/>
                </a:lnTo>
                <a:lnTo>
                  <a:pt x="36150" y="27790"/>
                </a:lnTo>
                <a:lnTo>
                  <a:pt x="36120" y="27770"/>
                </a:lnTo>
                <a:lnTo>
                  <a:pt x="36090" y="27760"/>
                </a:lnTo>
                <a:lnTo>
                  <a:pt x="35980" y="27720"/>
                </a:lnTo>
                <a:lnTo>
                  <a:pt x="35780" y="27600"/>
                </a:lnTo>
                <a:lnTo>
                  <a:pt x="35700" y="27540"/>
                </a:lnTo>
                <a:lnTo>
                  <a:pt x="35490" y="27540"/>
                </a:lnTo>
                <a:lnTo>
                  <a:pt x="35410" y="27510"/>
                </a:lnTo>
                <a:lnTo>
                  <a:pt x="35340" y="27440"/>
                </a:lnTo>
                <a:lnTo>
                  <a:pt x="35300" y="27390"/>
                </a:lnTo>
                <a:lnTo>
                  <a:pt x="35290" y="27370"/>
                </a:lnTo>
                <a:lnTo>
                  <a:pt x="34930" y="27070"/>
                </a:lnTo>
                <a:lnTo>
                  <a:pt x="34900" y="27010"/>
                </a:lnTo>
                <a:lnTo>
                  <a:pt x="34900" y="26990"/>
                </a:lnTo>
                <a:lnTo>
                  <a:pt x="34910" y="26960"/>
                </a:lnTo>
                <a:lnTo>
                  <a:pt x="34930" y="26940"/>
                </a:lnTo>
                <a:lnTo>
                  <a:pt x="34990" y="26910"/>
                </a:lnTo>
                <a:lnTo>
                  <a:pt x="34990" y="26890"/>
                </a:lnTo>
                <a:lnTo>
                  <a:pt x="35000" y="26850"/>
                </a:lnTo>
                <a:lnTo>
                  <a:pt x="34970" y="26780"/>
                </a:lnTo>
                <a:lnTo>
                  <a:pt x="34950" y="26750"/>
                </a:lnTo>
                <a:lnTo>
                  <a:pt x="34930" y="26720"/>
                </a:lnTo>
                <a:lnTo>
                  <a:pt x="34610" y="26540"/>
                </a:lnTo>
                <a:lnTo>
                  <a:pt x="34380" y="26470"/>
                </a:lnTo>
                <a:lnTo>
                  <a:pt x="34200" y="26440"/>
                </a:lnTo>
                <a:lnTo>
                  <a:pt x="34160" y="26440"/>
                </a:lnTo>
                <a:lnTo>
                  <a:pt x="34120" y="26440"/>
                </a:lnTo>
                <a:lnTo>
                  <a:pt x="34070" y="26470"/>
                </a:lnTo>
                <a:lnTo>
                  <a:pt x="34020" y="26490"/>
                </a:lnTo>
                <a:lnTo>
                  <a:pt x="33930" y="26590"/>
                </a:lnTo>
                <a:lnTo>
                  <a:pt x="33820" y="26750"/>
                </a:lnTo>
                <a:lnTo>
                  <a:pt x="33680" y="26910"/>
                </a:lnTo>
                <a:lnTo>
                  <a:pt x="33590" y="27040"/>
                </a:lnTo>
                <a:lnTo>
                  <a:pt x="33580" y="27070"/>
                </a:lnTo>
                <a:lnTo>
                  <a:pt x="33560" y="27090"/>
                </a:lnTo>
                <a:lnTo>
                  <a:pt x="33540" y="27180"/>
                </a:lnTo>
                <a:lnTo>
                  <a:pt x="33530" y="27210"/>
                </a:lnTo>
                <a:lnTo>
                  <a:pt x="33510" y="27220"/>
                </a:lnTo>
                <a:lnTo>
                  <a:pt x="33480" y="27240"/>
                </a:lnTo>
                <a:lnTo>
                  <a:pt x="33320" y="27300"/>
                </a:lnTo>
                <a:lnTo>
                  <a:pt x="33220" y="27310"/>
                </a:lnTo>
                <a:lnTo>
                  <a:pt x="33200" y="27330"/>
                </a:lnTo>
                <a:lnTo>
                  <a:pt x="33180" y="27340"/>
                </a:lnTo>
                <a:lnTo>
                  <a:pt x="33160" y="27360"/>
                </a:lnTo>
                <a:lnTo>
                  <a:pt x="33150" y="27390"/>
                </a:lnTo>
                <a:lnTo>
                  <a:pt x="33150" y="27420"/>
                </a:lnTo>
                <a:lnTo>
                  <a:pt x="33170" y="27470"/>
                </a:lnTo>
                <a:lnTo>
                  <a:pt x="33070" y="27370"/>
                </a:lnTo>
                <a:lnTo>
                  <a:pt x="33020" y="27260"/>
                </a:lnTo>
                <a:lnTo>
                  <a:pt x="32990" y="27150"/>
                </a:lnTo>
                <a:lnTo>
                  <a:pt x="32970" y="27100"/>
                </a:lnTo>
                <a:lnTo>
                  <a:pt x="32940" y="27070"/>
                </a:lnTo>
                <a:lnTo>
                  <a:pt x="32630" y="26900"/>
                </a:lnTo>
                <a:lnTo>
                  <a:pt x="32590" y="26890"/>
                </a:lnTo>
                <a:lnTo>
                  <a:pt x="32470" y="26900"/>
                </a:lnTo>
                <a:lnTo>
                  <a:pt x="32380" y="26880"/>
                </a:lnTo>
                <a:lnTo>
                  <a:pt x="32260" y="26890"/>
                </a:lnTo>
                <a:lnTo>
                  <a:pt x="32120" y="26880"/>
                </a:lnTo>
                <a:lnTo>
                  <a:pt x="32090" y="26890"/>
                </a:lnTo>
                <a:lnTo>
                  <a:pt x="32050" y="26940"/>
                </a:lnTo>
                <a:lnTo>
                  <a:pt x="32030" y="26960"/>
                </a:lnTo>
                <a:lnTo>
                  <a:pt x="32000" y="26980"/>
                </a:lnTo>
                <a:lnTo>
                  <a:pt x="31980" y="26990"/>
                </a:lnTo>
                <a:lnTo>
                  <a:pt x="31910" y="27020"/>
                </a:lnTo>
                <a:lnTo>
                  <a:pt x="31780" y="27030"/>
                </a:lnTo>
                <a:lnTo>
                  <a:pt x="31700" y="27020"/>
                </a:lnTo>
                <a:lnTo>
                  <a:pt x="31690" y="27000"/>
                </a:lnTo>
                <a:lnTo>
                  <a:pt x="31680" y="26960"/>
                </a:lnTo>
                <a:lnTo>
                  <a:pt x="31680" y="26910"/>
                </a:lnTo>
                <a:lnTo>
                  <a:pt x="31690" y="26870"/>
                </a:lnTo>
                <a:lnTo>
                  <a:pt x="31710" y="26800"/>
                </a:lnTo>
                <a:lnTo>
                  <a:pt x="31760" y="26550"/>
                </a:lnTo>
                <a:lnTo>
                  <a:pt x="31770" y="26530"/>
                </a:lnTo>
                <a:lnTo>
                  <a:pt x="31790" y="26500"/>
                </a:lnTo>
                <a:lnTo>
                  <a:pt x="31810" y="26490"/>
                </a:lnTo>
                <a:lnTo>
                  <a:pt x="31830" y="26480"/>
                </a:lnTo>
                <a:lnTo>
                  <a:pt x="31870" y="26450"/>
                </a:lnTo>
                <a:lnTo>
                  <a:pt x="31910" y="26410"/>
                </a:lnTo>
                <a:lnTo>
                  <a:pt x="31970" y="26310"/>
                </a:lnTo>
                <a:lnTo>
                  <a:pt x="32000" y="26250"/>
                </a:lnTo>
                <a:lnTo>
                  <a:pt x="32010" y="26200"/>
                </a:lnTo>
                <a:lnTo>
                  <a:pt x="32020" y="26060"/>
                </a:lnTo>
                <a:lnTo>
                  <a:pt x="32000" y="25880"/>
                </a:lnTo>
                <a:lnTo>
                  <a:pt x="32000" y="25850"/>
                </a:lnTo>
                <a:lnTo>
                  <a:pt x="31940" y="25780"/>
                </a:lnTo>
                <a:lnTo>
                  <a:pt x="31710" y="25690"/>
                </a:lnTo>
                <a:lnTo>
                  <a:pt x="31650" y="25660"/>
                </a:lnTo>
                <a:lnTo>
                  <a:pt x="31620" y="25620"/>
                </a:lnTo>
                <a:lnTo>
                  <a:pt x="31550" y="25520"/>
                </a:lnTo>
                <a:lnTo>
                  <a:pt x="31510" y="25510"/>
                </a:lnTo>
                <a:lnTo>
                  <a:pt x="31490" y="25510"/>
                </a:lnTo>
                <a:lnTo>
                  <a:pt x="31470" y="25530"/>
                </a:lnTo>
                <a:lnTo>
                  <a:pt x="31420" y="25590"/>
                </a:lnTo>
                <a:lnTo>
                  <a:pt x="31390" y="25610"/>
                </a:lnTo>
                <a:lnTo>
                  <a:pt x="31340" y="25620"/>
                </a:lnTo>
                <a:lnTo>
                  <a:pt x="31230" y="25620"/>
                </a:lnTo>
                <a:lnTo>
                  <a:pt x="31180" y="25610"/>
                </a:lnTo>
                <a:lnTo>
                  <a:pt x="31150" y="25600"/>
                </a:lnTo>
                <a:lnTo>
                  <a:pt x="31130" y="25580"/>
                </a:lnTo>
                <a:lnTo>
                  <a:pt x="30890" y="25420"/>
                </a:lnTo>
                <a:lnTo>
                  <a:pt x="30820" y="25400"/>
                </a:lnTo>
                <a:lnTo>
                  <a:pt x="30780" y="25390"/>
                </a:lnTo>
                <a:lnTo>
                  <a:pt x="30720" y="25420"/>
                </a:lnTo>
                <a:lnTo>
                  <a:pt x="30670" y="25440"/>
                </a:lnTo>
                <a:lnTo>
                  <a:pt x="30630" y="25440"/>
                </a:lnTo>
                <a:lnTo>
                  <a:pt x="30610" y="25430"/>
                </a:lnTo>
                <a:lnTo>
                  <a:pt x="30560" y="25370"/>
                </a:lnTo>
                <a:lnTo>
                  <a:pt x="30510" y="25330"/>
                </a:lnTo>
                <a:lnTo>
                  <a:pt x="30470" y="25310"/>
                </a:lnTo>
                <a:lnTo>
                  <a:pt x="30440" y="25310"/>
                </a:lnTo>
                <a:lnTo>
                  <a:pt x="30380" y="25330"/>
                </a:lnTo>
                <a:lnTo>
                  <a:pt x="30310" y="25360"/>
                </a:lnTo>
                <a:lnTo>
                  <a:pt x="30300" y="24800"/>
                </a:lnTo>
                <a:lnTo>
                  <a:pt x="30480" y="24820"/>
                </a:lnTo>
                <a:lnTo>
                  <a:pt x="30540" y="24790"/>
                </a:lnTo>
                <a:lnTo>
                  <a:pt x="30550" y="24730"/>
                </a:lnTo>
                <a:lnTo>
                  <a:pt x="30560" y="24690"/>
                </a:lnTo>
                <a:lnTo>
                  <a:pt x="30550" y="24620"/>
                </a:lnTo>
                <a:lnTo>
                  <a:pt x="30560" y="24580"/>
                </a:lnTo>
                <a:lnTo>
                  <a:pt x="30570" y="24530"/>
                </a:lnTo>
                <a:lnTo>
                  <a:pt x="30590" y="24520"/>
                </a:lnTo>
                <a:lnTo>
                  <a:pt x="30610" y="24530"/>
                </a:lnTo>
                <a:lnTo>
                  <a:pt x="30630" y="24550"/>
                </a:lnTo>
                <a:lnTo>
                  <a:pt x="30660" y="24640"/>
                </a:lnTo>
                <a:lnTo>
                  <a:pt x="30680" y="24660"/>
                </a:lnTo>
                <a:lnTo>
                  <a:pt x="30730" y="24680"/>
                </a:lnTo>
                <a:lnTo>
                  <a:pt x="30840" y="24700"/>
                </a:lnTo>
                <a:lnTo>
                  <a:pt x="30890" y="24700"/>
                </a:lnTo>
                <a:lnTo>
                  <a:pt x="30930" y="24690"/>
                </a:lnTo>
                <a:lnTo>
                  <a:pt x="30960" y="24660"/>
                </a:lnTo>
                <a:lnTo>
                  <a:pt x="30990" y="24620"/>
                </a:lnTo>
                <a:lnTo>
                  <a:pt x="31010" y="24590"/>
                </a:lnTo>
                <a:lnTo>
                  <a:pt x="31010" y="24550"/>
                </a:lnTo>
                <a:lnTo>
                  <a:pt x="31010" y="24520"/>
                </a:lnTo>
                <a:lnTo>
                  <a:pt x="30980" y="24390"/>
                </a:lnTo>
                <a:lnTo>
                  <a:pt x="30930" y="24230"/>
                </a:lnTo>
                <a:lnTo>
                  <a:pt x="30920" y="24200"/>
                </a:lnTo>
                <a:lnTo>
                  <a:pt x="30910" y="24160"/>
                </a:lnTo>
                <a:lnTo>
                  <a:pt x="30940" y="24090"/>
                </a:lnTo>
                <a:lnTo>
                  <a:pt x="30980" y="23990"/>
                </a:lnTo>
                <a:lnTo>
                  <a:pt x="31120" y="23780"/>
                </a:lnTo>
                <a:lnTo>
                  <a:pt x="31200" y="23600"/>
                </a:lnTo>
                <a:lnTo>
                  <a:pt x="31220" y="23390"/>
                </a:lnTo>
                <a:lnTo>
                  <a:pt x="31220" y="23360"/>
                </a:lnTo>
                <a:lnTo>
                  <a:pt x="31220" y="23320"/>
                </a:lnTo>
                <a:lnTo>
                  <a:pt x="31210" y="23290"/>
                </a:lnTo>
                <a:lnTo>
                  <a:pt x="31190" y="23270"/>
                </a:lnTo>
                <a:lnTo>
                  <a:pt x="31180" y="23250"/>
                </a:lnTo>
                <a:lnTo>
                  <a:pt x="31130" y="23220"/>
                </a:lnTo>
                <a:lnTo>
                  <a:pt x="31030" y="23170"/>
                </a:lnTo>
                <a:lnTo>
                  <a:pt x="30980" y="23140"/>
                </a:lnTo>
                <a:lnTo>
                  <a:pt x="30960" y="23130"/>
                </a:lnTo>
                <a:lnTo>
                  <a:pt x="30920" y="23090"/>
                </a:lnTo>
                <a:lnTo>
                  <a:pt x="30910" y="23070"/>
                </a:lnTo>
                <a:lnTo>
                  <a:pt x="30890" y="23030"/>
                </a:lnTo>
                <a:lnTo>
                  <a:pt x="30890" y="22980"/>
                </a:lnTo>
                <a:lnTo>
                  <a:pt x="30890" y="22890"/>
                </a:lnTo>
                <a:lnTo>
                  <a:pt x="30900" y="22830"/>
                </a:lnTo>
                <a:lnTo>
                  <a:pt x="30920" y="22790"/>
                </a:lnTo>
                <a:lnTo>
                  <a:pt x="30950" y="22720"/>
                </a:lnTo>
                <a:lnTo>
                  <a:pt x="31000" y="22650"/>
                </a:lnTo>
                <a:lnTo>
                  <a:pt x="31370" y="21790"/>
                </a:lnTo>
                <a:lnTo>
                  <a:pt x="31550" y="21490"/>
                </a:lnTo>
                <a:lnTo>
                  <a:pt x="31570" y="21440"/>
                </a:lnTo>
                <a:lnTo>
                  <a:pt x="31610" y="21330"/>
                </a:lnTo>
                <a:lnTo>
                  <a:pt x="31880" y="21330"/>
                </a:lnTo>
                <a:lnTo>
                  <a:pt x="32000" y="21310"/>
                </a:lnTo>
                <a:lnTo>
                  <a:pt x="32060" y="21310"/>
                </a:lnTo>
                <a:lnTo>
                  <a:pt x="32120" y="21330"/>
                </a:lnTo>
                <a:lnTo>
                  <a:pt x="32240" y="21440"/>
                </a:lnTo>
                <a:lnTo>
                  <a:pt x="32300" y="21450"/>
                </a:lnTo>
                <a:lnTo>
                  <a:pt x="32320" y="21360"/>
                </a:lnTo>
                <a:lnTo>
                  <a:pt x="32310" y="21280"/>
                </a:lnTo>
                <a:lnTo>
                  <a:pt x="32290" y="21210"/>
                </a:lnTo>
                <a:lnTo>
                  <a:pt x="32280" y="21140"/>
                </a:lnTo>
                <a:lnTo>
                  <a:pt x="32300" y="21080"/>
                </a:lnTo>
                <a:lnTo>
                  <a:pt x="32320" y="21070"/>
                </a:lnTo>
                <a:lnTo>
                  <a:pt x="32360" y="21050"/>
                </a:lnTo>
                <a:lnTo>
                  <a:pt x="32410" y="21100"/>
                </a:lnTo>
                <a:lnTo>
                  <a:pt x="32480" y="21210"/>
                </a:lnTo>
                <a:lnTo>
                  <a:pt x="32580" y="21230"/>
                </a:lnTo>
                <a:lnTo>
                  <a:pt x="32660" y="21190"/>
                </a:lnTo>
                <a:lnTo>
                  <a:pt x="32720" y="21130"/>
                </a:lnTo>
                <a:lnTo>
                  <a:pt x="32810" y="21100"/>
                </a:lnTo>
                <a:lnTo>
                  <a:pt x="32880" y="21120"/>
                </a:lnTo>
                <a:lnTo>
                  <a:pt x="32880" y="21150"/>
                </a:lnTo>
                <a:lnTo>
                  <a:pt x="32860" y="21200"/>
                </a:lnTo>
                <a:lnTo>
                  <a:pt x="32840" y="21240"/>
                </a:lnTo>
                <a:lnTo>
                  <a:pt x="32840" y="21350"/>
                </a:lnTo>
                <a:lnTo>
                  <a:pt x="32850" y="21390"/>
                </a:lnTo>
                <a:lnTo>
                  <a:pt x="32930" y="21440"/>
                </a:lnTo>
                <a:lnTo>
                  <a:pt x="33120" y="21540"/>
                </a:lnTo>
                <a:lnTo>
                  <a:pt x="33360" y="21570"/>
                </a:lnTo>
                <a:lnTo>
                  <a:pt x="33530" y="21490"/>
                </a:lnTo>
                <a:lnTo>
                  <a:pt x="33530" y="21270"/>
                </a:lnTo>
                <a:lnTo>
                  <a:pt x="33550" y="21260"/>
                </a:lnTo>
                <a:lnTo>
                  <a:pt x="33560" y="21260"/>
                </a:lnTo>
                <a:lnTo>
                  <a:pt x="33560" y="21250"/>
                </a:lnTo>
                <a:lnTo>
                  <a:pt x="33570" y="21210"/>
                </a:lnTo>
                <a:lnTo>
                  <a:pt x="33600" y="21210"/>
                </a:lnTo>
                <a:lnTo>
                  <a:pt x="33670" y="21330"/>
                </a:lnTo>
                <a:lnTo>
                  <a:pt x="33880" y="21460"/>
                </a:lnTo>
                <a:lnTo>
                  <a:pt x="33930" y="21530"/>
                </a:lnTo>
                <a:lnTo>
                  <a:pt x="33950" y="21600"/>
                </a:lnTo>
                <a:lnTo>
                  <a:pt x="34010" y="21600"/>
                </a:lnTo>
                <a:lnTo>
                  <a:pt x="34050" y="21560"/>
                </a:lnTo>
                <a:lnTo>
                  <a:pt x="34030" y="21470"/>
                </a:lnTo>
                <a:lnTo>
                  <a:pt x="33990" y="21370"/>
                </a:lnTo>
                <a:lnTo>
                  <a:pt x="34040" y="21350"/>
                </a:lnTo>
                <a:lnTo>
                  <a:pt x="34290" y="21410"/>
                </a:lnTo>
                <a:lnTo>
                  <a:pt x="34370" y="21410"/>
                </a:lnTo>
                <a:lnTo>
                  <a:pt x="34400" y="21340"/>
                </a:lnTo>
                <a:lnTo>
                  <a:pt x="34310" y="21190"/>
                </a:lnTo>
                <a:lnTo>
                  <a:pt x="34300" y="21050"/>
                </a:lnTo>
                <a:lnTo>
                  <a:pt x="34420" y="21020"/>
                </a:lnTo>
                <a:lnTo>
                  <a:pt x="34530" y="21090"/>
                </a:lnTo>
                <a:lnTo>
                  <a:pt x="34490" y="21270"/>
                </a:lnTo>
                <a:lnTo>
                  <a:pt x="34910" y="21100"/>
                </a:lnTo>
                <a:lnTo>
                  <a:pt x="34970" y="21130"/>
                </a:lnTo>
                <a:lnTo>
                  <a:pt x="35000" y="21170"/>
                </a:lnTo>
                <a:lnTo>
                  <a:pt x="35110" y="21250"/>
                </a:lnTo>
                <a:lnTo>
                  <a:pt x="35140" y="21300"/>
                </a:lnTo>
                <a:lnTo>
                  <a:pt x="35150" y="21360"/>
                </a:lnTo>
                <a:lnTo>
                  <a:pt x="35260" y="21620"/>
                </a:lnTo>
                <a:lnTo>
                  <a:pt x="35410" y="21860"/>
                </a:lnTo>
                <a:lnTo>
                  <a:pt x="35600" y="21880"/>
                </a:lnTo>
                <a:lnTo>
                  <a:pt x="35820" y="21810"/>
                </a:lnTo>
                <a:lnTo>
                  <a:pt x="36060" y="21780"/>
                </a:lnTo>
                <a:lnTo>
                  <a:pt x="36300" y="21850"/>
                </a:lnTo>
                <a:lnTo>
                  <a:pt x="36900" y="22240"/>
                </a:lnTo>
                <a:lnTo>
                  <a:pt x="37040" y="22300"/>
                </a:lnTo>
                <a:lnTo>
                  <a:pt x="37130" y="22290"/>
                </a:lnTo>
                <a:lnTo>
                  <a:pt x="37210" y="22260"/>
                </a:lnTo>
                <a:lnTo>
                  <a:pt x="37330" y="22240"/>
                </a:lnTo>
                <a:lnTo>
                  <a:pt x="37410" y="22290"/>
                </a:lnTo>
                <a:lnTo>
                  <a:pt x="37510" y="22570"/>
                </a:lnTo>
                <a:lnTo>
                  <a:pt x="37590" y="22690"/>
                </a:lnTo>
                <a:lnTo>
                  <a:pt x="37790" y="22800"/>
                </a:lnTo>
                <a:lnTo>
                  <a:pt x="37930" y="22840"/>
                </a:lnTo>
                <a:lnTo>
                  <a:pt x="37940" y="22840"/>
                </a:lnTo>
                <a:lnTo>
                  <a:pt x="38040" y="22860"/>
                </a:lnTo>
                <a:lnTo>
                  <a:pt x="38300" y="22870"/>
                </a:lnTo>
                <a:lnTo>
                  <a:pt x="38510" y="22810"/>
                </a:lnTo>
                <a:lnTo>
                  <a:pt x="38700" y="22670"/>
                </a:lnTo>
                <a:lnTo>
                  <a:pt x="38880" y="22460"/>
                </a:lnTo>
                <a:lnTo>
                  <a:pt x="38970" y="22280"/>
                </a:lnTo>
                <a:lnTo>
                  <a:pt x="39050" y="22250"/>
                </a:lnTo>
                <a:lnTo>
                  <a:pt x="39070" y="22260"/>
                </a:lnTo>
                <a:lnTo>
                  <a:pt x="39100" y="22280"/>
                </a:lnTo>
                <a:lnTo>
                  <a:pt x="39150" y="22280"/>
                </a:lnTo>
                <a:lnTo>
                  <a:pt x="39240" y="22280"/>
                </a:lnTo>
                <a:lnTo>
                  <a:pt x="39310" y="22280"/>
                </a:lnTo>
                <a:lnTo>
                  <a:pt x="39330" y="22300"/>
                </a:lnTo>
                <a:lnTo>
                  <a:pt x="39410" y="22360"/>
                </a:lnTo>
                <a:lnTo>
                  <a:pt x="39430" y="22380"/>
                </a:lnTo>
                <a:lnTo>
                  <a:pt x="39440" y="22400"/>
                </a:lnTo>
                <a:lnTo>
                  <a:pt x="39450" y="22430"/>
                </a:lnTo>
                <a:lnTo>
                  <a:pt x="39460" y="22460"/>
                </a:lnTo>
                <a:lnTo>
                  <a:pt x="39460" y="22490"/>
                </a:lnTo>
                <a:lnTo>
                  <a:pt x="39460" y="22520"/>
                </a:lnTo>
                <a:lnTo>
                  <a:pt x="39440" y="22540"/>
                </a:lnTo>
                <a:lnTo>
                  <a:pt x="39440" y="22570"/>
                </a:lnTo>
                <a:lnTo>
                  <a:pt x="39430" y="22600"/>
                </a:lnTo>
                <a:lnTo>
                  <a:pt x="39450" y="22620"/>
                </a:lnTo>
                <a:lnTo>
                  <a:pt x="39470" y="22640"/>
                </a:lnTo>
                <a:lnTo>
                  <a:pt x="40030" y="22770"/>
                </a:lnTo>
                <a:lnTo>
                  <a:pt x="40060" y="22790"/>
                </a:lnTo>
                <a:lnTo>
                  <a:pt x="40110" y="22820"/>
                </a:lnTo>
                <a:lnTo>
                  <a:pt x="40130" y="22840"/>
                </a:lnTo>
                <a:lnTo>
                  <a:pt x="40190" y="22880"/>
                </a:lnTo>
                <a:lnTo>
                  <a:pt x="40200" y="22890"/>
                </a:lnTo>
                <a:lnTo>
                  <a:pt x="40390" y="22820"/>
                </a:lnTo>
                <a:lnTo>
                  <a:pt x="40450" y="22780"/>
                </a:lnTo>
                <a:lnTo>
                  <a:pt x="40480" y="22770"/>
                </a:lnTo>
                <a:lnTo>
                  <a:pt x="40530" y="22740"/>
                </a:lnTo>
                <a:lnTo>
                  <a:pt x="40700" y="22700"/>
                </a:lnTo>
                <a:lnTo>
                  <a:pt x="40740" y="22680"/>
                </a:lnTo>
                <a:lnTo>
                  <a:pt x="40770" y="22660"/>
                </a:lnTo>
                <a:lnTo>
                  <a:pt x="40800" y="22610"/>
                </a:lnTo>
                <a:lnTo>
                  <a:pt x="40810" y="22580"/>
                </a:lnTo>
                <a:lnTo>
                  <a:pt x="40830" y="22570"/>
                </a:lnTo>
                <a:lnTo>
                  <a:pt x="40850" y="22550"/>
                </a:lnTo>
                <a:lnTo>
                  <a:pt x="41340" y="22480"/>
                </a:lnTo>
                <a:lnTo>
                  <a:pt x="41380" y="22490"/>
                </a:lnTo>
                <a:lnTo>
                  <a:pt x="41700" y="22620"/>
                </a:lnTo>
                <a:lnTo>
                  <a:pt x="41720" y="22630"/>
                </a:lnTo>
                <a:lnTo>
                  <a:pt x="41740" y="22650"/>
                </a:lnTo>
                <a:lnTo>
                  <a:pt x="41790" y="22720"/>
                </a:lnTo>
                <a:lnTo>
                  <a:pt x="41810" y="22740"/>
                </a:lnTo>
                <a:lnTo>
                  <a:pt x="41940" y="22730"/>
                </a:lnTo>
                <a:lnTo>
                  <a:pt x="42360" y="22600"/>
                </a:lnTo>
                <a:lnTo>
                  <a:pt x="42460" y="22640"/>
                </a:lnTo>
                <a:lnTo>
                  <a:pt x="42490" y="22640"/>
                </a:lnTo>
                <a:lnTo>
                  <a:pt x="42530" y="22610"/>
                </a:lnTo>
                <a:lnTo>
                  <a:pt x="42560" y="22550"/>
                </a:lnTo>
                <a:lnTo>
                  <a:pt x="42580" y="22520"/>
                </a:lnTo>
                <a:lnTo>
                  <a:pt x="42600" y="22510"/>
                </a:lnTo>
                <a:lnTo>
                  <a:pt x="42630" y="22500"/>
                </a:lnTo>
                <a:lnTo>
                  <a:pt x="43030" y="22520"/>
                </a:lnTo>
                <a:lnTo>
                  <a:pt x="43320" y="22580"/>
                </a:lnTo>
                <a:lnTo>
                  <a:pt x="43380" y="22680"/>
                </a:lnTo>
                <a:lnTo>
                  <a:pt x="43490" y="22690"/>
                </a:lnTo>
                <a:lnTo>
                  <a:pt x="43720" y="22640"/>
                </a:lnTo>
                <a:lnTo>
                  <a:pt x="43840" y="22640"/>
                </a:lnTo>
                <a:lnTo>
                  <a:pt x="43930" y="22670"/>
                </a:lnTo>
                <a:lnTo>
                  <a:pt x="44100" y="22750"/>
                </a:lnTo>
                <a:lnTo>
                  <a:pt x="44410" y="23010"/>
                </a:lnTo>
                <a:lnTo>
                  <a:pt x="44500" y="23040"/>
                </a:lnTo>
                <a:lnTo>
                  <a:pt x="44610" y="23010"/>
                </a:lnTo>
                <a:lnTo>
                  <a:pt x="44690" y="22950"/>
                </a:lnTo>
                <a:lnTo>
                  <a:pt x="44820" y="22810"/>
                </a:lnTo>
                <a:lnTo>
                  <a:pt x="45060" y="22730"/>
                </a:lnTo>
                <a:lnTo>
                  <a:pt x="45160" y="22680"/>
                </a:lnTo>
                <a:lnTo>
                  <a:pt x="45180" y="22590"/>
                </a:lnTo>
                <a:lnTo>
                  <a:pt x="45230" y="22530"/>
                </a:lnTo>
                <a:lnTo>
                  <a:pt x="45290" y="22490"/>
                </a:lnTo>
                <a:lnTo>
                  <a:pt x="45350" y="22470"/>
                </a:lnTo>
                <a:lnTo>
                  <a:pt x="45450" y="22470"/>
                </a:lnTo>
                <a:lnTo>
                  <a:pt x="45470" y="22450"/>
                </a:lnTo>
                <a:lnTo>
                  <a:pt x="45500" y="22370"/>
                </a:lnTo>
                <a:lnTo>
                  <a:pt x="45530" y="22350"/>
                </a:lnTo>
                <a:lnTo>
                  <a:pt x="45670" y="22350"/>
                </a:lnTo>
                <a:lnTo>
                  <a:pt x="45950" y="22290"/>
                </a:lnTo>
                <a:lnTo>
                  <a:pt x="46100" y="22320"/>
                </a:lnTo>
                <a:lnTo>
                  <a:pt x="46190" y="22330"/>
                </a:lnTo>
                <a:lnTo>
                  <a:pt x="46260" y="22350"/>
                </a:lnTo>
                <a:lnTo>
                  <a:pt x="46310" y="22350"/>
                </a:lnTo>
                <a:lnTo>
                  <a:pt x="46530" y="22290"/>
                </a:lnTo>
                <a:lnTo>
                  <a:pt x="46590" y="22290"/>
                </a:lnTo>
                <a:lnTo>
                  <a:pt x="46630" y="22290"/>
                </a:lnTo>
                <a:lnTo>
                  <a:pt x="46660" y="22300"/>
                </a:lnTo>
                <a:lnTo>
                  <a:pt x="47230" y="22410"/>
                </a:lnTo>
                <a:lnTo>
                  <a:pt x="47330" y="22460"/>
                </a:lnTo>
                <a:lnTo>
                  <a:pt x="47390" y="22510"/>
                </a:lnTo>
                <a:lnTo>
                  <a:pt x="47410" y="22530"/>
                </a:lnTo>
                <a:lnTo>
                  <a:pt x="47420" y="22550"/>
                </a:lnTo>
                <a:lnTo>
                  <a:pt x="47450" y="22640"/>
                </a:lnTo>
                <a:lnTo>
                  <a:pt x="47470" y="22670"/>
                </a:lnTo>
                <a:lnTo>
                  <a:pt x="47510" y="22690"/>
                </a:lnTo>
                <a:lnTo>
                  <a:pt x="47580" y="22720"/>
                </a:lnTo>
                <a:lnTo>
                  <a:pt x="47630" y="22720"/>
                </a:lnTo>
                <a:lnTo>
                  <a:pt x="47670" y="22710"/>
                </a:lnTo>
                <a:lnTo>
                  <a:pt x="47710" y="22690"/>
                </a:lnTo>
                <a:lnTo>
                  <a:pt x="47740" y="22690"/>
                </a:lnTo>
                <a:lnTo>
                  <a:pt x="47840" y="22740"/>
                </a:lnTo>
                <a:lnTo>
                  <a:pt x="48020" y="22780"/>
                </a:lnTo>
                <a:lnTo>
                  <a:pt x="48070" y="22780"/>
                </a:lnTo>
                <a:lnTo>
                  <a:pt x="48080" y="22770"/>
                </a:lnTo>
                <a:lnTo>
                  <a:pt x="48100" y="22760"/>
                </a:lnTo>
                <a:lnTo>
                  <a:pt x="48120" y="22740"/>
                </a:lnTo>
                <a:lnTo>
                  <a:pt x="48150" y="22730"/>
                </a:lnTo>
                <a:lnTo>
                  <a:pt x="48310" y="22700"/>
                </a:lnTo>
                <a:lnTo>
                  <a:pt x="48360" y="22700"/>
                </a:lnTo>
                <a:lnTo>
                  <a:pt x="48400" y="22700"/>
                </a:lnTo>
                <a:lnTo>
                  <a:pt x="48420" y="22720"/>
                </a:lnTo>
                <a:lnTo>
                  <a:pt x="48430" y="22750"/>
                </a:lnTo>
                <a:lnTo>
                  <a:pt x="48440" y="22770"/>
                </a:lnTo>
                <a:lnTo>
                  <a:pt x="48440" y="22800"/>
                </a:lnTo>
                <a:lnTo>
                  <a:pt x="48430" y="22820"/>
                </a:lnTo>
                <a:lnTo>
                  <a:pt x="48400" y="22870"/>
                </a:lnTo>
                <a:lnTo>
                  <a:pt x="48390" y="22900"/>
                </a:lnTo>
                <a:lnTo>
                  <a:pt x="48380" y="22930"/>
                </a:lnTo>
                <a:lnTo>
                  <a:pt x="48380" y="22960"/>
                </a:lnTo>
                <a:lnTo>
                  <a:pt x="48380" y="22990"/>
                </a:lnTo>
                <a:lnTo>
                  <a:pt x="48400" y="23080"/>
                </a:lnTo>
                <a:lnTo>
                  <a:pt x="48410" y="23170"/>
                </a:lnTo>
                <a:lnTo>
                  <a:pt x="48420" y="23230"/>
                </a:lnTo>
                <a:lnTo>
                  <a:pt x="48430" y="23260"/>
                </a:lnTo>
                <a:lnTo>
                  <a:pt x="48440" y="23290"/>
                </a:lnTo>
                <a:lnTo>
                  <a:pt x="48460" y="23320"/>
                </a:lnTo>
                <a:lnTo>
                  <a:pt x="48500" y="23340"/>
                </a:lnTo>
                <a:lnTo>
                  <a:pt x="48630" y="23390"/>
                </a:lnTo>
                <a:lnTo>
                  <a:pt x="48670" y="23400"/>
                </a:lnTo>
                <a:lnTo>
                  <a:pt x="48690" y="23420"/>
                </a:lnTo>
                <a:lnTo>
                  <a:pt x="48710" y="23440"/>
                </a:lnTo>
                <a:lnTo>
                  <a:pt x="48720" y="23470"/>
                </a:lnTo>
                <a:lnTo>
                  <a:pt x="48730" y="23490"/>
                </a:lnTo>
                <a:lnTo>
                  <a:pt x="48730" y="23520"/>
                </a:lnTo>
                <a:lnTo>
                  <a:pt x="48740" y="23600"/>
                </a:lnTo>
                <a:lnTo>
                  <a:pt x="48740" y="23630"/>
                </a:lnTo>
                <a:lnTo>
                  <a:pt x="48750" y="23650"/>
                </a:lnTo>
                <a:lnTo>
                  <a:pt x="48770" y="23680"/>
                </a:lnTo>
                <a:lnTo>
                  <a:pt x="48850" y="23750"/>
                </a:lnTo>
                <a:lnTo>
                  <a:pt x="49020" y="23880"/>
                </a:lnTo>
                <a:lnTo>
                  <a:pt x="48920" y="23890"/>
                </a:lnTo>
                <a:lnTo>
                  <a:pt x="48810" y="23790"/>
                </a:lnTo>
                <a:lnTo>
                  <a:pt x="48750" y="23700"/>
                </a:lnTo>
                <a:lnTo>
                  <a:pt x="48600" y="23550"/>
                </a:lnTo>
                <a:lnTo>
                  <a:pt x="48490" y="23470"/>
                </a:lnTo>
                <a:lnTo>
                  <a:pt x="48430" y="23470"/>
                </a:lnTo>
                <a:lnTo>
                  <a:pt x="48280" y="23600"/>
                </a:lnTo>
                <a:lnTo>
                  <a:pt x="48280" y="23650"/>
                </a:lnTo>
                <a:lnTo>
                  <a:pt x="48360" y="23650"/>
                </a:lnTo>
                <a:lnTo>
                  <a:pt x="48200" y="24230"/>
                </a:lnTo>
                <a:lnTo>
                  <a:pt x="48160" y="24550"/>
                </a:lnTo>
                <a:lnTo>
                  <a:pt x="48200" y="24910"/>
                </a:lnTo>
                <a:lnTo>
                  <a:pt x="48270" y="25180"/>
                </a:lnTo>
                <a:lnTo>
                  <a:pt x="48300" y="25230"/>
                </a:lnTo>
                <a:lnTo>
                  <a:pt x="48330" y="25310"/>
                </a:lnTo>
                <a:lnTo>
                  <a:pt x="48380" y="25360"/>
                </a:lnTo>
                <a:lnTo>
                  <a:pt x="48390" y="25450"/>
                </a:lnTo>
                <a:lnTo>
                  <a:pt x="48360" y="26040"/>
                </a:lnTo>
                <a:lnTo>
                  <a:pt x="48380" y="26400"/>
                </a:lnTo>
                <a:lnTo>
                  <a:pt x="48560" y="27220"/>
                </a:lnTo>
                <a:lnTo>
                  <a:pt x="48580" y="27440"/>
                </a:lnTo>
                <a:lnTo>
                  <a:pt x="48600" y="27500"/>
                </a:lnTo>
                <a:lnTo>
                  <a:pt x="48620" y="27550"/>
                </a:lnTo>
                <a:lnTo>
                  <a:pt x="48700" y="27660"/>
                </a:lnTo>
                <a:lnTo>
                  <a:pt x="48720" y="27700"/>
                </a:lnTo>
                <a:lnTo>
                  <a:pt x="48730" y="27870"/>
                </a:lnTo>
                <a:lnTo>
                  <a:pt x="48770" y="28040"/>
                </a:lnTo>
                <a:lnTo>
                  <a:pt x="48880" y="28340"/>
                </a:lnTo>
                <a:lnTo>
                  <a:pt x="48980" y="28520"/>
                </a:lnTo>
                <a:lnTo>
                  <a:pt x="49000" y="28570"/>
                </a:lnTo>
                <a:lnTo>
                  <a:pt x="49160" y="28800"/>
                </a:lnTo>
                <a:lnTo>
                  <a:pt x="49400" y="29030"/>
                </a:lnTo>
                <a:lnTo>
                  <a:pt x="49520" y="29250"/>
                </a:lnTo>
                <a:lnTo>
                  <a:pt x="49710" y="29460"/>
                </a:lnTo>
                <a:lnTo>
                  <a:pt x="49930" y="29630"/>
                </a:lnTo>
                <a:lnTo>
                  <a:pt x="50080" y="29690"/>
                </a:lnTo>
                <a:lnTo>
                  <a:pt x="50420" y="30150"/>
                </a:lnTo>
                <a:lnTo>
                  <a:pt x="50590" y="30320"/>
                </a:lnTo>
                <a:lnTo>
                  <a:pt x="50770" y="30470"/>
                </a:lnTo>
                <a:lnTo>
                  <a:pt x="50880" y="30530"/>
                </a:lnTo>
                <a:lnTo>
                  <a:pt x="51140" y="30620"/>
                </a:lnTo>
                <a:lnTo>
                  <a:pt x="51140" y="30630"/>
                </a:lnTo>
                <a:lnTo>
                  <a:pt x="51110" y="30710"/>
                </a:lnTo>
                <a:lnTo>
                  <a:pt x="51050" y="30890"/>
                </a:lnTo>
                <a:lnTo>
                  <a:pt x="51040" y="30960"/>
                </a:lnTo>
                <a:lnTo>
                  <a:pt x="51040" y="30990"/>
                </a:lnTo>
                <a:lnTo>
                  <a:pt x="51040" y="31020"/>
                </a:lnTo>
                <a:lnTo>
                  <a:pt x="51040" y="31060"/>
                </a:lnTo>
                <a:lnTo>
                  <a:pt x="51050" y="31080"/>
                </a:lnTo>
                <a:lnTo>
                  <a:pt x="51060" y="31140"/>
                </a:lnTo>
                <a:lnTo>
                  <a:pt x="51070" y="31160"/>
                </a:lnTo>
                <a:lnTo>
                  <a:pt x="51070" y="31190"/>
                </a:lnTo>
                <a:lnTo>
                  <a:pt x="51060" y="31220"/>
                </a:lnTo>
                <a:lnTo>
                  <a:pt x="51000" y="31350"/>
                </a:lnTo>
                <a:lnTo>
                  <a:pt x="50990" y="31380"/>
                </a:lnTo>
                <a:lnTo>
                  <a:pt x="50970" y="31400"/>
                </a:lnTo>
                <a:lnTo>
                  <a:pt x="50950" y="31410"/>
                </a:lnTo>
                <a:lnTo>
                  <a:pt x="50820" y="31470"/>
                </a:lnTo>
                <a:lnTo>
                  <a:pt x="50800" y="31490"/>
                </a:lnTo>
                <a:lnTo>
                  <a:pt x="50780" y="31510"/>
                </a:lnTo>
                <a:lnTo>
                  <a:pt x="50770" y="31530"/>
                </a:lnTo>
                <a:lnTo>
                  <a:pt x="50750" y="31550"/>
                </a:lnTo>
                <a:lnTo>
                  <a:pt x="50730" y="31610"/>
                </a:lnTo>
                <a:lnTo>
                  <a:pt x="50720" y="31630"/>
                </a:lnTo>
                <a:lnTo>
                  <a:pt x="50700" y="31650"/>
                </a:lnTo>
                <a:lnTo>
                  <a:pt x="50670" y="31670"/>
                </a:lnTo>
                <a:lnTo>
                  <a:pt x="50640" y="31670"/>
                </a:lnTo>
                <a:lnTo>
                  <a:pt x="50430" y="31670"/>
                </a:lnTo>
                <a:lnTo>
                  <a:pt x="50390" y="31660"/>
                </a:lnTo>
                <a:lnTo>
                  <a:pt x="50360" y="31640"/>
                </a:lnTo>
                <a:lnTo>
                  <a:pt x="50330" y="31590"/>
                </a:lnTo>
                <a:lnTo>
                  <a:pt x="50310" y="31550"/>
                </a:lnTo>
                <a:lnTo>
                  <a:pt x="50280" y="31430"/>
                </a:lnTo>
                <a:lnTo>
                  <a:pt x="50250" y="31380"/>
                </a:lnTo>
                <a:lnTo>
                  <a:pt x="50210" y="31310"/>
                </a:lnTo>
                <a:lnTo>
                  <a:pt x="50180" y="31260"/>
                </a:lnTo>
                <a:lnTo>
                  <a:pt x="50160" y="31240"/>
                </a:lnTo>
                <a:lnTo>
                  <a:pt x="50140" y="31240"/>
                </a:lnTo>
                <a:lnTo>
                  <a:pt x="50090" y="31260"/>
                </a:lnTo>
                <a:lnTo>
                  <a:pt x="50070" y="31290"/>
                </a:lnTo>
                <a:lnTo>
                  <a:pt x="50050" y="31320"/>
                </a:lnTo>
                <a:lnTo>
                  <a:pt x="50040" y="31350"/>
                </a:lnTo>
                <a:lnTo>
                  <a:pt x="50030" y="31370"/>
                </a:lnTo>
                <a:lnTo>
                  <a:pt x="50010" y="31390"/>
                </a:lnTo>
                <a:lnTo>
                  <a:pt x="49990" y="31410"/>
                </a:lnTo>
                <a:lnTo>
                  <a:pt x="49970" y="31410"/>
                </a:lnTo>
                <a:lnTo>
                  <a:pt x="49950" y="31390"/>
                </a:lnTo>
                <a:lnTo>
                  <a:pt x="49930" y="31330"/>
                </a:lnTo>
                <a:lnTo>
                  <a:pt x="49920" y="31290"/>
                </a:lnTo>
                <a:lnTo>
                  <a:pt x="49930" y="31250"/>
                </a:lnTo>
                <a:lnTo>
                  <a:pt x="49930" y="31220"/>
                </a:lnTo>
                <a:lnTo>
                  <a:pt x="49900" y="31180"/>
                </a:lnTo>
                <a:lnTo>
                  <a:pt x="49870" y="31150"/>
                </a:lnTo>
                <a:lnTo>
                  <a:pt x="49630" y="31020"/>
                </a:lnTo>
                <a:lnTo>
                  <a:pt x="49550" y="30970"/>
                </a:lnTo>
                <a:lnTo>
                  <a:pt x="49590" y="30890"/>
                </a:lnTo>
                <a:lnTo>
                  <a:pt x="49600" y="30810"/>
                </a:lnTo>
                <a:lnTo>
                  <a:pt x="49600" y="30750"/>
                </a:lnTo>
                <a:lnTo>
                  <a:pt x="49590" y="30680"/>
                </a:lnTo>
                <a:lnTo>
                  <a:pt x="49580" y="30610"/>
                </a:lnTo>
                <a:lnTo>
                  <a:pt x="49540" y="30530"/>
                </a:lnTo>
                <a:lnTo>
                  <a:pt x="49370" y="30560"/>
                </a:lnTo>
                <a:lnTo>
                  <a:pt x="49220" y="30640"/>
                </a:lnTo>
                <a:lnTo>
                  <a:pt x="49190" y="30660"/>
                </a:lnTo>
                <a:lnTo>
                  <a:pt x="49160" y="30690"/>
                </a:lnTo>
                <a:lnTo>
                  <a:pt x="49130" y="30720"/>
                </a:lnTo>
                <a:lnTo>
                  <a:pt x="49100" y="30750"/>
                </a:lnTo>
                <a:lnTo>
                  <a:pt x="49070" y="30730"/>
                </a:lnTo>
                <a:lnTo>
                  <a:pt x="48990" y="30670"/>
                </a:lnTo>
                <a:lnTo>
                  <a:pt x="48900" y="30650"/>
                </a:lnTo>
                <a:lnTo>
                  <a:pt x="48830" y="30730"/>
                </a:lnTo>
                <a:lnTo>
                  <a:pt x="48770" y="30780"/>
                </a:lnTo>
                <a:lnTo>
                  <a:pt x="48690" y="30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March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100" y="30750"/>
                </a:moveTo>
                <a:lnTo>
                  <a:pt x="49040" y="30810"/>
                </a:lnTo>
                <a:lnTo>
                  <a:pt x="48980" y="31010"/>
                </a:lnTo>
                <a:lnTo>
                  <a:pt x="49000" y="31060"/>
                </a:lnTo>
                <a:lnTo>
                  <a:pt x="49060" y="31180"/>
                </a:lnTo>
                <a:lnTo>
                  <a:pt x="49180" y="31250"/>
                </a:lnTo>
                <a:lnTo>
                  <a:pt x="49230" y="31270"/>
                </a:lnTo>
                <a:lnTo>
                  <a:pt x="49300" y="31260"/>
                </a:lnTo>
                <a:lnTo>
                  <a:pt x="49420" y="31240"/>
                </a:lnTo>
                <a:lnTo>
                  <a:pt x="49440" y="31210"/>
                </a:lnTo>
                <a:lnTo>
                  <a:pt x="49520" y="31070"/>
                </a:lnTo>
                <a:lnTo>
                  <a:pt x="49520" y="31040"/>
                </a:lnTo>
                <a:lnTo>
                  <a:pt x="49520" y="31020"/>
                </a:lnTo>
                <a:lnTo>
                  <a:pt x="49530" y="31000"/>
                </a:lnTo>
                <a:lnTo>
                  <a:pt x="49540" y="30980"/>
                </a:lnTo>
                <a:lnTo>
                  <a:pt x="49550" y="30970"/>
                </a:lnTo>
                <a:lnTo>
                  <a:pt x="49630" y="31020"/>
                </a:lnTo>
                <a:lnTo>
                  <a:pt x="49870" y="31150"/>
                </a:lnTo>
                <a:lnTo>
                  <a:pt x="49900" y="31180"/>
                </a:lnTo>
                <a:lnTo>
                  <a:pt x="49930" y="31220"/>
                </a:lnTo>
                <a:lnTo>
                  <a:pt x="49930" y="31250"/>
                </a:lnTo>
                <a:lnTo>
                  <a:pt x="49920" y="31290"/>
                </a:lnTo>
                <a:lnTo>
                  <a:pt x="49930" y="31330"/>
                </a:lnTo>
                <a:lnTo>
                  <a:pt x="49950" y="31390"/>
                </a:lnTo>
                <a:lnTo>
                  <a:pt x="49970" y="31410"/>
                </a:lnTo>
                <a:lnTo>
                  <a:pt x="49990" y="31410"/>
                </a:lnTo>
                <a:lnTo>
                  <a:pt x="50010" y="31390"/>
                </a:lnTo>
                <a:lnTo>
                  <a:pt x="50030" y="31370"/>
                </a:lnTo>
                <a:lnTo>
                  <a:pt x="50040" y="31350"/>
                </a:lnTo>
                <a:lnTo>
                  <a:pt x="50050" y="31320"/>
                </a:lnTo>
                <a:lnTo>
                  <a:pt x="50070" y="31290"/>
                </a:lnTo>
                <a:lnTo>
                  <a:pt x="50090" y="31260"/>
                </a:lnTo>
                <a:lnTo>
                  <a:pt x="50140" y="31240"/>
                </a:lnTo>
                <a:lnTo>
                  <a:pt x="50160" y="31240"/>
                </a:lnTo>
                <a:lnTo>
                  <a:pt x="50180" y="31260"/>
                </a:lnTo>
                <a:lnTo>
                  <a:pt x="50210" y="31310"/>
                </a:lnTo>
                <a:lnTo>
                  <a:pt x="50250" y="31380"/>
                </a:lnTo>
                <a:lnTo>
                  <a:pt x="50280" y="31430"/>
                </a:lnTo>
                <a:lnTo>
                  <a:pt x="50310" y="31550"/>
                </a:lnTo>
                <a:lnTo>
                  <a:pt x="50330" y="31590"/>
                </a:lnTo>
                <a:lnTo>
                  <a:pt x="50360" y="31640"/>
                </a:lnTo>
                <a:lnTo>
                  <a:pt x="50390" y="31660"/>
                </a:lnTo>
                <a:lnTo>
                  <a:pt x="50430" y="31670"/>
                </a:lnTo>
                <a:lnTo>
                  <a:pt x="50640" y="31670"/>
                </a:lnTo>
                <a:lnTo>
                  <a:pt x="50670" y="31670"/>
                </a:lnTo>
                <a:lnTo>
                  <a:pt x="50700" y="31650"/>
                </a:lnTo>
                <a:lnTo>
                  <a:pt x="50720" y="31630"/>
                </a:lnTo>
                <a:lnTo>
                  <a:pt x="50730" y="31610"/>
                </a:lnTo>
                <a:lnTo>
                  <a:pt x="50750" y="31550"/>
                </a:lnTo>
                <a:lnTo>
                  <a:pt x="50770" y="31530"/>
                </a:lnTo>
                <a:lnTo>
                  <a:pt x="50780" y="31510"/>
                </a:lnTo>
                <a:lnTo>
                  <a:pt x="50800" y="31490"/>
                </a:lnTo>
                <a:lnTo>
                  <a:pt x="50820" y="31470"/>
                </a:lnTo>
                <a:lnTo>
                  <a:pt x="50950" y="31410"/>
                </a:lnTo>
                <a:lnTo>
                  <a:pt x="50970" y="31400"/>
                </a:lnTo>
                <a:lnTo>
                  <a:pt x="50990" y="31380"/>
                </a:lnTo>
                <a:lnTo>
                  <a:pt x="51000" y="31350"/>
                </a:lnTo>
                <a:lnTo>
                  <a:pt x="51060" y="31220"/>
                </a:lnTo>
                <a:lnTo>
                  <a:pt x="51070" y="31190"/>
                </a:lnTo>
                <a:lnTo>
                  <a:pt x="51070" y="31160"/>
                </a:lnTo>
                <a:lnTo>
                  <a:pt x="51060" y="31140"/>
                </a:lnTo>
                <a:lnTo>
                  <a:pt x="51050" y="31080"/>
                </a:lnTo>
                <a:lnTo>
                  <a:pt x="51040" y="31060"/>
                </a:lnTo>
                <a:lnTo>
                  <a:pt x="51040" y="31020"/>
                </a:lnTo>
                <a:lnTo>
                  <a:pt x="51040" y="30990"/>
                </a:lnTo>
                <a:lnTo>
                  <a:pt x="51040" y="30960"/>
                </a:lnTo>
                <a:lnTo>
                  <a:pt x="51050" y="30890"/>
                </a:lnTo>
                <a:lnTo>
                  <a:pt x="51110" y="30710"/>
                </a:lnTo>
                <a:lnTo>
                  <a:pt x="51140" y="30630"/>
                </a:lnTo>
                <a:lnTo>
                  <a:pt x="51140" y="30620"/>
                </a:lnTo>
                <a:lnTo>
                  <a:pt x="51150" y="30620"/>
                </a:lnTo>
                <a:lnTo>
                  <a:pt x="51430" y="30660"/>
                </a:lnTo>
                <a:lnTo>
                  <a:pt x="51540" y="30730"/>
                </a:lnTo>
                <a:lnTo>
                  <a:pt x="51770" y="30920"/>
                </a:lnTo>
                <a:lnTo>
                  <a:pt x="52160" y="31080"/>
                </a:lnTo>
                <a:lnTo>
                  <a:pt x="52220" y="31170"/>
                </a:lnTo>
                <a:lnTo>
                  <a:pt x="52270" y="31230"/>
                </a:lnTo>
                <a:lnTo>
                  <a:pt x="53620" y="32410"/>
                </a:lnTo>
                <a:lnTo>
                  <a:pt x="54070" y="32810"/>
                </a:lnTo>
                <a:lnTo>
                  <a:pt x="54750" y="33230"/>
                </a:lnTo>
                <a:lnTo>
                  <a:pt x="54870" y="33280"/>
                </a:lnTo>
                <a:lnTo>
                  <a:pt x="54920" y="33350"/>
                </a:lnTo>
                <a:lnTo>
                  <a:pt x="55200" y="33450"/>
                </a:lnTo>
                <a:lnTo>
                  <a:pt x="55360" y="33540"/>
                </a:lnTo>
                <a:lnTo>
                  <a:pt x="55410" y="33510"/>
                </a:lnTo>
                <a:lnTo>
                  <a:pt x="55460" y="33450"/>
                </a:lnTo>
                <a:lnTo>
                  <a:pt x="55490" y="33420"/>
                </a:lnTo>
                <a:lnTo>
                  <a:pt x="55510" y="33410"/>
                </a:lnTo>
                <a:lnTo>
                  <a:pt x="55520" y="33390"/>
                </a:lnTo>
                <a:lnTo>
                  <a:pt x="55540" y="33380"/>
                </a:lnTo>
                <a:lnTo>
                  <a:pt x="55570" y="33370"/>
                </a:lnTo>
                <a:lnTo>
                  <a:pt x="55610" y="33380"/>
                </a:lnTo>
                <a:lnTo>
                  <a:pt x="55620" y="33420"/>
                </a:lnTo>
                <a:lnTo>
                  <a:pt x="55640" y="33460"/>
                </a:lnTo>
                <a:lnTo>
                  <a:pt x="55650" y="33470"/>
                </a:lnTo>
                <a:lnTo>
                  <a:pt x="55770" y="33530"/>
                </a:lnTo>
                <a:lnTo>
                  <a:pt x="55850" y="33670"/>
                </a:lnTo>
                <a:lnTo>
                  <a:pt x="55920" y="33800"/>
                </a:lnTo>
                <a:lnTo>
                  <a:pt x="55980" y="33860"/>
                </a:lnTo>
                <a:lnTo>
                  <a:pt x="56090" y="33890"/>
                </a:lnTo>
                <a:lnTo>
                  <a:pt x="56190" y="33960"/>
                </a:lnTo>
                <a:lnTo>
                  <a:pt x="56240" y="34070"/>
                </a:lnTo>
                <a:lnTo>
                  <a:pt x="56200" y="34200"/>
                </a:lnTo>
                <a:lnTo>
                  <a:pt x="56370" y="34650"/>
                </a:lnTo>
                <a:lnTo>
                  <a:pt x="56950" y="36130"/>
                </a:lnTo>
                <a:lnTo>
                  <a:pt x="57040" y="36360"/>
                </a:lnTo>
                <a:lnTo>
                  <a:pt x="57130" y="36520"/>
                </a:lnTo>
                <a:lnTo>
                  <a:pt x="57160" y="36580"/>
                </a:lnTo>
                <a:lnTo>
                  <a:pt x="57190" y="36870"/>
                </a:lnTo>
                <a:lnTo>
                  <a:pt x="57220" y="36930"/>
                </a:lnTo>
                <a:lnTo>
                  <a:pt x="57290" y="37050"/>
                </a:lnTo>
                <a:lnTo>
                  <a:pt x="57480" y="37460"/>
                </a:lnTo>
                <a:lnTo>
                  <a:pt x="57560" y="37740"/>
                </a:lnTo>
                <a:lnTo>
                  <a:pt x="57590" y="37940"/>
                </a:lnTo>
                <a:lnTo>
                  <a:pt x="57660" y="38420"/>
                </a:lnTo>
                <a:lnTo>
                  <a:pt x="57890" y="39270"/>
                </a:lnTo>
                <a:lnTo>
                  <a:pt x="57790" y="39280"/>
                </a:lnTo>
                <a:lnTo>
                  <a:pt x="57370" y="39380"/>
                </a:lnTo>
                <a:lnTo>
                  <a:pt x="57040" y="39530"/>
                </a:lnTo>
                <a:lnTo>
                  <a:pt x="56920" y="39570"/>
                </a:lnTo>
                <a:lnTo>
                  <a:pt x="56830" y="39560"/>
                </a:lnTo>
                <a:lnTo>
                  <a:pt x="56800" y="39570"/>
                </a:lnTo>
                <a:lnTo>
                  <a:pt x="56760" y="39600"/>
                </a:lnTo>
                <a:lnTo>
                  <a:pt x="56710" y="39660"/>
                </a:lnTo>
                <a:lnTo>
                  <a:pt x="56690" y="39700"/>
                </a:lnTo>
                <a:lnTo>
                  <a:pt x="56670" y="39730"/>
                </a:lnTo>
                <a:lnTo>
                  <a:pt x="56670" y="39810"/>
                </a:lnTo>
                <a:lnTo>
                  <a:pt x="56660" y="39840"/>
                </a:lnTo>
                <a:lnTo>
                  <a:pt x="56650" y="39870"/>
                </a:lnTo>
                <a:lnTo>
                  <a:pt x="56640" y="39890"/>
                </a:lnTo>
                <a:lnTo>
                  <a:pt x="56620" y="39910"/>
                </a:lnTo>
                <a:lnTo>
                  <a:pt x="56580" y="39940"/>
                </a:lnTo>
                <a:lnTo>
                  <a:pt x="56480" y="39990"/>
                </a:lnTo>
                <a:lnTo>
                  <a:pt x="56320" y="40020"/>
                </a:lnTo>
                <a:lnTo>
                  <a:pt x="56280" y="40020"/>
                </a:lnTo>
                <a:lnTo>
                  <a:pt x="56250" y="40010"/>
                </a:lnTo>
                <a:lnTo>
                  <a:pt x="56190" y="39990"/>
                </a:lnTo>
                <a:lnTo>
                  <a:pt x="56160" y="39990"/>
                </a:lnTo>
                <a:lnTo>
                  <a:pt x="56130" y="39990"/>
                </a:lnTo>
                <a:lnTo>
                  <a:pt x="55970" y="40050"/>
                </a:lnTo>
                <a:lnTo>
                  <a:pt x="55930" y="40060"/>
                </a:lnTo>
                <a:lnTo>
                  <a:pt x="55900" y="40060"/>
                </a:lnTo>
                <a:lnTo>
                  <a:pt x="55870" y="40050"/>
                </a:lnTo>
                <a:lnTo>
                  <a:pt x="55850" y="40040"/>
                </a:lnTo>
                <a:lnTo>
                  <a:pt x="55810" y="40000"/>
                </a:lnTo>
                <a:lnTo>
                  <a:pt x="55790" y="39990"/>
                </a:lnTo>
                <a:lnTo>
                  <a:pt x="55760" y="39980"/>
                </a:lnTo>
                <a:lnTo>
                  <a:pt x="55730" y="39990"/>
                </a:lnTo>
                <a:lnTo>
                  <a:pt x="55690" y="40020"/>
                </a:lnTo>
                <a:lnTo>
                  <a:pt x="55640" y="40090"/>
                </a:lnTo>
                <a:lnTo>
                  <a:pt x="55580" y="40230"/>
                </a:lnTo>
                <a:lnTo>
                  <a:pt x="55560" y="40250"/>
                </a:lnTo>
                <a:lnTo>
                  <a:pt x="55510" y="40320"/>
                </a:lnTo>
                <a:lnTo>
                  <a:pt x="55500" y="40340"/>
                </a:lnTo>
                <a:lnTo>
                  <a:pt x="55490" y="40370"/>
                </a:lnTo>
                <a:lnTo>
                  <a:pt x="55480" y="40400"/>
                </a:lnTo>
                <a:lnTo>
                  <a:pt x="55470" y="40460"/>
                </a:lnTo>
                <a:lnTo>
                  <a:pt x="55460" y="40500"/>
                </a:lnTo>
                <a:lnTo>
                  <a:pt x="55450" y="40530"/>
                </a:lnTo>
                <a:lnTo>
                  <a:pt x="55430" y="40550"/>
                </a:lnTo>
                <a:lnTo>
                  <a:pt x="55380" y="40570"/>
                </a:lnTo>
                <a:lnTo>
                  <a:pt x="55290" y="40600"/>
                </a:lnTo>
                <a:lnTo>
                  <a:pt x="55230" y="40620"/>
                </a:lnTo>
                <a:lnTo>
                  <a:pt x="55180" y="40650"/>
                </a:lnTo>
                <a:lnTo>
                  <a:pt x="55140" y="40710"/>
                </a:lnTo>
                <a:lnTo>
                  <a:pt x="55120" y="40760"/>
                </a:lnTo>
                <a:lnTo>
                  <a:pt x="55110" y="40800"/>
                </a:lnTo>
                <a:lnTo>
                  <a:pt x="55100" y="40860"/>
                </a:lnTo>
                <a:lnTo>
                  <a:pt x="55040" y="40900"/>
                </a:lnTo>
                <a:lnTo>
                  <a:pt x="54990" y="40920"/>
                </a:lnTo>
                <a:lnTo>
                  <a:pt x="54560" y="40980"/>
                </a:lnTo>
                <a:lnTo>
                  <a:pt x="54410" y="40720"/>
                </a:lnTo>
                <a:lnTo>
                  <a:pt x="54360" y="40670"/>
                </a:lnTo>
                <a:lnTo>
                  <a:pt x="54240" y="40560"/>
                </a:lnTo>
                <a:lnTo>
                  <a:pt x="54190" y="40530"/>
                </a:lnTo>
                <a:lnTo>
                  <a:pt x="54150" y="40520"/>
                </a:lnTo>
                <a:lnTo>
                  <a:pt x="54130" y="40520"/>
                </a:lnTo>
                <a:lnTo>
                  <a:pt x="54120" y="40530"/>
                </a:lnTo>
                <a:lnTo>
                  <a:pt x="54060" y="40580"/>
                </a:lnTo>
                <a:lnTo>
                  <a:pt x="54030" y="40590"/>
                </a:lnTo>
                <a:lnTo>
                  <a:pt x="54000" y="40590"/>
                </a:lnTo>
                <a:lnTo>
                  <a:pt x="53720" y="40600"/>
                </a:lnTo>
                <a:lnTo>
                  <a:pt x="53720" y="40490"/>
                </a:lnTo>
                <a:lnTo>
                  <a:pt x="53750" y="40430"/>
                </a:lnTo>
                <a:lnTo>
                  <a:pt x="53770" y="40400"/>
                </a:lnTo>
                <a:lnTo>
                  <a:pt x="53810" y="40390"/>
                </a:lnTo>
                <a:lnTo>
                  <a:pt x="53830" y="40400"/>
                </a:lnTo>
                <a:lnTo>
                  <a:pt x="53870" y="40410"/>
                </a:lnTo>
                <a:lnTo>
                  <a:pt x="53910" y="40410"/>
                </a:lnTo>
                <a:lnTo>
                  <a:pt x="53980" y="40390"/>
                </a:lnTo>
                <a:lnTo>
                  <a:pt x="54020" y="40360"/>
                </a:lnTo>
                <a:lnTo>
                  <a:pt x="54040" y="40340"/>
                </a:lnTo>
                <a:lnTo>
                  <a:pt x="54050" y="40310"/>
                </a:lnTo>
                <a:lnTo>
                  <a:pt x="54080" y="40140"/>
                </a:lnTo>
                <a:lnTo>
                  <a:pt x="54080" y="40100"/>
                </a:lnTo>
                <a:lnTo>
                  <a:pt x="54080" y="40060"/>
                </a:lnTo>
                <a:lnTo>
                  <a:pt x="54080" y="40030"/>
                </a:lnTo>
                <a:lnTo>
                  <a:pt x="54070" y="39970"/>
                </a:lnTo>
                <a:lnTo>
                  <a:pt x="54030" y="39870"/>
                </a:lnTo>
                <a:lnTo>
                  <a:pt x="53980" y="39770"/>
                </a:lnTo>
                <a:lnTo>
                  <a:pt x="53970" y="39750"/>
                </a:lnTo>
                <a:lnTo>
                  <a:pt x="53950" y="39730"/>
                </a:lnTo>
                <a:lnTo>
                  <a:pt x="53940" y="39720"/>
                </a:lnTo>
                <a:lnTo>
                  <a:pt x="53900" y="39700"/>
                </a:lnTo>
                <a:lnTo>
                  <a:pt x="53560" y="39880"/>
                </a:lnTo>
                <a:lnTo>
                  <a:pt x="53460" y="39890"/>
                </a:lnTo>
                <a:lnTo>
                  <a:pt x="53450" y="39870"/>
                </a:lnTo>
                <a:lnTo>
                  <a:pt x="53440" y="39840"/>
                </a:lnTo>
                <a:lnTo>
                  <a:pt x="53430" y="39780"/>
                </a:lnTo>
                <a:lnTo>
                  <a:pt x="53420" y="39750"/>
                </a:lnTo>
                <a:lnTo>
                  <a:pt x="53410" y="39730"/>
                </a:lnTo>
                <a:lnTo>
                  <a:pt x="53390" y="39680"/>
                </a:lnTo>
                <a:lnTo>
                  <a:pt x="53200" y="39470"/>
                </a:lnTo>
                <a:lnTo>
                  <a:pt x="53170" y="39430"/>
                </a:lnTo>
                <a:lnTo>
                  <a:pt x="53110" y="39370"/>
                </a:lnTo>
                <a:lnTo>
                  <a:pt x="52990" y="39270"/>
                </a:lnTo>
                <a:lnTo>
                  <a:pt x="52910" y="39180"/>
                </a:lnTo>
                <a:lnTo>
                  <a:pt x="52870" y="39140"/>
                </a:lnTo>
                <a:lnTo>
                  <a:pt x="52830" y="39120"/>
                </a:lnTo>
                <a:lnTo>
                  <a:pt x="52810" y="39130"/>
                </a:lnTo>
                <a:lnTo>
                  <a:pt x="52770" y="39140"/>
                </a:lnTo>
                <a:lnTo>
                  <a:pt x="52720" y="39150"/>
                </a:lnTo>
                <a:lnTo>
                  <a:pt x="52550" y="39140"/>
                </a:lnTo>
                <a:lnTo>
                  <a:pt x="52510" y="39150"/>
                </a:lnTo>
                <a:lnTo>
                  <a:pt x="52500" y="39180"/>
                </a:lnTo>
                <a:lnTo>
                  <a:pt x="52500" y="39200"/>
                </a:lnTo>
                <a:lnTo>
                  <a:pt x="52510" y="39230"/>
                </a:lnTo>
                <a:lnTo>
                  <a:pt x="52530" y="39280"/>
                </a:lnTo>
                <a:lnTo>
                  <a:pt x="52530" y="39310"/>
                </a:lnTo>
                <a:lnTo>
                  <a:pt x="52520" y="39340"/>
                </a:lnTo>
                <a:lnTo>
                  <a:pt x="52500" y="39360"/>
                </a:lnTo>
                <a:lnTo>
                  <a:pt x="52440" y="39380"/>
                </a:lnTo>
                <a:lnTo>
                  <a:pt x="52420" y="39370"/>
                </a:lnTo>
                <a:lnTo>
                  <a:pt x="52400" y="39340"/>
                </a:lnTo>
                <a:lnTo>
                  <a:pt x="52400" y="39320"/>
                </a:lnTo>
                <a:lnTo>
                  <a:pt x="52400" y="39180"/>
                </a:lnTo>
                <a:lnTo>
                  <a:pt x="52400" y="39150"/>
                </a:lnTo>
                <a:lnTo>
                  <a:pt x="52390" y="39120"/>
                </a:lnTo>
                <a:lnTo>
                  <a:pt x="52390" y="39090"/>
                </a:lnTo>
                <a:lnTo>
                  <a:pt x="52370" y="39060"/>
                </a:lnTo>
                <a:lnTo>
                  <a:pt x="52360" y="39040"/>
                </a:lnTo>
                <a:lnTo>
                  <a:pt x="52200" y="38940"/>
                </a:lnTo>
                <a:lnTo>
                  <a:pt x="52170" y="38900"/>
                </a:lnTo>
                <a:lnTo>
                  <a:pt x="52070" y="38770"/>
                </a:lnTo>
                <a:lnTo>
                  <a:pt x="52040" y="38710"/>
                </a:lnTo>
                <a:lnTo>
                  <a:pt x="52020" y="38650"/>
                </a:lnTo>
                <a:lnTo>
                  <a:pt x="52020" y="38580"/>
                </a:lnTo>
                <a:lnTo>
                  <a:pt x="52020" y="38550"/>
                </a:lnTo>
                <a:lnTo>
                  <a:pt x="52010" y="38520"/>
                </a:lnTo>
                <a:lnTo>
                  <a:pt x="51980" y="38470"/>
                </a:lnTo>
                <a:lnTo>
                  <a:pt x="51970" y="38450"/>
                </a:lnTo>
                <a:lnTo>
                  <a:pt x="51970" y="38420"/>
                </a:lnTo>
                <a:lnTo>
                  <a:pt x="51970" y="38390"/>
                </a:lnTo>
                <a:lnTo>
                  <a:pt x="51980" y="38320"/>
                </a:lnTo>
                <a:lnTo>
                  <a:pt x="51980" y="38290"/>
                </a:lnTo>
                <a:lnTo>
                  <a:pt x="51980" y="38260"/>
                </a:lnTo>
                <a:lnTo>
                  <a:pt x="51980" y="38250"/>
                </a:lnTo>
                <a:lnTo>
                  <a:pt x="51950" y="38150"/>
                </a:lnTo>
                <a:lnTo>
                  <a:pt x="51940" y="38060"/>
                </a:lnTo>
                <a:lnTo>
                  <a:pt x="51940" y="37980"/>
                </a:lnTo>
                <a:lnTo>
                  <a:pt x="51960" y="37850"/>
                </a:lnTo>
                <a:lnTo>
                  <a:pt x="51970" y="37780"/>
                </a:lnTo>
                <a:lnTo>
                  <a:pt x="51950" y="37720"/>
                </a:lnTo>
                <a:lnTo>
                  <a:pt x="51920" y="37660"/>
                </a:lnTo>
                <a:lnTo>
                  <a:pt x="51850" y="37550"/>
                </a:lnTo>
                <a:lnTo>
                  <a:pt x="51800" y="37500"/>
                </a:lnTo>
                <a:lnTo>
                  <a:pt x="51760" y="37470"/>
                </a:lnTo>
                <a:lnTo>
                  <a:pt x="51670" y="37460"/>
                </a:lnTo>
                <a:lnTo>
                  <a:pt x="51640" y="37440"/>
                </a:lnTo>
                <a:lnTo>
                  <a:pt x="51630" y="37410"/>
                </a:lnTo>
                <a:lnTo>
                  <a:pt x="51610" y="37330"/>
                </a:lnTo>
                <a:lnTo>
                  <a:pt x="51610" y="37300"/>
                </a:lnTo>
                <a:lnTo>
                  <a:pt x="51610" y="37280"/>
                </a:lnTo>
                <a:lnTo>
                  <a:pt x="51630" y="37260"/>
                </a:lnTo>
                <a:lnTo>
                  <a:pt x="51670" y="37220"/>
                </a:lnTo>
                <a:lnTo>
                  <a:pt x="51700" y="37180"/>
                </a:lnTo>
                <a:lnTo>
                  <a:pt x="51710" y="37150"/>
                </a:lnTo>
                <a:lnTo>
                  <a:pt x="51730" y="37130"/>
                </a:lnTo>
                <a:lnTo>
                  <a:pt x="51730" y="37100"/>
                </a:lnTo>
                <a:lnTo>
                  <a:pt x="51740" y="37070"/>
                </a:lnTo>
                <a:lnTo>
                  <a:pt x="51740" y="37030"/>
                </a:lnTo>
                <a:lnTo>
                  <a:pt x="51740" y="37000"/>
                </a:lnTo>
                <a:lnTo>
                  <a:pt x="51740" y="36940"/>
                </a:lnTo>
                <a:lnTo>
                  <a:pt x="51710" y="36820"/>
                </a:lnTo>
                <a:lnTo>
                  <a:pt x="51710" y="36800"/>
                </a:lnTo>
                <a:lnTo>
                  <a:pt x="51420" y="36310"/>
                </a:lnTo>
                <a:lnTo>
                  <a:pt x="51380" y="36240"/>
                </a:lnTo>
                <a:lnTo>
                  <a:pt x="51370" y="36180"/>
                </a:lnTo>
                <a:lnTo>
                  <a:pt x="51380" y="36070"/>
                </a:lnTo>
                <a:lnTo>
                  <a:pt x="51370" y="35950"/>
                </a:lnTo>
                <a:lnTo>
                  <a:pt x="51360" y="35910"/>
                </a:lnTo>
                <a:lnTo>
                  <a:pt x="51340" y="35870"/>
                </a:lnTo>
                <a:lnTo>
                  <a:pt x="51140" y="35540"/>
                </a:lnTo>
                <a:lnTo>
                  <a:pt x="51110" y="35480"/>
                </a:lnTo>
                <a:lnTo>
                  <a:pt x="51090" y="35430"/>
                </a:lnTo>
                <a:lnTo>
                  <a:pt x="51090" y="35400"/>
                </a:lnTo>
                <a:lnTo>
                  <a:pt x="51130" y="35200"/>
                </a:lnTo>
                <a:lnTo>
                  <a:pt x="51140" y="35130"/>
                </a:lnTo>
                <a:lnTo>
                  <a:pt x="51140" y="35100"/>
                </a:lnTo>
                <a:lnTo>
                  <a:pt x="51140" y="35040"/>
                </a:lnTo>
                <a:lnTo>
                  <a:pt x="51160" y="34930"/>
                </a:lnTo>
                <a:lnTo>
                  <a:pt x="51160" y="34900"/>
                </a:lnTo>
                <a:lnTo>
                  <a:pt x="51160" y="34760"/>
                </a:lnTo>
                <a:lnTo>
                  <a:pt x="51010" y="34770"/>
                </a:lnTo>
                <a:lnTo>
                  <a:pt x="50900" y="34820"/>
                </a:lnTo>
                <a:lnTo>
                  <a:pt x="50870" y="34850"/>
                </a:lnTo>
                <a:lnTo>
                  <a:pt x="50850" y="34860"/>
                </a:lnTo>
                <a:lnTo>
                  <a:pt x="50800" y="34940"/>
                </a:lnTo>
                <a:lnTo>
                  <a:pt x="50770" y="34980"/>
                </a:lnTo>
                <a:lnTo>
                  <a:pt x="50740" y="34990"/>
                </a:lnTo>
                <a:lnTo>
                  <a:pt x="50710" y="34980"/>
                </a:lnTo>
                <a:lnTo>
                  <a:pt x="50640" y="34940"/>
                </a:lnTo>
                <a:lnTo>
                  <a:pt x="50570" y="34920"/>
                </a:lnTo>
                <a:lnTo>
                  <a:pt x="50500" y="34910"/>
                </a:lnTo>
                <a:lnTo>
                  <a:pt x="50460" y="34910"/>
                </a:lnTo>
                <a:lnTo>
                  <a:pt x="50440" y="34910"/>
                </a:lnTo>
                <a:lnTo>
                  <a:pt x="50420" y="34930"/>
                </a:lnTo>
                <a:lnTo>
                  <a:pt x="50370" y="34980"/>
                </a:lnTo>
                <a:lnTo>
                  <a:pt x="50320" y="35020"/>
                </a:lnTo>
                <a:lnTo>
                  <a:pt x="50290" y="35030"/>
                </a:lnTo>
                <a:lnTo>
                  <a:pt x="50260" y="35010"/>
                </a:lnTo>
                <a:lnTo>
                  <a:pt x="49710" y="34350"/>
                </a:lnTo>
                <a:lnTo>
                  <a:pt x="49580" y="34270"/>
                </a:lnTo>
                <a:lnTo>
                  <a:pt x="49310" y="34160"/>
                </a:lnTo>
                <a:lnTo>
                  <a:pt x="49250" y="34140"/>
                </a:lnTo>
                <a:lnTo>
                  <a:pt x="49220" y="34150"/>
                </a:lnTo>
                <a:lnTo>
                  <a:pt x="49190" y="34160"/>
                </a:lnTo>
                <a:lnTo>
                  <a:pt x="49170" y="34170"/>
                </a:lnTo>
                <a:lnTo>
                  <a:pt x="49140" y="34220"/>
                </a:lnTo>
                <a:lnTo>
                  <a:pt x="49110" y="34240"/>
                </a:lnTo>
                <a:lnTo>
                  <a:pt x="49080" y="34260"/>
                </a:lnTo>
                <a:lnTo>
                  <a:pt x="49020" y="34270"/>
                </a:lnTo>
                <a:lnTo>
                  <a:pt x="48950" y="34250"/>
                </a:lnTo>
                <a:lnTo>
                  <a:pt x="48590" y="34080"/>
                </a:lnTo>
                <a:lnTo>
                  <a:pt x="48550" y="34050"/>
                </a:lnTo>
                <a:lnTo>
                  <a:pt x="48530" y="34030"/>
                </a:lnTo>
                <a:lnTo>
                  <a:pt x="48510" y="34010"/>
                </a:lnTo>
                <a:lnTo>
                  <a:pt x="48500" y="33980"/>
                </a:lnTo>
                <a:lnTo>
                  <a:pt x="48500" y="33950"/>
                </a:lnTo>
                <a:lnTo>
                  <a:pt x="48510" y="33930"/>
                </a:lnTo>
                <a:lnTo>
                  <a:pt x="48530" y="33910"/>
                </a:lnTo>
                <a:lnTo>
                  <a:pt x="48560" y="33900"/>
                </a:lnTo>
                <a:lnTo>
                  <a:pt x="48590" y="33910"/>
                </a:lnTo>
                <a:lnTo>
                  <a:pt x="48680" y="33920"/>
                </a:lnTo>
                <a:lnTo>
                  <a:pt x="48710" y="33920"/>
                </a:lnTo>
                <a:lnTo>
                  <a:pt x="48730" y="33910"/>
                </a:lnTo>
                <a:lnTo>
                  <a:pt x="48760" y="33900"/>
                </a:lnTo>
                <a:lnTo>
                  <a:pt x="48770" y="33880"/>
                </a:lnTo>
                <a:lnTo>
                  <a:pt x="48790" y="33850"/>
                </a:lnTo>
                <a:lnTo>
                  <a:pt x="48800" y="33830"/>
                </a:lnTo>
                <a:lnTo>
                  <a:pt x="48810" y="33800"/>
                </a:lnTo>
                <a:lnTo>
                  <a:pt x="48810" y="33770"/>
                </a:lnTo>
                <a:lnTo>
                  <a:pt x="48810" y="33740"/>
                </a:lnTo>
                <a:lnTo>
                  <a:pt x="48790" y="33700"/>
                </a:lnTo>
                <a:lnTo>
                  <a:pt x="48790" y="33670"/>
                </a:lnTo>
                <a:lnTo>
                  <a:pt x="48800" y="33640"/>
                </a:lnTo>
                <a:lnTo>
                  <a:pt x="48820" y="33590"/>
                </a:lnTo>
                <a:lnTo>
                  <a:pt x="48830" y="33560"/>
                </a:lnTo>
                <a:lnTo>
                  <a:pt x="48830" y="33520"/>
                </a:lnTo>
                <a:lnTo>
                  <a:pt x="48820" y="33480"/>
                </a:lnTo>
                <a:lnTo>
                  <a:pt x="48800" y="33480"/>
                </a:lnTo>
                <a:lnTo>
                  <a:pt x="48770" y="33480"/>
                </a:lnTo>
                <a:lnTo>
                  <a:pt x="48540" y="33570"/>
                </a:lnTo>
                <a:lnTo>
                  <a:pt x="48520" y="33580"/>
                </a:lnTo>
                <a:lnTo>
                  <a:pt x="48490" y="33600"/>
                </a:lnTo>
                <a:lnTo>
                  <a:pt x="48480" y="33620"/>
                </a:lnTo>
                <a:lnTo>
                  <a:pt x="48460" y="33680"/>
                </a:lnTo>
                <a:lnTo>
                  <a:pt x="48440" y="33700"/>
                </a:lnTo>
                <a:lnTo>
                  <a:pt x="48390" y="33710"/>
                </a:lnTo>
                <a:lnTo>
                  <a:pt x="48360" y="33700"/>
                </a:lnTo>
                <a:lnTo>
                  <a:pt x="48240" y="33620"/>
                </a:lnTo>
                <a:lnTo>
                  <a:pt x="48150" y="33590"/>
                </a:lnTo>
                <a:lnTo>
                  <a:pt x="48100" y="33580"/>
                </a:lnTo>
                <a:lnTo>
                  <a:pt x="48030" y="33580"/>
                </a:lnTo>
                <a:lnTo>
                  <a:pt x="47960" y="33570"/>
                </a:lnTo>
                <a:lnTo>
                  <a:pt x="47940" y="33550"/>
                </a:lnTo>
                <a:lnTo>
                  <a:pt x="47920" y="33510"/>
                </a:lnTo>
                <a:lnTo>
                  <a:pt x="47850" y="33280"/>
                </a:lnTo>
                <a:lnTo>
                  <a:pt x="47850" y="33250"/>
                </a:lnTo>
                <a:lnTo>
                  <a:pt x="47860" y="33210"/>
                </a:lnTo>
                <a:lnTo>
                  <a:pt x="47890" y="33200"/>
                </a:lnTo>
                <a:lnTo>
                  <a:pt x="47970" y="33170"/>
                </a:lnTo>
                <a:lnTo>
                  <a:pt x="48000" y="33150"/>
                </a:lnTo>
                <a:lnTo>
                  <a:pt x="48050" y="33110"/>
                </a:lnTo>
                <a:lnTo>
                  <a:pt x="48150" y="33000"/>
                </a:lnTo>
                <a:lnTo>
                  <a:pt x="48180" y="32970"/>
                </a:lnTo>
                <a:lnTo>
                  <a:pt x="48290" y="32950"/>
                </a:lnTo>
                <a:lnTo>
                  <a:pt x="48340" y="32920"/>
                </a:lnTo>
                <a:lnTo>
                  <a:pt x="48370" y="32890"/>
                </a:lnTo>
                <a:lnTo>
                  <a:pt x="48390" y="32850"/>
                </a:lnTo>
                <a:lnTo>
                  <a:pt x="48420" y="32740"/>
                </a:lnTo>
                <a:lnTo>
                  <a:pt x="48460" y="32640"/>
                </a:lnTo>
                <a:lnTo>
                  <a:pt x="48490" y="32600"/>
                </a:lnTo>
                <a:lnTo>
                  <a:pt x="48510" y="32590"/>
                </a:lnTo>
                <a:lnTo>
                  <a:pt x="48520" y="32610"/>
                </a:lnTo>
                <a:lnTo>
                  <a:pt x="48530" y="32640"/>
                </a:lnTo>
                <a:lnTo>
                  <a:pt x="48550" y="32890"/>
                </a:lnTo>
                <a:lnTo>
                  <a:pt x="48570" y="32920"/>
                </a:lnTo>
                <a:lnTo>
                  <a:pt x="48590" y="32950"/>
                </a:lnTo>
                <a:lnTo>
                  <a:pt x="48620" y="32970"/>
                </a:lnTo>
                <a:lnTo>
                  <a:pt x="48640" y="32960"/>
                </a:lnTo>
                <a:lnTo>
                  <a:pt x="48670" y="32920"/>
                </a:lnTo>
                <a:lnTo>
                  <a:pt x="48710" y="32860"/>
                </a:lnTo>
                <a:lnTo>
                  <a:pt x="48790" y="32740"/>
                </a:lnTo>
                <a:lnTo>
                  <a:pt x="48810" y="32690"/>
                </a:lnTo>
                <a:lnTo>
                  <a:pt x="48810" y="32650"/>
                </a:lnTo>
                <a:lnTo>
                  <a:pt x="48510" y="32360"/>
                </a:lnTo>
                <a:lnTo>
                  <a:pt x="48420" y="32290"/>
                </a:lnTo>
                <a:lnTo>
                  <a:pt x="48390" y="32270"/>
                </a:lnTo>
                <a:lnTo>
                  <a:pt x="48370" y="32260"/>
                </a:lnTo>
                <a:lnTo>
                  <a:pt x="48350" y="32250"/>
                </a:lnTo>
                <a:lnTo>
                  <a:pt x="48320" y="32250"/>
                </a:lnTo>
                <a:lnTo>
                  <a:pt x="48290" y="32250"/>
                </a:lnTo>
                <a:lnTo>
                  <a:pt x="48260" y="32260"/>
                </a:lnTo>
                <a:lnTo>
                  <a:pt x="48210" y="32320"/>
                </a:lnTo>
                <a:lnTo>
                  <a:pt x="48180" y="32330"/>
                </a:lnTo>
                <a:lnTo>
                  <a:pt x="48150" y="32330"/>
                </a:lnTo>
                <a:lnTo>
                  <a:pt x="48030" y="32310"/>
                </a:lnTo>
                <a:lnTo>
                  <a:pt x="48000" y="32310"/>
                </a:lnTo>
                <a:lnTo>
                  <a:pt x="47970" y="32320"/>
                </a:lnTo>
                <a:lnTo>
                  <a:pt x="47950" y="32340"/>
                </a:lnTo>
                <a:lnTo>
                  <a:pt x="47930" y="32350"/>
                </a:lnTo>
                <a:lnTo>
                  <a:pt x="47870" y="32440"/>
                </a:lnTo>
                <a:lnTo>
                  <a:pt x="47850" y="32460"/>
                </a:lnTo>
                <a:lnTo>
                  <a:pt x="47830" y="32480"/>
                </a:lnTo>
                <a:lnTo>
                  <a:pt x="47800" y="32480"/>
                </a:lnTo>
                <a:lnTo>
                  <a:pt x="47770" y="32480"/>
                </a:lnTo>
                <a:lnTo>
                  <a:pt x="47740" y="32470"/>
                </a:lnTo>
                <a:lnTo>
                  <a:pt x="47720" y="32450"/>
                </a:lnTo>
                <a:lnTo>
                  <a:pt x="47640" y="32380"/>
                </a:lnTo>
                <a:lnTo>
                  <a:pt x="47600" y="32350"/>
                </a:lnTo>
                <a:lnTo>
                  <a:pt x="47540" y="32320"/>
                </a:lnTo>
                <a:lnTo>
                  <a:pt x="47480" y="32310"/>
                </a:lnTo>
                <a:lnTo>
                  <a:pt x="47450" y="32310"/>
                </a:lnTo>
                <a:lnTo>
                  <a:pt x="47390" y="32320"/>
                </a:lnTo>
                <a:lnTo>
                  <a:pt x="47310" y="32350"/>
                </a:lnTo>
                <a:lnTo>
                  <a:pt x="47380" y="32070"/>
                </a:lnTo>
                <a:lnTo>
                  <a:pt x="47420" y="31980"/>
                </a:lnTo>
                <a:lnTo>
                  <a:pt x="47530" y="31840"/>
                </a:lnTo>
                <a:lnTo>
                  <a:pt x="47560" y="31760"/>
                </a:lnTo>
                <a:lnTo>
                  <a:pt x="47670" y="31250"/>
                </a:lnTo>
                <a:lnTo>
                  <a:pt x="47670" y="31220"/>
                </a:lnTo>
                <a:lnTo>
                  <a:pt x="47650" y="31100"/>
                </a:lnTo>
                <a:lnTo>
                  <a:pt x="47660" y="31030"/>
                </a:lnTo>
                <a:lnTo>
                  <a:pt x="47660" y="31000"/>
                </a:lnTo>
                <a:lnTo>
                  <a:pt x="47680" y="30980"/>
                </a:lnTo>
                <a:lnTo>
                  <a:pt x="47700" y="30970"/>
                </a:lnTo>
                <a:lnTo>
                  <a:pt x="47720" y="30970"/>
                </a:lnTo>
                <a:lnTo>
                  <a:pt x="47740" y="30980"/>
                </a:lnTo>
                <a:lnTo>
                  <a:pt x="47810" y="31020"/>
                </a:lnTo>
                <a:lnTo>
                  <a:pt x="47840" y="31020"/>
                </a:lnTo>
                <a:lnTo>
                  <a:pt x="48040" y="31030"/>
                </a:lnTo>
                <a:lnTo>
                  <a:pt x="48070" y="31040"/>
                </a:lnTo>
                <a:lnTo>
                  <a:pt x="48110" y="31040"/>
                </a:lnTo>
                <a:lnTo>
                  <a:pt x="48150" y="31030"/>
                </a:lnTo>
                <a:lnTo>
                  <a:pt x="48410" y="30870"/>
                </a:lnTo>
                <a:lnTo>
                  <a:pt x="48530" y="30780"/>
                </a:lnTo>
                <a:lnTo>
                  <a:pt x="48590" y="30750"/>
                </a:lnTo>
                <a:lnTo>
                  <a:pt x="48630" y="30730"/>
                </a:lnTo>
                <a:lnTo>
                  <a:pt x="48650" y="30690"/>
                </a:lnTo>
                <a:lnTo>
                  <a:pt x="48690" y="30710"/>
                </a:lnTo>
                <a:lnTo>
                  <a:pt x="48770" y="30780"/>
                </a:lnTo>
                <a:lnTo>
                  <a:pt x="48830" y="30730"/>
                </a:lnTo>
                <a:lnTo>
                  <a:pt x="48900" y="30650"/>
                </a:lnTo>
                <a:lnTo>
                  <a:pt x="48990" y="30670"/>
                </a:lnTo>
                <a:lnTo>
                  <a:pt x="49070" y="30730"/>
                </a:lnTo>
                <a:lnTo>
                  <a:pt x="49100" y="30750"/>
                </a:lnTo>
                <a:close/>
                <a:moveTo>
                  <a:pt x="47720" y="31980"/>
                </a:moveTo>
                <a:lnTo>
                  <a:pt x="47750" y="32050"/>
                </a:lnTo>
                <a:lnTo>
                  <a:pt x="47780" y="32110"/>
                </a:lnTo>
                <a:lnTo>
                  <a:pt x="47830" y="32160"/>
                </a:lnTo>
                <a:lnTo>
                  <a:pt x="47880" y="32180"/>
                </a:lnTo>
                <a:lnTo>
                  <a:pt x="47880" y="32170"/>
                </a:lnTo>
                <a:lnTo>
                  <a:pt x="47900" y="32160"/>
                </a:lnTo>
                <a:lnTo>
                  <a:pt x="48040" y="32050"/>
                </a:lnTo>
                <a:lnTo>
                  <a:pt x="48090" y="32030"/>
                </a:lnTo>
                <a:lnTo>
                  <a:pt x="48110" y="32030"/>
                </a:lnTo>
                <a:lnTo>
                  <a:pt x="48120" y="32020"/>
                </a:lnTo>
                <a:lnTo>
                  <a:pt x="48120" y="32010"/>
                </a:lnTo>
                <a:lnTo>
                  <a:pt x="48120" y="32000"/>
                </a:lnTo>
                <a:lnTo>
                  <a:pt x="48120" y="31970"/>
                </a:lnTo>
                <a:lnTo>
                  <a:pt x="48120" y="31960"/>
                </a:lnTo>
                <a:lnTo>
                  <a:pt x="48110" y="31950"/>
                </a:lnTo>
                <a:lnTo>
                  <a:pt x="48110" y="31940"/>
                </a:lnTo>
                <a:lnTo>
                  <a:pt x="48100" y="31930"/>
                </a:lnTo>
                <a:lnTo>
                  <a:pt x="48080" y="31920"/>
                </a:lnTo>
                <a:lnTo>
                  <a:pt x="48040" y="31900"/>
                </a:lnTo>
                <a:lnTo>
                  <a:pt x="47800" y="31870"/>
                </a:lnTo>
                <a:lnTo>
                  <a:pt x="47760" y="31850"/>
                </a:lnTo>
                <a:lnTo>
                  <a:pt x="47760" y="31840"/>
                </a:lnTo>
                <a:lnTo>
                  <a:pt x="47720" y="31950"/>
                </a:lnTo>
                <a:lnTo>
                  <a:pt x="47720" y="31980"/>
                </a:lnTo>
                <a:close/>
                <a:moveTo>
                  <a:pt x="49140" y="33690"/>
                </a:moveTo>
                <a:lnTo>
                  <a:pt x="49190" y="33730"/>
                </a:lnTo>
                <a:lnTo>
                  <a:pt x="49240" y="33730"/>
                </a:lnTo>
                <a:lnTo>
                  <a:pt x="49290" y="33690"/>
                </a:lnTo>
                <a:lnTo>
                  <a:pt x="49320" y="33630"/>
                </a:lnTo>
                <a:lnTo>
                  <a:pt x="49330" y="33550"/>
                </a:lnTo>
                <a:lnTo>
                  <a:pt x="49310" y="33480"/>
                </a:lnTo>
                <a:lnTo>
                  <a:pt x="49280" y="33420"/>
                </a:lnTo>
                <a:lnTo>
                  <a:pt x="49240" y="33390"/>
                </a:lnTo>
                <a:lnTo>
                  <a:pt x="49200" y="33390"/>
                </a:lnTo>
                <a:lnTo>
                  <a:pt x="49160" y="33420"/>
                </a:lnTo>
                <a:lnTo>
                  <a:pt x="49120" y="33470"/>
                </a:lnTo>
                <a:lnTo>
                  <a:pt x="49110" y="33560"/>
                </a:lnTo>
                <a:lnTo>
                  <a:pt x="49110" y="33630"/>
                </a:lnTo>
                <a:lnTo>
                  <a:pt x="49140" y="336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